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</p:sldMasterIdLst>
  <p:notesMasterIdLst>
    <p:notesMasterId r:id="rId24"/>
  </p:notesMasterIdLst>
  <p:sldIdLst>
    <p:sldId id="256" r:id="rId2"/>
    <p:sldId id="260" r:id="rId3"/>
    <p:sldId id="261" r:id="rId4"/>
    <p:sldId id="258" r:id="rId5"/>
    <p:sldId id="267" r:id="rId6"/>
    <p:sldId id="265" r:id="rId7"/>
    <p:sldId id="271" r:id="rId8"/>
    <p:sldId id="272" r:id="rId9"/>
    <p:sldId id="264" r:id="rId10"/>
    <p:sldId id="262" r:id="rId11"/>
    <p:sldId id="269" r:id="rId12"/>
    <p:sldId id="283" r:id="rId13"/>
    <p:sldId id="278" r:id="rId14"/>
    <p:sldId id="282" r:id="rId15"/>
    <p:sldId id="263" r:id="rId16"/>
    <p:sldId id="266" r:id="rId17"/>
    <p:sldId id="285" r:id="rId18"/>
    <p:sldId id="310" r:id="rId19"/>
    <p:sldId id="311" r:id="rId20"/>
    <p:sldId id="312" r:id="rId21"/>
    <p:sldId id="313" r:id="rId22"/>
    <p:sldId id="287" r:id="rId23"/>
  </p:sldIdLst>
  <p:sldSz cx="9144000" cy="5143500" type="screen16x9"/>
  <p:notesSz cx="6858000" cy="9144000"/>
  <p:embeddedFontLst>
    <p:embeddedFont>
      <p:font typeface="Bahiana" panose="020B0604020202020204" charset="0"/>
      <p:regular r:id="rId25"/>
    </p:embeddedFont>
    <p:embeddedFont>
      <p:font typeface="Barlow Semi Condensed" panose="020B0604020202020204" charset="0"/>
      <p:regular r:id="rId26"/>
      <p:bold r:id="rId27"/>
      <p:italic r:id="rId28"/>
      <p:boldItalic r:id="rId29"/>
    </p:embeddedFont>
    <p:embeddedFont>
      <p:font typeface="Barlow Semi Condensed SemiBold" panose="020B0604020202020204" charset="0"/>
      <p:regular r:id="rId30"/>
      <p:bold r:id="rId31"/>
      <p:italic r:id="rId32"/>
      <p:boldItalic r:id="rId33"/>
    </p:embeddedFont>
    <p:embeddedFont>
      <p:font typeface="Fira Sans Extra Condensed Medium" panose="020B0604020202020204" charset="0"/>
      <p:regular r:id="rId34"/>
      <p:bold r:id="rId35"/>
      <p:italic r:id="rId36"/>
      <p:boldItalic r:id="rId37"/>
    </p:embeddedFont>
    <p:embeddedFont>
      <p:font typeface="Roboto" panose="02000000000000000000" pitchFamily="2" charset="0"/>
      <p:regular r:id="rId38"/>
      <p:bold r:id="rId39"/>
      <p:italic r:id="rId40"/>
      <p:boldItalic r:id="rId41"/>
    </p:embeddedFont>
    <p:embeddedFont>
      <p:font typeface="Roboto Slab Regular" panose="020B0604020202020204" charset="0"/>
      <p:regular r:id="rId42"/>
      <p:bold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8A542F-8809-49B8-B88C-DF23A8663C66}" v="899" dt="2021-04-30T12:30:42.972"/>
  </p1510:revLst>
</p1510:revInfo>
</file>

<file path=ppt/tableStyles.xml><?xml version="1.0" encoding="utf-8"?>
<a:tblStyleLst xmlns:a="http://schemas.openxmlformats.org/drawingml/2006/main" def="{5D1CF1AA-E122-4CE7-AF4E-2FFB4BF252DC}">
  <a:tblStyle styleId="{5D1CF1AA-E122-4CE7-AF4E-2FFB4BF252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751A7A1-C24D-4A08-BE4C-9F3F094A856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7" y="744"/>
      </p:cViewPr>
      <p:guideLst>
        <p:guide orient="horz" pos="164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Pablo Arango Velásquez" userId="8e51f2ec-ab35-4edc-81c0-6b8e11e28cbd" providerId="ADAL" clId="{858A542F-8809-49B8-B88C-DF23A8663C66}"/>
    <pc:docChg chg="undo custSel addSld delSld modSld sldOrd delMainMaster">
      <pc:chgData name="Juan Pablo Arango Velásquez" userId="8e51f2ec-ab35-4edc-81c0-6b8e11e28cbd" providerId="ADAL" clId="{858A542F-8809-49B8-B88C-DF23A8663C66}" dt="2021-04-30T12:30:42.972" v="3186"/>
      <pc:docMkLst>
        <pc:docMk/>
      </pc:docMkLst>
      <pc:sldChg chg="delSp modSp mod">
        <pc:chgData name="Juan Pablo Arango Velásquez" userId="8e51f2ec-ab35-4edc-81c0-6b8e11e28cbd" providerId="ADAL" clId="{858A542F-8809-49B8-B88C-DF23A8663C66}" dt="2021-04-30T12:04:36.304" v="3115" actId="1076"/>
        <pc:sldMkLst>
          <pc:docMk/>
          <pc:sldMk cId="0" sldId="256"/>
        </pc:sldMkLst>
        <pc:spChg chg="del">
          <ac:chgData name="Juan Pablo Arango Velásquez" userId="8e51f2ec-ab35-4edc-81c0-6b8e11e28cbd" providerId="ADAL" clId="{858A542F-8809-49B8-B88C-DF23A8663C66}" dt="2021-04-30T12:04:32.226" v="3114" actId="478"/>
          <ac:spMkLst>
            <pc:docMk/>
            <pc:sldMk cId="0" sldId="256"/>
            <ac:spMk id="3" creationId="{CA7E0847-6CA1-4D2C-A77D-771B12A5CDE8}"/>
          </ac:spMkLst>
        </pc:spChg>
        <pc:spChg chg="mod">
          <ac:chgData name="Juan Pablo Arango Velásquez" userId="8e51f2ec-ab35-4edc-81c0-6b8e11e28cbd" providerId="ADAL" clId="{858A542F-8809-49B8-B88C-DF23A8663C66}" dt="2021-04-30T12:04:36.304" v="3115" actId="1076"/>
          <ac:spMkLst>
            <pc:docMk/>
            <pc:sldMk cId="0" sldId="256"/>
            <ac:spMk id="801" creationId="{00000000-0000-0000-0000-000000000000}"/>
          </ac:spMkLst>
        </pc:spChg>
      </pc:sldChg>
      <pc:sldChg chg="modSp mod ord modTransition modAnim">
        <pc:chgData name="Juan Pablo Arango Velásquez" userId="8e51f2ec-ab35-4edc-81c0-6b8e11e28cbd" providerId="ADAL" clId="{858A542F-8809-49B8-B88C-DF23A8663C66}" dt="2021-04-18T20:18:16.060" v="1970"/>
        <pc:sldMkLst>
          <pc:docMk/>
          <pc:sldMk cId="0" sldId="258"/>
        </pc:sldMkLst>
        <pc:spChg chg="mod">
          <ac:chgData name="Juan Pablo Arango Velásquez" userId="8e51f2ec-ab35-4edc-81c0-6b8e11e28cbd" providerId="ADAL" clId="{858A542F-8809-49B8-B88C-DF23A8663C66}" dt="2021-04-18T19:45:31.665" v="256" actId="1076"/>
          <ac:spMkLst>
            <pc:docMk/>
            <pc:sldMk cId="0" sldId="258"/>
            <ac:spMk id="84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45:28.586" v="255" actId="1076"/>
          <ac:spMkLst>
            <pc:docMk/>
            <pc:sldMk cId="0" sldId="258"/>
            <ac:spMk id="848" creationId="{00000000-0000-0000-0000-000000000000}"/>
          </ac:spMkLst>
        </pc:spChg>
      </pc:sldChg>
      <pc:sldChg chg="addSp delSp modSp del mod">
        <pc:chgData name="Juan Pablo Arango Velásquez" userId="8e51f2ec-ab35-4edc-81c0-6b8e11e28cbd" providerId="ADAL" clId="{858A542F-8809-49B8-B88C-DF23A8663C66}" dt="2021-04-30T12:04:19.497" v="3109" actId="47"/>
        <pc:sldMkLst>
          <pc:docMk/>
          <pc:sldMk cId="0" sldId="259"/>
        </pc:sldMkLst>
        <pc:spChg chg="add del mod">
          <ac:chgData name="Juan Pablo Arango Velásquez" userId="8e51f2ec-ab35-4edc-81c0-6b8e11e28cbd" providerId="ADAL" clId="{858A542F-8809-49B8-B88C-DF23A8663C66}" dt="2021-04-18T20:36:13.491" v="2137" actId="478"/>
          <ac:spMkLst>
            <pc:docMk/>
            <pc:sldMk cId="0" sldId="259"/>
            <ac:spMk id="3" creationId="{5787EC02-E287-4353-9166-BF6CBB423C09}"/>
          </ac:spMkLst>
        </pc:spChg>
        <pc:spChg chg="mod">
          <ac:chgData name="Juan Pablo Arango Velásquez" userId="8e51f2ec-ab35-4edc-81c0-6b8e11e28cbd" providerId="ADAL" clId="{858A542F-8809-49B8-B88C-DF23A8663C66}" dt="2021-04-18T20:36:17.025" v="2138" actId="1076"/>
          <ac:spMkLst>
            <pc:docMk/>
            <pc:sldMk cId="0" sldId="259"/>
            <ac:spMk id="959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6:11.963" v="2136" actId="478"/>
          <ac:spMkLst>
            <pc:docMk/>
            <pc:sldMk cId="0" sldId="259"/>
            <ac:spMk id="964" creationId="{00000000-0000-0000-0000-000000000000}"/>
          </ac:spMkLst>
        </pc:spChg>
      </pc:sldChg>
      <pc:sldChg chg="addSp delSp modSp mod modTransition">
        <pc:chgData name="Juan Pablo Arango Velásquez" userId="8e51f2ec-ab35-4edc-81c0-6b8e11e28cbd" providerId="ADAL" clId="{858A542F-8809-49B8-B88C-DF23A8663C66}" dt="2021-04-18T20:18:43.771" v="1975"/>
        <pc:sldMkLst>
          <pc:docMk/>
          <pc:sldMk cId="0" sldId="260"/>
        </pc:sldMkLst>
        <pc:spChg chg="add del mod">
          <ac:chgData name="Juan Pablo Arango Velásquez" userId="8e51f2ec-ab35-4edc-81c0-6b8e11e28cbd" providerId="ADAL" clId="{858A542F-8809-49B8-B88C-DF23A8663C66}" dt="2021-04-18T20:18:38.440" v="1974" actId="478"/>
          <ac:spMkLst>
            <pc:docMk/>
            <pc:sldMk cId="0" sldId="260"/>
            <ac:spMk id="3" creationId="{360B37A5-C2FF-4430-AD73-D52CBF429B9C}"/>
          </ac:spMkLst>
        </pc:spChg>
        <pc:spChg chg="del">
          <ac:chgData name="Juan Pablo Arango Velásquez" userId="8e51f2ec-ab35-4edc-81c0-6b8e11e28cbd" providerId="ADAL" clId="{858A542F-8809-49B8-B88C-DF23A8663C66}" dt="2021-04-18T20:18:36.429" v="1973" actId="478"/>
          <ac:spMkLst>
            <pc:docMk/>
            <pc:sldMk cId="0" sldId="260"/>
            <ac:spMk id="972" creationId="{00000000-0000-0000-0000-000000000000}"/>
          </ac:spMkLst>
        </pc:spChg>
      </pc:sldChg>
      <pc:sldChg chg="addSp delSp modSp mod modTransition">
        <pc:chgData name="Juan Pablo Arango Velásquez" userId="8e51f2ec-ab35-4edc-81c0-6b8e11e28cbd" providerId="ADAL" clId="{858A542F-8809-49B8-B88C-DF23A8663C66}" dt="2021-04-18T20:18:13.005" v="1969"/>
        <pc:sldMkLst>
          <pc:docMk/>
          <pc:sldMk cId="0" sldId="261"/>
        </pc:sldMkLst>
        <pc:spChg chg="add del mod">
          <ac:chgData name="Juan Pablo Arango Velásquez" userId="8e51f2ec-ab35-4edc-81c0-6b8e11e28cbd" providerId="ADAL" clId="{858A542F-8809-49B8-B88C-DF23A8663C66}" dt="2021-04-18T19:43:04.713" v="54" actId="478"/>
          <ac:spMkLst>
            <pc:docMk/>
            <pc:sldMk cId="0" sldId="261"/>
            <ac:spMk id="3" creationId="{2DF1D092-EC9E-460E-A0C7-5CD1F184AF8B}"/>
          </ac:spMkLst>
        </pc:spChg>
        <pc:spChg chg="mod">
          <ac:chgData name="Juan Pablo Arango Velásquez" userId="8e51f2ec-ab35-4edc-81c0-6b8e11e28cbd" providerId="ADAL" clId="{858A542F-8809-49B8-B88C-DF23A8663C66}" dt="2021-04-18T19:42:54.774" v="52" actId="20577"/>
          <ac:spMkLst>
            <pc:docMk/>
            <pc:sldMk cId="0" sldId="261"/>
            <ac:spMk id="1152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19:42:57.619" v="53" actId="478"/>
          <ac:spMkLst>
            <pc:docMk/>
            <pc:sldMk cId="0" sldId="261"/>
            <ac:spMk id="1153" creationId="{00000000-0000-0000-0000-000000000000}"/>
          </ac:spMkLst>
        </pc:spChg>
      </pc:sldChg>
      <pc:sldChg chg="modSp mod ord">
        <pc:chgData name="Juan Pablo Arango Velásquez" userId="8e51f2ec-ab35-4edc-81c0-6b8e11e28cbd" providerId="ADAL" clId="{858A542F-8809-49B8-B88C-DF23A8663C66}" dt="2021-04-18T20:04:34.158" v="1428" actId="122"/>
        <pc:sldMkLst>
          <pc:docMk/>
          <pc:sldMk cId="0" sldId="262"/>
        </pc:sldMkLst>
        <pc:spChg chg="mod">
          <ac:chgData name="Juan Pablo Arango Velásquez" userId="8e51f2ec-ab35-4edc-81c0-6b8e11e28cbd" providerId="ADAL" clId="{858A542F-8809-49B8-B88C-DF23A8663C66}" dt="2021-04-18T20:04:34.158" v="1428" actId="122"/>
          <ac:spMkLst>
            <pc:docMk/>
            <pc:sldMk cId="0" sldId="262"/>
            <ac:spMk id="1178" creationId="{00000000-0000-0000-0000-000000000000}"/>
          </ac:spMkLst>
        </pc:spChg>
      </pc:sldChg>
      <pc:sldChg chg="addSp delSp modSp mod ord">
        <pc:chgData name="Juan Pablo Arango Velásquez" userId="8e51f2ec-ab35-4edc-81c0-6b8e11e28cbd" providerId="ADAL" clId="{858A542F-8809-49B8-B88C-DF23A8663C66}" dt="2021-04-18T20:36:46.883" v="2159" actId="1076"/>
        <pc:sldMkLst>
          <pc:docMk/>
          <pc:sldMk cId="0" sldId="263"/>
        </pc:sldMkLst>
        <pc:spChg chg="add del mod">
          <ac:chgData name="Juan Pablo Arango Velásquez" userId="8e51f2ec-ab35-4edc-81c0-6b8e11e28cbd" providerId="ADAL" clId="{858A542F-8809-49B8-B88C-DF23A8663C66}" dt="2021-04-18T20:36:37.274" v="2144" actId="478"/>
          <ac:spMkLst>
            <pc:docMk/>
            <pc:sldMk cId="0" sldId="263"/>
            <ac:spMk id="3" creationId="{FEEA18E9-68AB-4C0F-B1AF-EC5F776D7562}"/>
          </ac:spMkLst>
        </pc:spChg>
        <pc:spChg chg="mod">
          <ac:chgData name="Juan Pablo Arango Velásquez" userId="8e51f2ec-ab35-4edc-81c0-6b8e11e28cbd" providerId="ADAL" clId="{858A542F-8809-49B8-B88C-DF23A8663C66}" dt="2021-04-18T20:36:46.883" v="2159" actId="1076"/>
          <ac:spMkLst>
            <pc:docMk/>
            <pc:sldMk cId="0" sldId="263"/>
            <ac:spMk id="1183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6:35.685" v="2143" actId="478"/>
          <ac:spMkLst>
            <pc:docMk/>
            <pc:sldMk cId="0" sldId="263"/>
            <ac:spMk id="1184" creationId="{00000000-0000-0000-0000-000000000000}"/>
          </ac:spMkLst>
        </pc:spChg>
      </pc:sldChg>
      <pc:sldChg chg="modSp mod ord modAnim">
        <pc:chgData name="Juan Pablo Arango Velásquez" userId="8e51f2ec-ab35-4edc-81c0-6b8e11e28cbd" providerId="ADAL" clId="{858A542F-8809-49B8-B88C-DF23A8663C66}" dt="2021-04-30T12:12:06.014" v="3152" actId="14100"/>
        <pc:sldMkLst>
          <pc:docMk/>
          <pc:sldMk cId="0" sldId="264"/>
        </pc:sldMkLst>
        <pc:spChg chg="mod">
          <ac:chgData name="Juan Pablo Arango Velásquez" userId="8e51f2ec-ab35-4edc-81c0-6b8e11e28cbd" providerId="ADAL" clId="{858A542F-8809-49B8-B88C-DF23A8663C66}" dt="2021-04-18T20:03:44.731" v="1401" actId="20577"/>
          <ac:spMkLst>
            <pc:docMk/>
            <pc:sldMk cId="0" sldId="264"/>
            <ac:spMk id="1272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30T12:12:06.014" v="3152" actId="14100"/>
          <ac:spMkLst>
            <pc:docMk/>
            <pc:sldMk cId="0" sldId="264"/>
            <ac:spMk id="1273" creationId="{00000000-0000-0000-0000-000000000000}"/>
          </ac:spMkLst>
        </pc:spChg>
      </pc:sldChg>
      <pc:sldChg chg="addSp delSp modSp mod ord modTransition modAnim">
        <pc:chgData name="Juan Pablo Arango Velásquez" userId="8e51f2ec-ab35-4edc-81c0-6b8e11e28cbd" providerId="ADAL" clId="{858A542F-8809-49B8-B88C-DF23A8663C66}" dt="2021-04-30T12:10:44.485" v="3135" actId="20577"/>
        <pc:sldMkLst>
          <pc:docMk/>
          <pc:sldMk cId="0" sldId="265"/>
        </pc:sldMkLst>
        <pc:spChg chg="add del mod">
          <ac:chgData name="Juan Pablo Arango Velásquez" userId="8e51f2ec-ab35-4edc-81c0-6b8e11e28cbd" providerId="ADAL" clId="{858A542F-8809-49B8-B88C-DF23A8663C66}" dt="2021-04-18T19:47:34.672" v="355" actId="478"/>
          <ac:spMkLst>
            <pc:docMk/>
            <pc:sldMk cId="0" sldId="265"/>
            <ac:spMk id="5" creationId="{B092D403-EC88-4192-9652-91C44B2D0CC3}"/>
          </ac:spMkLst>
        </pc:spChg>
        <pc:spChg chg="add mod">
          <ac:chgData name="Juan Pablo Arango Velásquez" userId="8e51f2ec-ab35-4edc-81c0-6b8e11e28cbd" providerId="ADAL" clId="{858A542F-8809-49B8-B88C-DF23A8663C66}" dt="2021-04-18T19:47:02.946" v="347" actId="20577"/>
          <ac:spMkLst>
            <pc:docMk/>
            <pc:sldMk cId="0" sldId="265"/>
            <ac:spMk id="17" creationId="{A83B6E53-D12F-49C0-9209-196E183432B3}"/>
          </ac:spMkLst>
        </pc:spChg>
        <pc:spChg chg="add mod">
          <ac:chgData name="Juan Pablo Arango Velásquez" userId="8e51f2ec-ab35-4edc-81c0-6b8e11e28cbd" providerId="ADAL" clId="{858A542F-8809-49B8-B88C-DF23A8663C66}" dt="2021-04-18T19:58:02.975" v="892" actId="1076"/>
          <ac:spMkLst>
            <pc:docMk/>
            <pc:sldMk cId="0" sldId="265"/>
            <ac:spMk id="19" creationId="{432AB0B4-54F0-49C5-805A-A2F4D63F4028}"/>
          </ac:spMkLst>
        </pc:spChg>
        <pc:spChg chg="add mod">
          <ac:chgData name="Juan Pablo Arango Velásquez" userId="8e51f2ec-ab35-4edc-81c0-6b8e11e28cbd" providerId="ADAL" clId="{858A542F-8809-49B8-B88C-DF23A8663C66}" dt="2021-04-18T19:48:34.121" v="393" actId="1076"/>
          <ac:spMkLst>
            <pc:docMk/>
            <pc:sldMk cId="0" sldId="265"/>
            <ac:spMk id="22" creationId="{717BC114-08C1-4128-A18E-0EDB63C0B9C9}"/>
          </ac:spMkLst>
        </pc:spChg>
        <pc:spChg chg="mod">
          <ac:chgData name="Juan Pablo Arango Velásquez" userId="8e51f2ec-ab35-4edc-81c0-6b8e11e28cbd" providerId="ADAL" clId="{858A542F-8809-49B8-B88C-DF23A8663C66}" dt="2021-04-18T19:48:21.736" v="390" actId="207"/>
          <ac:spMkLst>
            <pc:docMk/>
            <pc:sldMk cId="0" sldId="265"/>
            <ac:spMk id="24" creationId="{2065E942-4165-46AE-AB69-587F8E27131F}"/>
          </ac:spMkLst>
        </pc:spChg>
        <pc:spChg chg="mod">
          <ac:chgData name="Juan Pablo Arango Velásquez" userId="8e51f2ec-ab35-4edc-81c0-6b8e11e28cbd" providerId="ADAL" clId="{858A542F-8809-49B8-B88C-DF23A8663C66}" dt="2021-04-18T19:48:21.736" v="390" actId="207"/>
          <ac:spMkLst>
            <pc:docMk/>
            <pc:sldMk cId="0" sldId="265"/>
            <ac:spMk id="25" creationId="{3EF80534-939E-45E0-BB44-3C61E4F21EEB}"/>
          </ac:spMkLst>
        </pc:spChg>
        <pc:spChg chg="mod">
          <ac:chgData name="Juan Pablo Arango Velásquez" userId="8e51f2ec-ab35-4edc-81c0-6b8e11e28cbd" providerId="ADAL" clId="{858A542F-8809-49B8-B88C-DF23A8663C66}" dt="2021-04-18T19:48:21.736" v="390" actId="207"/>
          <ac:spMkLst>
            <pc:docMk/>
            <pc:sldMk cId="0" sldId="265"/>
            <ac:spMk id="26" creationId="{FF9F895E-83F6-41E4-B07D-E7D350C25EA6}"/>
          </ac:spMkLst>
        </pc:spChg>
        <pc:spChg chg="mod">
          <ac:chgData name="Juan Pablo Arango Velásquez" userId="8e51f2ec-ab35-4edc-81c0-6b8e11e28cbd" providerId="ADAL" clId="{858A542F-8809-49B8-B88C-DF23A8663C66}" dt="2021-04-18T19:58:11.648" v="894" actId="1076"/>
          <ac:spMkLst>
            <pc:docMk/>
            <pc:sldMk cId="0" sldId="265"/>
            <ac:spMk id="1354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19:47:32.291" v="354" actId="478"/>
          <ac:spMkLst>
            <pc:docMk/>
            <pc:sldMk cId="0" sldId="265"/>
            <ac:spMk id="1355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46:14.698" v="314" actId="1076"/>
          <ac:spMkLst>
            <pc:docMk/>
            <pc:sldMk cId="0" sldId="265"/>
            <ac:spMk id="1356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30T12:10:44.485" v="3135" actId="20577"/>
          <ac:spMkLst>
            <pc:docMk/>
            <pc:sldMk cId="0" sldId="265"/>
            <ac:spMk id="135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46:02.019" v="303" actId="1035"/>
          <ac:spMkLst>
            <pc:docMk/>
            <pc:sldMk cId="0" sldId="265"/>
            <ac:spMk id="135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46:11.403" v="313" actId="1076"/>
          <ac:spMkLst>
            <pc:docMk/>
            <pc:sldMk cId="0" sldId="265"/>
            <ac:spMk id="1360" creationId="{00000000-0000-0000-0000-000000000000}"/>
          </ac:spMkLst>
        </pc:spChg>
        <pc:grpChg chg="add mod">
          <ac:chgData name="Juan Pablo Arango Velásquez" userId="8e51f2ec-ab35-4edc-81c0-6b8e11e28cbd" providerId="ADAL" clId="{858A542F-8809-49B8-B88C-DF23A8663C66}" dt="2021-04-18T19:48:30.905" v="391" actId="1076"/>
          <ac:grpSpMkLst>
            <pc:docMk/>
            <pc:sldMk cId="0" sldId="265"/>
            <ac:grpSpMk id="23" creationId="{A55014B1-5D45-419F-AABC-DBEB506A6BE1}"/>
          </ac:grpSpMkLst>
        </pc:grpChg>
        <pc:grpChg chg="mod">
          <ac:chgData name="Juan Pablo Arango Velásquez" userId="8e51f2ec-ab35-4edc-81c0-6b8e11e28cbd" providerId="ADAL" clId="{858A542F-8809-49B8-B88C-DF23A8663C66}" dt="2021-04-18T19:46:57.889" v="335" actId="1076"/>
          <ac:grpSpMkLst>
            <pc:docMk/>
            <pc:sldMk cId="0" sldId="265"/>
            <ac:grpSpMk id="1361" creationId="{00000000-0000-0000-0000-000000000000}"/>
          </ac:grpSpMkLst>
        </pc:grpChg>
        <pc:cxnChg chg="add mod">
          <ac:chgData name="Juan Pablo Arango Velásquez" userId="8e51f2ec-ab35-4edc-81c0-6b8e11e28cbd" providerId="ADAL" clId="{858A542F-8809-49B8-B88C-DF23A8663C66}" dt="2021-04-18T19:47:38.976" v="367" actId="1038"/>
          <ac:cxnSpMkLst>
            <pc:docMk/>
            <pc:sldMk cId="0" sldId="265"/>
            <ac:cxnSpMk id="18" creationId="{917582DB-2560-4AA7-94C6-B98577276258}"/>
          </ac:cxnSpMkLst>
        </pc:cxnChg>
        <pc:cxnChg chg="mod">
          <ac:chgData name="Juan Pablo Arango Velásquez" userId="8e51f2ec-ab35-4edc-81c0-6b8e11e28cbd" providerId="ADAL" clId="{858A542F-8809-49B8-B88C-DF23A8663C66}" dt="2021-04-18T19:47:42.985" v="375" actId="1037"/>
          <ac:cxnSpMkLst>
            <pc:docMk/>
            <pc:sldMk cId="0" sldId="265"/>
            <ac:cxnSpMk id="1359" creationId="{00000000-0000-0000-0000-000000000000}"/>
          </ac:cxnSpMkLst>
        </pc:cxnChg>
      </pc:sldChg>
      <pc:sldChg chg="addSp delSp modSp mod ord">
        <pc:chgData name="Juan Pablo Arango Velásquez" userId="8e51f2ec-ab35-4edc-81c0-6b8e11e28cbd" providerId="ADAL" clId="{858A542F-8809-49B8-B88C-DF23A8663C66}" dt="2021-04-18T20:37:12.777" v="2179" actId="1076"/>
        <pc:sldMkLst>
          <pc:docMk/>
          <pc:sldMk cId="0" sldId="266"/>
        </pc:sldMkLst>
        <pc:spChg chg="add del mod">
          <ac:chgData name="Juan Pablo Arango Velásquez" userId="8e51f2ec-ab35-4edc-81c0-6b8e11e28cbd" providerId="ADAL" clId="{858A542F-8809-49B8-B88C-DF23A8663C66}" dt="2021-04-18T20:35:12.903" v="2106" actId="478"/>
          <ac:spMkLst>
            <pc:docMk/>
            <pc:sldMk cId="0" sldId="266"/>
            <ac:spMk id="3" creationId="{F0C5493C-BCFF-45A5-AE09-CEDD41BB7551}"/>
          </ac:spMkLst>
        </pc:spChg>
        <pc:spChg chg="add del mod">
          <ac:chgData name="Juan Pablo Arango Velásquez" userId="8e51f2ec-ab35-4edc-81c0-6b8e11e28cbd" providerId="ADAL" clId="{858A542F-8809-49B8-B88C-DF23A8663C66}" dt="2021-04-18T20:35:11.359" v="2104" actId="478"/>
          <ac:spMkLst>
            <pc:docMk/>
            <pc:sldMk cId="0" sldId="266"/>
            <ac:spMk id="5" creationId="{36E4DE64-E061-4910-ABB9-45DC814D5C5C}"/>
          </ac:spMkLst>
        </pc:spChg>
        <pc:spChg chg="add del mod">
          <ac:chgData name="Juan Pablo Arango Velásquez" userId="8e51f2ec-ab35-4edc-81c0-6b8e11e28cbd" providerId="ADAL" clId="{858A542F-8809-49B8-B88C-DF23A8663C66}" dt="2021-04-18T20:35:12.080" v="2105" actId="478"/>
          <ac:spMkLst>
            <pc:docMk/>
            <pc:sldMk cId="0" sldId="266"/>
            <ac:spMk id="7" creationId="{D0045633-03F6-4900-BDA7-F0EB4B8F7E55}"/>
          </ac:spMkLst>
        </pc:spChg>
        <pc:spChg chg="add del mod">
          <ac:chgData name="Juan Pablo Arango Velásquez" userId="8e51f2ec-ab35-4edc-81c0-6b8e11e28cbd" providerId="ADAL" clId="{858A542F-8809-49B8-B88C-DF23A8663C66}" dt="2021-04-18T20:35:10.126" v="2103" actId="478"/>
          <ac:spMkLst>
            <pc:docMk/>
            <pc:sldMk cId="0" sldId="266"/>
            <ac:spMk id="9" creationId="{A1843A21-F947-42F6-9337-88C6020E20CF}"/>
          </ac:spMkLst>
        </pc:spChg>
        <pc:spChg chg="add del mod">
          <ac:chgData name="Juan Pablo Arango Velásquez" userId="8e51f2ec-ab35-4edc-81c0-6b8e11e28cbd" providerId="ADAL" clId="{858A542F-8809-49B8-B88C-DF23A8663C66}" dt="2021-04-18T20:35:05.007" v="2099" actId="478"/>
          <ac:spMkLst>
            <pc:docMk/>
            <pc:sldMk cId="0" sldId="266"/>
            <ac:spMk id="11" creationId="{2D5BDA25-865C-4842-AC94-EE5A86647E42}"/>
          </ac:spMkLst>
        </pc:spChg>
        <pc:spChg chg="add del mod">
          <ac:chgData name="Juan Pablo Arango Velásquez" userId="8e51f2ec-ab35-4edc-81c0-6b8e11e28cbd" providerId="ADAL" clId="{858A542F-8809-49B8-B88C-DF23A8663C66}" dt="2021-04-18T20:35:07.771" v="2101" actId="478"/>
          <ac:spMkLst>
            <pc:docMk/>
            <pc:sldMk cId="0" sldId="266"/>
            <ac:spMk id="13" creationId="{D65695D9-911C-4E2B-B9C9-EF8C825418B6}"/>
          </ac:spMkLst>
        </pc:spChg>
        <pc:spChg chg="add del mod">
          <ac:chgData name="Juan Pablo Arango Velásquez" userId="8e51f2ec-ab35-4edc-81c0-6b8e11e28cbd" providerId="ADAL" clId="{858A542F-8809-49B8-B88C-DF23A8663C66}" dt="2021-04-18T20:35:06.373" v="2100" actId="478"/>
          <ac:spMkLst>
            <pc:docMk/>
            <pc:sldMk cId="0" sldId="266"/>
            <ac:spMk id="15" creationId="{4E5F00DF-42E8-4567-B4BD-154E0B52F034}"/>
          </ac:spMkLst>
        </pc:spChg>
        <pc:spChg chg="add del mod">
          <ac:chgData name="Juan Pablo Arango Velásquez" userId="8e51f2ec-ab35-4edc-81c0-6b8e11e28cbd" providerId="ADAL" clId="{858A542F-8809-49B8-B88C-DF23A8663C66}" dt="2021-04-18T20:35:08.349" v="2102" actId="478"/>
          <ac:spMkLst>
            <pc:docMk/>
            <pc:sldMk cId="0" sldId="266"/>
            <ac:spMk id="17" creationId="{6FE66355-65C4-4878-9256-106D9BFCA330}"/>
          </ac:spMkLst>
        </pc:spChg>
        <pc:spChg chg="add del mod">
          <ac:chgData name="Juan Pablo Arango Velásquez" userId="8e51f2ec-ab35-4edc-81c0-6b8e11e28cbd" providerId="ADAL" clId="{858A542F-8809-49B8-B88C-DF23A8663C66}" dt="2021-04-18T20:35:18.538" v="2110" actId="478"/>
          <ac:spMkLst>
            <pc:docMk/>
            <pc:sldMk cId="0" sldId="266"/>
            <ac:spMk id="19" creationId="{7550F782-EF05-483A-8714-CB83C1D22946}"/>
          </ac:spMkLst>
        </pc:spChg>
        <pc:spChg chg="add del mod">
          <ac:chgData name="Juan Pablo Arango Velásquez" userId="8e51f2ec-ab35-4edc-81c0-6b8e11e28cbd" providerId="ADAL" clId="{858A542F-8809-49B8-B88C-DF23A8663C66}" dt="2021-04-18T20:35:16.096" v="2108" actId="478"/>
          <ac:spMkLst>
            <pc:docMk/>
            <pc:sldMk cId="0" sldId="266"/>
            <ac:spMk id="21" creationId="{FB3DF92D-AC37-4532-AD9D-D051A99A1C25}"/>
          </ac:spMkLst>
        </pc:spChg>
        <pc:spChg chg="add del mod">
          <ac:chgData name="Juan Pablo Arango Velásquez" userId="8e51f2ec-ab35-4edc-81c0-6b8e11e28cbd" providerId="ADAL" clId="{858A542F-8809-49B8-B88C-DF23A8663C66}" dt="2021-04-18T20:35:21.021" v="2111" actId="478"/>
          <ac:spMkLst>
            <pc:docMk/>
            <pc:sldMk cId="0" sldId="266"/>
            <ac:spMk id="23" creationId="{193D29AD-4651-4298-9826-69B56133E643}"/>
          </ac:spMkLst>
        </pc:spChg>
        <pc:spChg chg="add del mod">
          <ac:chgData name="Juan Pablo Arango Velásquez" userId="8e51f2ec-ab35-4edc-81c0-6b8e11e28cbd" providerId="ADAL" clId="{858A542F-8809-49B8-B88C-DF23A8663C66}" dt="2021-04-18T20:35:24.908" v="2113" actId="478"/>
          <ac:spMkLst>
            <pc:docMk/>
            <pc:sldMk cId="0" sldId="266"/>
            <ac:spMk id="25" creationId="{D320C074-1C85-4A62-90D0-D6B1AA5A3E09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1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2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3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4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5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6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17.940" v="2109" actId="478"/>
          <ac:spMkLst>
            <pc:docMk/>
            <pc:sldMk cId="0" sldId="266"/>
            <ac:spMk id="1377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8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79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0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1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20:35:04.195" v="2098" actId="478"/>
          <ac:spMkLst>
            <pc:docMk/>
            <pc:sldMk cId="0" sldId="266"/>
            <ac:spMk id="1382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3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4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5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02.416" v="2097" actId="478"/>
          <ac:spMkLst>
            <pc:docMk/>
            <pc:sldMk cId="0" sldId="266"/>
            <ac:spMk id="1386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14.867" v="2107" actId="478"/>
          <ac:spMkLst>
            <pc:docMk/>
            <pc:sldMk cId="0" sldId="266"/>
            <ac:spMk id="1387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5:22.676" v="2112" actId="478"/>
          <ac:spMkLst>
            <pc:docMk/>
            <pc:sldMk cId="0" sldId="266"/>
            <ac:spMk id="138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37:12.777" v="2179" actId="1076"/>
          <ac:spMkLst>
            <pc:docMk/>
            <pc:sldMk cId="0" sldId="266"/>
            <ac:spMk id="1389" creationId="{00000000-0000-0000-0000-000000000000}"/>
          </ac:spMkLst>
        </pc:spChg>
        <pc:picChg chg="add del">
          <ac:chgData name="Juan Pablo Arango Velásquez" userId="8e51f2ec-ab35-4edc-81c0-6b8e11e28cbd" providerId="ADAL" clId="{858A542F-8809-49B8-B88C-DF23A8663C66}" dt="2021-04-18T20:35:41.466" v="2115" actId="478"/>
          <ac:picMkLst>
            <pc:docMk/>
            <pc:sldMk cId="0" sldId="266"/>
            <ac:picMk id="26" creationId="{0DF17C3A-6D9B-4EE2-B0B9-3D10635E3DFB}"/>
          </ac:picMkLst>
        </pc:picChg>
        <pc:picChg chg="add mod">
          <ac:chgData name="Juan Pablo Arango Velásquez" userId="8e51f2ec-ab35-4edc-81c0-6b8e11e28cbd" providerId="ADAL" clId="{858A542F-8809-49B8-B88C-DF23A8663C66}" dt="2021-04-18T20:37:09.505" v="2178" actId="1076"/>
          <ac:picMkLst>
            <pc:docMk/>
            <pc:sldMk cId="0" sldId="266"/>
            <ac:picMk id="28" creationId="{C9E77F79-B0B0-4BFA-9C15-EFDD220D5B5C}"/>
          </ac:picMkLst>
        </pc:picChg>
      </pc:sldChg>
      <pc:sldChg chg="addSp delSp modSp mod ord modTransition modAnim">
        <pc:chgData name="Juan Pablo Arango Velásquez" userId="8e51f2ec-ab35-4edc-81c0-6b8e11e28cbd" providerId="ADAL" clId="{858A542F-8809-49B8-B88C-DF23A8663C66}" dt="2021-04-18T20:18:19.636" v="1971"/>
        <pc:sldMkLst>
          <pc:docMk/>
          <pc:sldMk cId="0" sldId="267"/>
        </pc:sldMkLst>
        <pc:spChg chg="add del mod">
          <ac:chgData name="Juan Pablo Arango Velásquez" userId="8e51f2ec-ab35-4edc-81c0-6b8e11e28cbd" providerId="ADAL" clId="{858A542F-8809-49B8-B88C-DF23A8663C66}" dt="2021-04-18T19:52:09.593" v="664" actId="1076"/>
          <ac:spMkLst>
            <pc:docMk/>
            <pc:sldMk cId="0" sldId="267"/>
            <ac:spMk id="3" creationId="{A04B9D38-2AD2-42B7-B9EE-5C20F310A4BA}"/>
          </ac:spMkLst>
        </pc:spChg>
        <pc:spChg chg="add mod">
          <ac:chgData name="Juan Pablo Arango Velásquez" userId="8e51f2ec-ab35-4edc-81c0-6b8e11e28cbd" providerId="ADAL" clId="{858A542F-8809-49B8-B88C-DF23A8663C66}" dt="2021-04-18T19:52:44.569" v="672" actId="571"/>
          <ac:spMkLst>
            <pc:docMk/>
            <pc:sldMk cId="0" sldId="267"/>
            <ac:spMk id="34" creationId="{3FDEE212-1283-4954-9ED7-A072E00433D8}"/>
          </ac:spMkLst>
        </pc:spChg>
        <pc:spChg chg="add mod">
          <ac:chgData name="Juan Pablo Arango Velásquez" userId="8e51f2ec-ab35-4edc-81c0-6b8e11e28cbd" providerId="ADAL" clId="{858A542F-8809-49B8-B88C-DF23A8663C66}" dt="2021-04-18T19:52:44.569" v="672" actId="571"/>
          <ac:spMkLst>
            <pc:docMk/>
            <pc:sldMk cId="0" sldId="267"/>
            <ac:spMk id="35" creationId="{D18D553E-5E20-42BF-8329-F952FE821903}"/>
          </ac:spMkLst>
        </pc:spChg>
        <pc:spChg chg="add mod">
          <ac:chgData name="Juan Pablo Arango Velásquez" userId="8e51f2ec-ab35-4edc-81c0-6b8e11e28cbd" providerId="ADAL" clId="{858A542F-8809-49B8-B88C-DF23A8663C66}" dt="2021-04-18T19:52:44.569" v="672" actId="571"/>
          <ac:spMkLst>
            <pc:docMk/>
            <pc:sldMk cId="0" sldId="267"/>
            <ac:spMk id="36" creationId="{DCFF2414-CA79-4AFC-8A90-AE5506753AD7}"/>
          </ac:spMkLst>
        </pc:spChg>
        <pc:spChg chg="mod">
          <ac:chgData name="Juan Pablo Arango Velásquez" userId="8e51f2ec-ab35-4edc-81c0-6b8e11e28cbd" providerId="ADAL" clId="{858A542F-8809-49B8-B88C-DF23A8663C66}" dt="2021-04-18T19:51:30.189" v="651" actId="120"/>
          <ac:spMkLst>
            <pc:docMk/>
            <pc:sldMk cId="0" sldId="267"/>
            <ac:spMk id="1394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19:49:03.512" v="447" actId="478"/>
          <ac:spMkLst>
            <pc:docMk/>
            <pc:sldMk cId="0" sldId="267"/>
            <ac:spMk id="1395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52:26.401" v="669" actId="1076"/>
          <ac:spMkLst>
            <pc:docMk/>
            <pc:sldMk cId="0" sldId="267"/>
            <ac:spMk id="1396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51:04.177" v="629" actId="20577"/>
          <ac:spMkLst>
            <pc:docMk/>
            <pc:sldMk cId="0" sldId="267"/>
            <ac:spMk id="139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49:00.698" v="446" actId="20577"/>
          <ac:spMkLst>
            <pc:docMk/>
            <pc:sldMk cId="0" sldId="267"/>
            <ac:spMk id="141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51:32.274" v="652" actId="120"/>
          <ac:spMkLst>
            <pc:docMk/>
            <pc:sldMk cId="0" sldId="267"/>
            <ac:spMk id="141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19:50:30.146" v="550" actId="20577"/>
          <ac:spMkLst>
            <pc:docMk/>
            <pc:sldMk cId="0" sldId="267"/>
            <ac:spMk id="1419" creationId="{00000000-0000-0000-0000-000000000000}"/>
          </ac:spMkLst>
        </pc:spChg>
      </pc:sldChg>
      <pc:sldChg chg="del">
        <pc:chgData name="Juan Pablo Arango Velásquez" userId="8e51f2ec-ab35-4edc-81c0-6b8e11e28cbd" providerId="ADAL" clId="{858A542F-8809-49B8-B88C-DF23A8663C66}" dt="2021-04-29T16:12:02.815" v="3063" actId="47"/>
        <pc:sldMkLst>
          <pc:docMk/>
          <pc:sldMk cId="0" sldId="268"/>
        </pc:sldMkLst>
      </pc:sldChg>
      <pc:sldChg chg="delSp modSp mod ord modAnim">
        <pc:chgData name="Juan Pablo Arango Velásquez" userId="8e51f2ec-ab35-4edc-81c0-6b8e11e28cbd" providerId="ADAL" clId="{858A542F-8809-49B8-B88C-DF23A8663C66}" dt="2021-04-18T20:22:22.643" v="2047" actId="1076"/>
        <pc:sldMkLst>
          <pc:docMk/>
          <pc:sldMk cId="0" sldId="269"/>
        </pc:sldMkLst>
        <pc:spChg chg="mod">
          <ac:chgData name="Juan Pablo Arango Velásquez" userId="8e51f2ec-ab35-4edc-81c0-6b8e11e28cbd" providerId="ADAL" clId="{858A542F-8809-49B8-B88C-DF23A8663C66}" dt="2021-04-18T20:08:45.313" v="1531" actId="20577"/>
          <ac:spMkLst>
            <pc:docMk/>
            <pc:sldMk cId="0" sldId="269"/>
            <ac:spMk id="143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6:19.057" v="1468" actId="20577"/>
          <ac:spMkLst>
            <pc:docMk/>
            <pc:sldMk cId="0" sldId="269"/>
            <ac:spMk id="143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9:13.504" v="1565" actId="20577"/>
          <ac:spMkLst>
            <pc:docMk/>
            <pc:sldMk cId="0" sldId="269"/>
            <ac:spMk id="1439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20:07:09.503" v="1519" actId="478"/>
          <ac:spMkLst>
            <pc:docMk/>
            <pc:sldMk cId="0" sldId="269"/>
            <ac:spMk id="1440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06:56.058" v="1503" actId="478"/>
          <ac:spMkLst>
            <pc:docMk/>
            <pc:sldMk cId="0" sldId="269"/>
            <ac:spMk id="1441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22:22.643" v="2047" actId="1076"/>
          <ac:spMkLst>
            <pc:docMk/>
            <pc:sldMk cId="0" sldId="269"/>
            <ac:spMk id="1442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9:33.535" v="1620" actId="1076"/>
          <ac:spMkLst>
            <pc:docMk/>
            <pc:sldMk cId="0" sldId="269"/>
            <ac:spMk id="1443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07:12.285" v="1520" actId="478"/>
          <ac:spMkLst>
            <pc:docMk/>
            <pc:sldMk cId="0" sldId="269"/>
            <ac:spMk id="1444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20:06:54.546" v="1502" actId="478"/>
          <ac:spMkLst>
            <pc:docMk/>
            <pc:sldMk cId="0" sldId="269"/>
            <ac:spMk id="1445" creationId="{00000000-0000-0000-0000-000000000000}"/>
          </ac:spMkLst>
        </pc:spChg>
        <pc:cxnChg chg="mod">
          <ac:chgData name="Juan Pablo Arango Velásquez" userId="8e51f2ec-ab35-4edc-81c0-6b8e11e28cbd" providerId="ADAL" clId="{858A542F-8809-49B8-B88C-DF23A8663C66}" dt="2021-04-18T20:22:19.171" v="2046" actId="14100"/>
          <ac:cxnSpMkLst>
            <pc:docMk/>
            <pc:sldMk cId="0" sldId="269"/>
            <ac:cxnSpMk id="1455" creationId="{00000000-0000-0000-0000-000000000000}"/>
          </ac:cxnSpMkLst>
        </pc:cxnChg>
      </pc:sldChg>
      <pc:sldChg chg="del">
        <pc:chgData name="Juan Pablo Arango Velásquez" userId="8e51f2ec-ab35-4edc-81c0-6b8e11e28cbd" providerId="ADAL" clId="{858A542F-8809-49B8-B88C-DF23A8663C66}" dt="2021-04-29T16:12:03.525" v="3064" actId="47"/>
        <pc:sldMkLst>
          <pc:docMk/>
          <pc:sldMk cId="0" sldId="270"/>
        </pc:sldMkLst>
      </pc:sldChg>
      <pc:sldChg chg="modSp mod ord modAnim">
        <pc:chgData name="Juan Pablo Arango Velásquez" userId="8e51f2ec-ab35-4edc-81c0-6b8e11e28cbd" providerId="ADAL" clId="{858A542F-8809-49B8-B88C-DF23A8663C66}" dt="2021-04-18T20:20:31.325" v="2009" actId="20577"/>
        <pc:sldMkLst>
          <pc:docMk/>
          <pc:sldMk cId="0" sldId="271"/>
        </pc:sldMkLst>
        <pc:spChg chg="mod">
          <ac:chgData name="Juan Pablo Arango Velásquez" userId="8e51f2ec-ab35-4edc-81c0-6b8e11e28cbd" providerId="ADAL" clId="{858A542F-8809-49B8-B88C-DF23A8663C66}" dt="2021-04-18T20:20:31.325" v="2009" actId="20577"/>
          <ac:spMkLst>
            <pc:docMk/>
            <pc:sldMk cId="0" sldId="271"/>
            <ac:spMk id="1495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0:27.931" v="1004" actId="20577"/>
          <ac:spMkLst>
            <pc:docMk/>
            <pc:sldMk cId="0" sldId="271"/>
            <ac:spMk id="149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0:33.833" v="1016" actId="20577"/>
          <ac:spMkLst>
            <pc:docMk/>
            <pc:sldMk cId="0" sldId="271"/>
            <ac:spMk id="1500" creationId="{00000000-0000-0000-0000-000000000000}"/>
          </ac:spMkLst>
        </pc:spChg>
      </pc:sldChg>
      <pc:sldChg chg="modSp mod ord modTransition modAnim">
        <pc:chgData name="Juan Pablo Arango Velásquez" userId="8e51f2ec-ab35-4edc-81c0-6b8e11e28cbd" providerId="ADAL" clId="{858A542F-8809-49B8-B88C-DF23A8663C66}" dt="2021-04-18T20:20:59.577" v="2025"/>
        <pc:sldMkLst>
          <pc:docMk/>
          <pc:sldMk cId="0" sldId="272"/>
        </pc:sldMkLst>
        <pc:spChg chg="mod">
          <ac:chgData name="Juan Pablo Arango Velásquez" userId="8e51f2ec-ab35-4edc-81c0-6b8e11e28cbd" providerId="ADAL" clId="{858A542F-8809-49B8-B88C-DF23A8663C66}" dt="2021-04-18T20:00:52.246" v="1077" actId="20577"/>
          <ac:spMkLst>
            <pc:docMk/>
            <pc:sldMk cId="0" sldId="272"/>
            <ac:spMk id="1533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20:37.734" v="2023" actId="20577"/>
          <ac:spMkLst>
            <pc:docMk/>
            <pc:sldMk cId="0" sldId="272"/>
            <ac:spMk id="1543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0:40.105" v="1024" actId="20577"/>
          <ac:spMkLst>
            <pc:docMk/>
            <pc:sldMk cId="0" sldId="272"/>
            <ac:spMk id="1546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00:44.042" v="1026" actId="20577"/>
          <ac:spMkLst>
            <pc:docMk/>
            <pc:sldMk cId="0" sldId="272"/>
            <ac:spMk id="1557" creationId="{00000000-0000-0000-0000-000000000000}"/>
          </ac:spMkLst>
        </pc:spChg>
      </pc:sldChg>
      <pc:sldChg chg="del">
        <pc:chgData name="Juan Pablo Arango Velásquez" userId="8e51f2ec-ab35-4edc-81c0-6b8e11e28cbd" providerId="ADAL" clId="{858A542F-8809-49B8-B88C-DF23A8663C66}" dt="2021-04-29T16:12:04.062" v="3065" actId="47"/>
        <pc:sldMkLst>
          <pc:docMk/>
          <pc:sldMk cId="0" sldId="273"/>
        </pc:sldMkLst>
      </pc:sldChg>
      <pc:sldChg chg="del">
        <pc:chgData name="Juan Pablo Arango Velásquez" userId="8e51f2ec-ab35-4edc-81c0-6b8e11e28cbd" providerId="ADAL" clId="{858A542F-8809-49B8-B88C-DF23A8663C66}" dt="2021-04-29T16:12:05.107" v="3066" actId="47"/>
        <pc:sldMkLst>
          <pc:docMk/>
          <pc:sldMk cId="0" sldId="274"/>
        </pc:sldMkLst>
      </pc:sldChg>
      <pc:sldChg chg="del">
        <pc:chgData name="Juan Pablo Arango Velásquez" userId="8e51f2ec-ab35-4edc-81c0-6b8e11e28cbd" providerId="ADAL" clId="{858A542F-8809-49B8-B88C-DF23A8663C66}" dt="2021-04-29T16:12:05.768" v="3067" actId="47"/>
        <pc:sldMkLst>
          <pc:docMk/>
          <pc:sldMk cId="0" sldId="275"/>
        </pc:sldMkLst>
      </pc:sldChg>
      <pc:sldChg chg="del">
        <pc:chgData name="Juan Pablo Arango Velásquez" userId="8e51f2ec-ab35-4edc-81c0-6b8e11e28cbd" providerId="ADAL" clId="{858A542F-8809-49B8-B88C-DF23A8663C66}" dt="2021-04-29T16:12:06.373" v="3068" actId="47"/>
        <pc:sldMkLst>
          <pc:docMk/>
          <pc:sldMk cId="0" sldId="276"/>
        </pc:sldMkLst>
      </pc:sldChg>
      <pc:sldChg chg="add del">
        <pc:chgData name="Juan Pablo Arango Velásquez" userId="8e51f2ec-ab35-4edc-81c0-6b8e11e28cbd" providerId="ADAL" clId="{858A542F-8809-49B8-B88C-DF23A8663C66}" dt="2021-04-29T16:12:56.528" v="3106" actId="47"/>
        <pc:sldMkLst>
          <pc:docMk/>
          <pc:sldMk cId="0" sldId="277"/>
        </pc:sldMkLst>
      </pc:sldChg>
      <pc:sldChg chg="modSp add del mod ord">
        <pc:chgData name="Juan Pablo Arango Velásquez" userId="8e51f2ec-ab35-4edc-81c0-6b8e11e28cbd" providerId="ADAL" clId="{858A542F-8809-49B8-B88C-DF23A8663C66}" dt="2021-04-29T16:13:13.741" v="3108"/>
        <pc:sldMkLst>
          <pc:docMk/>
          <pc:sldMk cId="0" sldId="278"/>
        </pc:sldMkLst>
        <pc:spChg chg="mod">
          <ac:chgData name="Juan Pablo Arango Velásquez" userId="8e51f2ec-ab35-4edc-81c0-6b8e11e28cbd" providerId="ADAL" clId="{858A542F-8809-49B8-B88C-DF23A8663C66}" dt="2021-04-18T23:09:29.101" v="3026" actId="20577"/>
          <ac:spMkLst>
            <pc:docMk/>
            <pc:sldMk cId="0" sldId="278"/>
            <ac:spMk id="1789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3:09:39.179" v="3062" actId="20577"/>
          <ac:spMkLst>
            <pc:docMk/>
            <pc:sldMk cId="0" sldId="278"/>
            <ac:spMk id="1790" creationId="{00000000-0000-0000-0000-000000000000}"/>
          </ac:spMkLst>
        </pc:spChg>
      </pc:sldChg>
      <pc:sldChg chg="add del">
        <pc:chgData name="Juan Pablo Arango Velásquez" userId="8e51f2ec-ab35-4edc-81c0-6b8e11e28cbd" providerId="ADAL" clId="{858A542F-8809-49B8-B88C-DF23A8663C66}" dt="2021-04-29T16:12:55.409" v="3105" actId="47"/>
        <pc:sldMkLst>
          <pc:docMk/>
          <pc:sldMk cId="0" sldId="279"/>
        </pc:sldMkLst>
      </pc:sldChg>
      <pc:sldChg chg="del">
        <pc:chgData name="Juan Pablo Arango Velásquez" userId="8e51f2ec-ab35-4edc-81c0-6b8e11e28cbd" providerId="ADAL" clId="{858A542F-8809-49B8-B88C-DF23A8663C66}" dt="2021-04-29T16:12:53.481" v="3104" actId="47"/>
        <pc:sldMkLst>
          <pc:docMk/>
          <pc:sldMk cId="0" sldId="280"/>
        </pc:sldMkLst>
      </pc:sldChg>
      <pc:sldChg chg="del">
        <pc:chgData name="Juan Pablo Arango Velásquez" userId="8e51f2ec-ab35-4edc-81c0-6b8e11e28cbd" providerId="ADAL" clId="{858A542F-8809-49B8-B88C-DF23A8663C66}" dt="2021-04-29T16:12:52.090" v="3103" actId="47"/>
        <pc:sldMkLst>
          <pc:docMk/>
          <pc:sldMk cId="0" sldId="281"/>
        </pc:sldMkLst>
      </pc:sldChg>
      <pc:sldChg chg="delSp modSp mod ord modAnim">
        <pc:chgData name="Juan Pablo Arango Velásquez" userId="8e51f2ec-ab35-4edc-81c0-6b8e11e28cbd" providerId="ADAL" clId="{858A542F-8809-49B8-B88C-DF23A8663C66}" dt="2021-04-18T20:24:57.630" v="2096"/>
        <pc:sldMkLst>
          <pc:docMk/>
          <pc:sldMk cId="0" sldId="282"/>
        </pc:sldMkLst>
        <pc:spChg chg="mod">
          <ac:chgData name="Juan Pablo Arango Velásquez" userId="8e51f2ec-ab35-4edc-81c0-6b8e11e28cbd" providerId="ADAL" clId="{858A542F-8809-49B8-B88C-DF23A8663C66}" dt="2021-04-18T20:17:04.781" v="1925" actId="20577"/>
          <ac:spMkLst>
            <pc:docMk/>
            <pc:sldMk cId="0" sldId="282"/>
            <ac:spMk id="1953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7:45.376" v="1967" actId="1076"/>
          <ac:spMkLst>
            <pc:docMk/>
            <pc:sldMk cId="0" sldId="282"/>
            <ac:spMk id="1954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4:27.077" v="1810" actId="14100"/>
          <ac:spMkLst>
            <pc:docMk/>
            <pc:sldMk cId="0" sldId="282"/>
            <ac:spMk id="1956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24:32.923" v="2090" actId="1076"/>
          <ac:spMkLst>
            <pc:docMk/>
            <pc:sldMk cId="0" sldId="282"/>
            <ac:spMk id="195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5:24.284" v="1884" actId="1076"/>
          <ac:spMkLst>
            <pc:docMk/>
            <pc:sldMk cId="0" sldId="282"/>
            <ac:spMk id="1958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7:41.479" v="1965" actId="12"/>
          <ac:spMkLst>
            <pc:docMk/>
            <pc:sldMk cId="0" sldId="282"/>
            <ac:spMk id="1959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4:36.269" v="1812" actId="1076"/>
          <ac:spMkLst>
            <pc:docMk/>
            <pc:sldMk cId="0" sldId="282"/>
            <ac:spMk id="1960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6:10.007" v="1905" actId="1076"/>
          <ac:spMkLst>
            <pc:docMk/>
            <pc:sldMk cId="0" sldId="282"/>
            <ac:spMk id="1961" creationId="{00000000-0000-0000-0000-000000000000}"/>
          </ac:spMkLst>
        </pc:spChg>
        <pc:spChg chg="mod ord">
          <ac:chgData name="Juan Pablo Arango Velásquez" userId="8e51f2ec-ab35-4edc-81c0-6b8e11e28cbd" providerId="ADAL" clId="{858A542F-8809-49B8-B88C-DF23A8663C66}" dt="2021-04-18T20:23:20.592" v="2067" actId="1037"/>
          <ac:spMkLst>
            <pc:docMk/>
            <pc:sldMk cId="0" sldId="282"/>
            <ac:spMk id="1962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5:43.853" v="1887" actId="14100"/>
          <ac:spMkLst>
            <pc:docMk/>
            <pc:sldMk cId="0" sldId="282"/>
            <ac:spMk id="1963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16:02.804" v="1901" actId="478"/>
          <ac:spMkLst>
            <pc:docMk/>
            <pc:sldMk cId="0" sldId="282"/>
            <ac:spMk id="1964" creationId="{00000000-0000-0000-0000-000000000000}"/>
          </ac:spMkLst>
        </pc:spChg>
      </pc:sldChg>
      <pc:sldChg chg="addSp modSp mod ord modAnim">
        <pc:chgData name="Juan Pablo Arango Velásquez" userId="8e51f2ec-ab35-4edc-81c0-6b8e11e28cbd" providerId="ADAL" clId="{858A542F-8809-49B8-B88C-DF23A8663C66}" dt="2021-04-18T20:22:48.196" v="2050" actId="1076"/>
        <pc:sldMkLst>
          <pc:docMk/>
          <pc:sldMk cId="0" sldId="283"/>
        </pc:sldMkLst>
        <pc:spChg chg="add mod">
          <ac:chgData name="Juan Pablo Arango Velásquez" userId="8e51f2ec-ab35-4edc-81c0-6b8e11e28cbd" providerId="ADAL" clId="{858A542F-8809-49B8-B88C-DF23A8663C66}" dt="2021-04-18T20:22:48.196" v="2050" actId="1076"/>
          <ac:spMkLst>
            <pc:docMk/>
            <pc:sldMk cId="0" sldId="283"/>
            <ac:spMk id="171" creationId="{929AE7E8-A872-4476-ACC8-96586AAEA046}"/>
          </ac:spMkLst>
        </pc:spChg>
        <pc:spChg chg="add mod">
          <ac:chgData name="Juan Pablo Arango Velásquez" userId="8e51f2ec-ab35-4edc-81c0-6b8e11e28cbd" providerId="ADAL" clId="{858A542F-8809-49B8-B88C-DF23A8663C66}" dt="2021-04-18T20:12:04.990" v="1759" actId="1076"/>
          <ac:spMkLst>
            <pc:docMk/>
            <pc:sldMk cId="0" sldId="283"/>
            <ac:spMk id="172" creationId="{CE1BD5C9-56C3-4EED-8E18-2DF9F747F7E4}"/>
          </ac:spMkLst>
        </pc:spChg>
        <pc:spChg chg="mod">
          <ac:chgData name="Juan Pablo Arango Velásquez" userId="8e51f2ec-ab35-4edc-81c0-6b8e11e28cbd" providerId="ADAL" clId="{858A542F-8809-49B8-B88C-DF23A8663C66}" dt="2021-04-18T20:12:35.206" v="1769" actId="1076"/>
          <ac:spMkLst>
            <pc:docMk/>
            <pc:sldMk cId="0" sldId="283"/>
            <ac:spMk id="2030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2:11.038" v="1763" actId="1076"/>
          <ac:spMkLst>
            <pc:docMk/>
            <pc:sldMk cId="0" sldId="283"/>
            <ac:spMk id="2031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3:07.988" v="1780" actId="20577"/>
          <ac:spMkLst>
            <pc:docMk/>
            <pc:sldMk cId="0" sldId="283"/>
            <ac:spMk id="2032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2:32.933" v="1768" actId="1076"/>
          <ac:spMkLst>
            <pc:docMk/>
            <pc:sldMk cId="0" sldId="283"/>
            <ac:spMk id="2197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0:12:24.213" v="1766" actId="1076"/>
          <ac:spMkLst>
            <pc:docMk/>
            <pc:sldMk cId="0" sldId="283"/>
            <ac:spMk id="2198" creationId="{00000000-0000-0000-0000-000000000000}"/>
          </ac:spMkLst>
        </pc:spChg>
      </pc:sldChg>
      <pc:sldChg chg="del">
        <pc:chgData name="Juan Pablo Arango Velásquez" userId="8e51f2ec-ab35-4edc-81c0-6b8e11e28cbd" providerId="ADAL" clId="{858A542F-8809-49B8-B88C-DF23A8663C66}" dt="2021-04-29T16:12:51.114" v="3102" actId="47"/>
        <pc:sldMkLst>
          <pc:docMk/>
          <pc:sldMk cId="0" sldId="284"/>
        </pc:sldMkLst>
      </pc:sldChg>
      <pc:sldChg chg="addSp delSp modSp mod ord modTransition modAnim">
        <pc:chgData name="Juan Pablo Arango Velásquez" userId="8e51f2ec-ab35-4edc-81c0-6b8e11e28cbd" providerId="ADAL" clId="{858A542F-8809-49B8-B88C-DF23A8663C66}" dt="2021-04-30T12:16:57.855" v="3155"/>
        <pc:sldMkLst>
          <pc:docMk/>
          <pc:sldMk cId="0" sldId="285"/>
        </pc:sldMkLst>
        <pc:spChg chg="add del mod">
          <ac:chgData name="Juan Pablo Arango Velásquez" userId="8e51f2ec-ab35-4edc-81c0-6b8e11e28cbd" providerId="ADAL" clId="{858A542F-8809-49B8-B88C-DF23A8663C66}" dt="2021-04-18T20:38:08.957" v="2185" actId="478"/>
          <ac:spMkLst>
            <pc:docMk/>
            <pc:sldMk cId="0" sldId="285"/>
            <ac:spMk id="3" creationId="{4B1E2CCD-F962-4059-B4D2-DC11E0E78AD8}"/>
          </ac:spMkLst>
        </pc:spChg>
        <pc:spChg chg="add del mod">
          <ac:chgData name="Juan Pablo Arango Velásquez" userId="8e51f2ec-ab35-4edc-81c0-6b8e11e28cbd" providerId="ADAL" clId="{858A542F-8809-49B8-B88C-DF23A8663C66}" dt="2021-04-18T20:38:12.203" v="2187" actId="478"/>
          <ac:spMkLst>
            <pc:docMk/>
            <pc:sldMk cId="0" sldId="285"/>
            <ac:spMk id="5" creationId="{2B3BBC9A-42D7-4A47-A498-2D6148A0105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" creationId="{19B5F164-1A00-4705-BB87-74FABD1E624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" creationId="{438F0E08-8EB5-4131-B718-0BC3B46514D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" creationId="{2ECB2C50-F02B-487F-84B9-DB94E193C9D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" creationId="{33C7D10C-B7E2-4B42-A80F-2D7AAECF8FD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" creationId="{18C8949E-43BF-44ED-BA1F-491702396FC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" creationId="{8BE661D8-4195-43BD-8381-C6FE580073D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" creationId="{3BD28C63-D273-41A6-9D51-1BB86CBD67F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" creationId="{2BDD65A0-D0C1-4DA9-8B0A-A8F348F8EAB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" creationId="{C663FE8D-2EA6-4FCA-8252-431C94E5E96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" creationId="{5B1EB778-FE54-4EC5-A09C-BD4937FA062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" creationId="{16DCC591-81EB-414E-98D2-058582E796B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" creationId="{FE88B031-8A54-4CD7-BE70-35642867BF0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" creationId="{E9192B99-DF8E-45F2-97E2-89FB4AA72EB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" creationId="{659A8DAD-B0F6-496A-98F6-676A6121D52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" creationId="{A53577C9-67E6-41E8-A7EB-5B9F9D5414A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" creationId="{D6772D0E-74FF-4A42-A3B6-A69CB8BA9DB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" creationId="{82D9B43E-3D66-4703-ACF8-6081DD910D4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" creationId="{298F7313-F5D4-42F8-86F5-BC6F057DE19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" creationId="{C4A25A66-1684-4093-81FD-5E0DB5E33BC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" creationId="{C0BFA509-2014-493D-913D-EAF5A30F15E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" creationId="{CCA41D7A-5524-4B8F-A4B0-E9F09F2A908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" creationId="{7B1F2D81-6605-447F-AFFA-11BAC93986B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" creationId="{083069EF-3065-4B00-A9A5-188155C207D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" creationId="{33636371-89E0-4348-A21B-821012011F0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" creationId="{86F5ED1A-A908-4DA7-8863-F623E31405F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4" creationId="{97AAD8AD-8269-403E-9DAF-2DB1C44A0B2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5" creationId="{8F9C979C-18CC-433E-BAC0-86F5F7B6517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6" creationId="{675D899F-385C-4D23-989C-A5B259B21F1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7" creationId="{AC792C53-555A-4D40-AF78-8413E102372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8" creationId="{06ECB831-FF14-4E8B-9845-5DBC14F4A46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9" creationId="{CAE1A4A2-180E-4268-8DF5-8338F3BD72E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0" creationId="{CAC8C935-E4D2-4EBE-B319-1F2C9ACE4C9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1" creationId="{EFF84C7D-56CC-4BEF-A141-6A2646558BF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2" creationId="{58D50A5F-4C26-44ED-BFE9-E1F56068582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3" creationId="{D09039DA-EB4C-4252-9006-DAC93A6D751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4" creationId="{B085390B-E339-4217-BFBA-63761283BAB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5" creationId="{BCBAD536-B51B-41AF-BB04-E57B27491AC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6" creationId="{75F02CAE-627D-4EE5-AC7B-44065B6E3BA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7" creationId="{408DC209-79A7-4303-8258-D36607EBBC3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8" creationId="{24054733-1762-4740-9202-00EDA18A4B1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59" creationId="{4A31B68C-D587-4B0A-905B-CE8D8559E87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0" creationId="{8BD88037-8F20-411F-9E17-A9377007942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1" creationId="{235D2C9F-4472-4E20-AA23-6CB0263C1F2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2" creationId="{261DC0E4-E943-4199-B276-5C4268E8488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3" creationId="{D265F779-3E04-4D0C-B828-C75E8F05924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4" creationId="{0BCC43F0-93D8-442F-92E7-C28451BF90F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5" creationId="{35079D15-014B-42F0-B304-1F5D9DD70E3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6" creationId="{813D6046-E011-41F1-92E7-6352EC8318A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7" creationId="{02D79770-0CC8-4240-A7DB-56CE92F3DD8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8" creationId="{8FDA3B03-24D1-4084-901D-CFB6EF1ACF8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69" creationId="{6B67D4CC-10BD-4071-8C29-7DAB7D94803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0" creationId="{31B0A434-5E76-4E9C-B08F-C53DB7A533F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1" creationId="{F0558C77-C763-49AD-A888-9911D644EBA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2" creationId="{743EBEB3-2518-4164-A9C8-490B3A8310C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3" creationId="{BAC95923-1FCD-4959-902C-5C30F6F496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4" creationId="{3CE4E01E-77B3-4B43-AA7F-7959A9A93CA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5" creationId="{B0DDF097-DFA7-48C9-96FA-6A79649DFD4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6" creationId="{62B707B0-51FF-4C31-A0A6-B724B0F4978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7" creationId="{46902A66-C065-4A92-83BF-2EC52F36609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8" creationId="{B6DF9A86-2CC8-432A-A00F-3C02EC64138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79" creationId="{4161D039-6138-4449-BC3A-4EF510D107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0" creationId="{E9413BF0-45BF-40C4-8B88-209DD0A4307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1" creationId="{3C9ED602-39B1-42B6-9B59-3BBE5D5BAA2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2" creationId="{FEED8DBC-6366-4521-A9DB-6E9A7C7F0CC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3" creationId="{A573C6B6-89E6-4CCD-9AE6-64C1AAC4C3B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4" creationId="{1CCFB880-B096-412B-B1EE-D548C43C0DC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5" creationId="{FF193E7F-11A4-451F-B48C-A3062F05DE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6" creationId="{7FF12DC9-C099-415F-8B7B-FEADA6D0B60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7" creationId="{84D7E7F5-8FA2-4A60-9FF7-18DB69E648C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8" creationId="{2AB89B1E-5379-4242-8E82-84A45C17E22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89" creationId="{1F826BB0-EC39-4EF6-BDB8-28BC85AF9E1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0" creationId="{0D01108E-0DAA-403A-9DAA-E9A098DFB5D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1" creationId="{2AD30A21-B3F8-4316-BD59-1B127474928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2" creationId="{6535C915-230E-4A0F-961D-75BC78A37EB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3" creationId="{2ADBDA6A-7928-4FB9-BCEF-A425F54F237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4" creationId="{ED5D585C-1F7C-4530-A6B6-9B097A51797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5" creationId="{AD2D57EB-DEF1-4A1A-AA58-47E626CCA75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6" creationId="{A2CBFA6B-9628-4B14-AB46-D413A12E9C9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7" creationId="{D88E92F4-AAF0-4913-8F65-EDE196A6CFD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8" creationId="{94676232-7619-453D-99FB-3A3508F7F90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99" creationId="{2255271C-9DFA-44BE-9498-3E181073B1E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0" creationId="{0FD7E258-4D02-438C-AAB7-2CBEA453343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1" creationId="{AFFCC6C7-0136-46FF-A33C-1B67DA3E7A2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2" creationId="{6C230960-9ED6-456D-98D8-DEEE83C5C4F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3" creationId="{E385CAA2-C22D-4EFF-8409-1900F6EC025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4" creationId="{DA354F31-3EC2-4470-A9FD-37A39B1558B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5" creationId="{8A6D6A3C-5DC3-46B9-8846-2D33DD0B208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6" creationId="{59ADDD96-1A9C-4671-8DE6-B75FE67C5FF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7" creationId="{409513F1-41DD-4332-B2DA-7D84A28DBE2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8" creationId="{40B9C6F4-B655-4205-B672-CFB0A94C6DD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09" creationId="{9868B58F-C6D0-4CDB-994D-DC4873C4484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0" creationId="{6DE7FAA7-3B2C-4F18-9526-C8D497915B3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1" creationId="{3219D350-0062-4A53-B674-7579CD054CA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2" creationId="{210E5E0E-788A-4285-A69F-E2E70922954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3" creationId="{8565F23D-3740-4467-BFF6-018BB8D9B36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4" creationId="{82DBA2EC-673E-478D-9CE2-769AF58FBAE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5" creationId="{7EE8E65D-1AEB-4C26-A091-78833B7A3A8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6" creationId="{2AAC8708-67D2-42C0-88A4-FF7EFE1B60A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7" creationId="{D61337BA-7E8B-4389-80AE-EB26EB7BC37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8" creationId="{887CCEB1-1A8A-4D72-AB76-111471FC475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19" creationId="{A2FB702B-F435-4963-9475-E82683502BC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0" creationId="{00722747-1D66-461C-BC90-B0834085513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1" creationId="{0D0BC614-DE98-411A-8CB7-5A42CF35DD3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2" creationId="{27E6DED0-B2F1-4485-9CAC-AA3DCEC265D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3" creationId="{D41E044E-ACC7-457A-B131-7C9DB645963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4" creationId="{E7D4F666-E850-4ED6-8617-29E8C0387A0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5" creationId="{2EFA8062-CD13-4D3C-951D-B53F6549B31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6" creationId="{9489CADF-7B3B-4DAB-BA60-1FA585730C0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7" creationId="{B30EAA77-7AB1-4D6C-8D64-3FA2B8CD5E2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8" creationId="{4FD2CFFB-5B34-42E4-B265-94509C94D7C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29" creationId="{A56B5926-728A-45CA-9645-B63436D4699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0" creationId="{1B74C9C9-82CE-4AA8-BD42-FAD9A02800C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1" creationId="{8DC9352C-2E69-4481-988E-FC7895E32D0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2" creationId="{F2867598-35A0-4C86-B106-BD9442AAE84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3" creationId="{D9C32248-159F-4D6D-9767-124C9D1CA63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4" creationId="{BA695411-A620-4D8F-BF5C-9A9CC520F0E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5" creationId="{701BA281-601B-4764-B2C2-FD421D50F54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6" creationId="{16540AFF-6306-489B-9710-6AEE61DFF00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7" creationId="{3BCDF21D-DDFE-4B4C-9CC9-0E28A134C95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8" creationId="{3E17D013-3662-42EA-9D6D-16361D26438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39" creationId="{ACDCC2DE-332C-45EE-BFBB-BB6887C8C52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0" creationId="{E7F99EE3-B647-4891-9F60-3DF3CA29748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1" creationId="{DFC555E1-B575-4926-85B5-4D85BBC1EB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2" creationId="{2A12054F-3149-4543-A901-61CE137FD41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3" creationId="{858232B3-6483-46F6-ABC8-542D14758AC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4" creationId="{43C54D1D-2967-4935-BB9B-28827B32DBA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5" creationId="{D07535AD-DBF1-4D62-BEA1-60E6753BB52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6" creationId="{E29F305E-24DD-41B7-AF7E-577E3030569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7" creationId="{71888E0F-64A6-4F6E-BAF2-DC1795CB87E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8" creationId="{A06259F2-15A6-4224-9A47-3659D400E11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49" creationId="{05788DBC-674C-4413-AA72-FEE99BA75C7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0" creationId="{38ADF32A-648C-45E7-B435-50406FBE43B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1" creationId="{39325C0E-3A58-4D91-A1D9-4C3F31D697F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2" creationId="{15D6CD22-47DF-4CEF-9B39-DF517DC40B6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3" creationId="{5CCE73FC-9D71-40DD-ACC8-CEDAD963971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4" creationId="{04C119FC-0517-42CB-88D4-3DC6FA8872A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5" creationId="{116C7DAD-E662-4E06-8CDB-04C80CB1C16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6" creationId="{F6302181-E308-4F3E-9DE3-4F4B036E4F0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7" creationId="{63965F8B-664F-4420-81B1-4B9CD107DCF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8" creationId="{7A460818-36AE-47A6-AC6C-D7B021A5170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59" creationId="{85FAA810-20E8-4BC6-B0A7-380C0134914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0" creationId="{33030FA3-4D2A-4D0C-9EBB-309543FBDB6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1" creationId="{31C4A8DB-D54E-46A9-8961-05FE5B41EA4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2" creationId="{EACA1594-DC2D-432A-B1CA-A04BFEAD285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3" creationId="{8FBDC85A-4D94-4A00-BE02-33680E5AD49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4" creationId="{11969F04-EC03-4673-AF30-A60756AEFE8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5" creationId="{305C847E-92F3-41C0-B0FF-117073C92C1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6" creationId="{C8CEF2A0-93BD-4D58-9C68-E87B1909EF6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7" creationId="{6D845A4F-47FD-402A-A7EB-C29980A5964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8" creationId="{38CC675C-4EE9-4B1E-A40D-466732154F7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69" creationId="{D6B37E00-FA7A-40EA-8A9B-D228D60AB4E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0" creationId="{EE78388C-8D00-4B22-A5D1-CFE67569BF8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1" creationId="{8F2575AE-0704-4B59-9CF8-DC54EB265CD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2" creationId="{590210BF-7DD2-4AD0-A9BC-671AFB87C4D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3" creationId="{679F2B3E-DD76-4F33-9378-9EB87AD7F8C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4" creationId="{B0EF9D6E-88FF-4391-AAEF-0598EA45F99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5" creationId="{C0E97C67-B4D1-493D-AEC1-78D629D0264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6" creationId="{6FAA1337-E8AB-4289-BF2B-E72F472B616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7" creationId="{701D1077-D55D-46DE-867E-444910784D7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8" creationId="{C7C7A167-1BF3-4320-B06E-3B197418801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79" creationId="{DD2EE9EF-5F9B-4CB4-87C3-9274A543325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0" creationId="{81360BF1-9474-4A77-9D8A-27678B478E5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1" creationId="{6B30B39D-BBDC-4F28-9F8E-1767389DAF0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2" creationId="{6161B234-1006-4F34-B157-B299D679942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3" creationId="{4C887622-47E6-4ABE-AC7B-E146D60E61D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4" creationId="{F6BFBBE7-136F-4F6A-A407-A0B75F344DC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5" creationId="{2891C68C-DB46-4B8E-A372-8A1DF010803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6" creationId="{CB334EE9-D253-4D3A-9782-FEBD5126B55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7" creationId="{7C1A766D-3D39-4BE6-AC04-4FD00649BBF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8" creationId="{34DD4620-F698-480D-9F45-834CC5F6885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89" creationId="{757A3943-EB1E-4B11-B995-B9A7973C52E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0" creationId="{1A639758-BC5F-4216-94F4-8E80E179041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1" creationId="{9955DB46-8429-4E10-9D19-D817857A2F1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2" creationId="{7788CB14-4513-4D12-80EA-D735081E733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3" creationId="{DF97C904-8443-41F8-B515-CA402E96235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4" creationId="{439C9096-63AC-4771-A9AE-1108BEF15E3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5" creationId="{A9EFFA27-2AF0-4E2E-BB1C-10BF2D89D8B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6" creationId="{A56BFDA7-03A5-4150-9A60-69F4FE16C7B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7" creationId="{56163F4B-83BB-4D32-BF40-ACE1845F722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8" creationId="{FFFE86F8-DF27-4518-B9FD-DB926CA2109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199" creationId="{21BAED88-AD0D-424E-9103-C3BE275F6D9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0" creationId="{FEE1568B-4314-4C41-B8CF-1AF1C5FFF17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1" creationId="{2EA609E0-A84A-4CC1-9310-13C8F09883D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2" creationId="{0633B3CE-F500-4DC9-9B0E-67495720938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3" creationId="{E2ED71FC-D249-4C54-BDF4-8DD66094391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4" creationId="{92D600C6-05E2-408C-891C-26EC25107F9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5" creationId="{48EA3471-7761-429C-A381-725635BE9B5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6" creationId="{81FBC186-087A-4442-A0A4-07DC125AFB9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7" creationId="{54D883DC-9672-43AC-87C8-05ED1751D6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8" creationId="{699F3B64-7BFA-4E25-A4C1-2E40B57F349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09" creationId="{0DF44631-BEF8-4755-A0EF-DDBE7563AE4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0" creationId="{0567C2AB-FB4B-470B-A7D8-4E17037AC0A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1" creationId="{6DC1CC56-08E4-464A-A5BC-32A5757BDCC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2" creationId="{07AA6B68-DEEC-46CE-B59F-3F5C52A9E89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3" creationId="{D005FE7D-12E9-42F5-9216-4419D9F017B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4" creationId="{30E502F1-EB48-4C12-8CBC-16DCCCF15D5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5" creationId="{2165450F-ABF6-4503-9671-7431DE12A7C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6" creationId="{536EC432-CD50-4948-A784-8BF8C6ECD97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7" creationId="{45E7B336-A483-4548-8369-032B63B4974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8" creationId="{DCDAFA00-BFE2-45D6-939A-FDEAA718BAE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19" creationId="{F11EC174-6259-4F0A-9DA6-FACD6CFA7A6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0" creationId="{56E3B5CC-AAE7-4AC6-84F8-9BACE8C3BB5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1" creationId="{A871BD82-A6C1-4F28-920C-25D486DBDCB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2" creationId="{2F681E49-0329-4A10-8D64-F7F9146D636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3" creationId="{1BD69CF5-4486-4400-BA64-0BC176A4B9B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4" creationId="{BB3653F1-A01B-43C9-8F5E-17DEFA32DBD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5" creationId="{C09CD1F1-FD14-46A7-B539-6E4325F7463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6" creationId="{CC6D1F29-9BA3-4BC4-A424-9DFACD99C00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7" creationId="{CF6D3DD7-217A-45B5-B1C5-8E56780AEDE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8" creationId="{FBC2100C-854D-4C61-93C9-B04BA4AA100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29" creationId="{6799627E-1E49-4FE2-9664-4132D94E3DD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0" creationId="{01034520-E37C-44EB-B2D4-AAD36EA1CB9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1" creationId="{64082A4D-2352-4AD7-8BA0-0486715C0CC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2" creationId="{AFAE605B-CF51-4C77-9C9C-07BE60ACA7C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3" creationId="{B4283FAD-FB37-420D-A270-767B07BC853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4" creationId="{20E2330D-E769-46A9-A41C-E74B434A97B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5" creationId="{28B7BAF5-33C4-4433-97F9-7547C44D9C3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6" creationId="{4624BFF1-3B67-4C91-AA75-BBDF091EC62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7" creationId="{46C82A9B-0589-4B8D-8E51-9300FBEE366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8" creationId="{AF50B131-1605-4DF2-B1AA-5A2FA57D2E9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39" creationId="{4CEC5FA4-7F20-4F6B-80FF-E4B1797A9AA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0" creationId="{F0409383-4EB6-4537-BDE1-282C06458B1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1" creationId="{FA5401E3-044A-4E1D-B5BE-98542D93A68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2" creationId="{64E72878-5239-4EE5-80DA-1AC7E760673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3" creationId="{AF32B8A0-D6EC-4D37-8EF2-89A57650B43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4" creationId="{A872C9CE-19B3-4DB3-9395-EF6C4FB46C4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5" creationId="{3E3906CF-9447-4118-BAC1-1785C21D85A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6" creationId="{99BD95C6-30E9-40E3-966C-7410A89D14B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7" creationId="{2AA92E90-FA7F-4E2A-BEB1-4666C2707AA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8" creationId="{5FF70C11-799D-4624-A9AD-75FE46759B5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49" creationId="{25F6DF98-4033-480F-8B4B-D8C9FD15D52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0" creationId="{33370A1A-3EBC-4E07-97C4-774589B27D6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1" creationId="{01B04AB5-CBB5-47F4-AB41-B02CFB62CBE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2" creationId="{35E7D7A6-6BD9-4915-85D5-21651E85F76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3" creationId="{057B144B-2F80-40AB-AC66-0F81978D647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4" creationId="{CDCBEA7C-0274-4039-BF85-6A0320C655A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5" creationId="{A286A8B8-6DE9-498B-A60A-5F98767D42C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6" creationId="{A8815147-1D0F-4915-8D80-05E993341DD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7" creationId="{4943EACE-0786-4356-ADC0-9E6143FF244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8" creationId="{EC400E76-CDDB-4B96-9CEC-4DC692E5E34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59" creationId="{A4835DCD-0AA3-4AC5-AA08-CFE60C1CF74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0" creationId="{04F694F9-F277-42AA-843A-9A03D0B5196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1" creationId="{BE58BE49-11D3-458B-905E-157D98C933D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2" creationId="{9FB28083-AA81-4741-83C1-E5CAE2F7F83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3" creationId="{68216504-3B14-40F9-BCE8-9EB3B37DDB1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4" creationId="{F9B4D8CC-3BB9-4DE2-9172-4910A16BECB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5" creationId="{0CBDD891-FFDD-4DE7-B39D-374D417FBAF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6" creationId="{65DEC3F1-1CD5-46F0-B6AD-35C12DF4DF9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7" creationId="{7AD97B9B-AFC4-441E-905B-EB673F6D0B8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8" creationId="{27A67DFE-8E92-4BFA-BF67-4D3E0C2BF81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69" creationId="{A6A5CBBA-E3E4-4B5F-B316-55CFC7C2C6C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0" creationId="{4983BA11-5459-496C-A090-5F1FDADA1FE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1" creationId="{20FF0F37-450D-4EC7-BA7C-5CB49FDE6DE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2" creationId="{591D72CB-DCC3-4892-8F5D-86F53891C2D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3" creationId="{C5A76E60-A2C4-4C76-9543-CCBE1F412D7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4" creationId="{E06FD547-9558-4A04-8D82-2E73F0FB275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5" creationId="{0C2C88DD-7FC4-4B08-8F8B-AC5643C9547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6" creationId="{9A244C10-5DD0-4BBC-B472-EC9011FC006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7" creationId="{14C0F67F-1D00-4EFA-ABF6-C65B1A37464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8" creationId="{2339F0A0-382F-46AB-846F-AEED3B123FF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79" creationId="{343A7566-C543-47EA-82F9-2403E4BE1F5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0" creationId="{1641769C-E566-4522-84DB-5006E3358A1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1" creationId="{0278177B-A54F-423A-8DAD-A9787E1A687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2" creationId="{E18FC606-9921-4CC3-8571-045D0DD6547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3" creationId="{2458DD4B-8292-4BBF-AE7F-0217BEF8272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4" creationId="{5D3ACD4A-6343-449B-9485-B5ED6DE078B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5" creationId="{2CC7AC24-422E-4AB5-887E-106AE9768EA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6" creationId="{2F00065D-5577-4E70-A5DB-DF366A32D68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7" creationId="{0C45A556-1018-4F20-B19C-A352538C0C1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8" creationId="{C39E067E-6EA8-4FB0-AE23-8225DFB9B65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89" creationId="{D8B61CC5-46A1-40EA-9184-116ED7CDED9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0" creationId="{6D053603-B984-465A-9843-E1D1C2DA693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1" creationId="{C8800272-1079-45CE-AC2F-9DD2C7AC37B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2" creationId="{677857B5-0A5E-46D9-B701-684EB201659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3" creationId="{9A5B9827-4BD1-4D48-9434-AA0414FC82B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4" creationId="{86DC7B8A-4AE7-4191-B7FC-14DC0D5020B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5" creationId="{0396F1AE-CC7B-47E8-85C4-ECB075ECFE7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6" creationId="{68B66C04-CC66-4509-913C-ACCC76961DA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7" creationId="{132B8F17-BE35-400A-8E1F-9AD22115C69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8" creationId="{1CA9EDF7-D952-4650-B8D7-D4940820ADD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299" creationId="{F6221CCB-E5B3-4AA6-B032-ABEA1901710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0" creationId="{968BF306-950F-4608-8135-077B71D0CB0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1" creationId="{FE7EE5AF-18DC-48F9-BDDE-2CF6F6BEABF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2" creationId="{D9970C8F-A109-4D7F-A5B5-01613E2EE0D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3" creationId="{73059168-E46A-4374-9853-7F88CA761A8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4" creationId="{FE232F37-739F-4EC0-AD6F-7B74EFCE3EC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5" creationId="{6447A451-BD83-4044-81B7-2E63B7BEB8E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6" creationId="{1E36459B-6FE3-40A0-A892-CE096BD66D3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7" creationId="{CE2F80C9-763B-4019-A1ED-F68ED274C50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8" creationId="{85583C90-5D3A-4765-A391-6595CC65ACE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09" creationId="{77EE6BC9-9BF3-4732-8446-81A3B6CDC61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0" creationId="{B00766BD-599B-4298-8889-2F5986DB88A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1" creationId="{EB2DB8A9-8101-4C72-92F5-82FFFEFECC8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2" creationId="{06A022E2-6231-43F7-AFC2-1745935D22D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3" creationId="{E09EB512-DED3-4B24-8904-BD0C12671F5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4" creationId="{4A55E5A2-0E4E-46AA-A5FD-45E40B12576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5" creationId="{099D5690-1CFA-4D62-9CB0-6FDB24FB1D7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6" creationId="{ACDCD385-E05F-41A6-BFBE-D3D075FB0D5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7" creationId="{8A6C412A-B342-473F-AC83-9B8C65E8D69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8" creationId="{AAE7920F-180D-484F-9A1D-AD5DA46163D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19" creationId="{BDE8C7D2-DE70-44E0-BC61-D1ED4FE47D4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0" creationId="{44727F42-0894-4B1E-8BBE-A1080590826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1" creationId="{AB189049-989F-401F-964E-AD5D0573B48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2" creationId="{C3966321-0CD2-4736-8558-C4ADF212B54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3" creationId="{BDDACBE7-9D86-4617-BDFE-025555C2BE6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4" creationId="{C0878CA0-B023-4109-9E78-5197BFF1BB0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5" creationId="{1D4003CC-263E-42F4-A195-A172E509251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6" creationId="{FA4481A7-BD56-40D3-8B2B-39DD77243D6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7" creationId="{B6BBFF5E-A44E-42E1-A33A-A916CA73E5D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8" creationId="{7960B8B0-F1F1-4D4C-9520-7672530CF03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29" creationId="{AB0A2F01-FB0A-4973-87B1-58F07E78152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0" creationId="{26F1D94A-A931-42C9-9F67-9C4FD3C8236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1" creationId="{73024A6E-0098-4A67-9084-B6533029512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2" creationId="{A3C6DD35-F4AE-43FB-A983-49D9B102FC3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3" creationId="{5FECBD4B-7453-448D-B41B-47A87035564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4" creationId="{F74B184E-E26E-41D2-B688-C3184F7D18E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5" creationId="{C3D83527-5533-47A3-A4FE-9A79AD26B95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6" creationId="{41112E77-DCAF-474D-BE41-252796E1465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7" creationId="{30C5E769-44AC-447E-B311-FA2B4CDFA08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8" creationId="{8B704245-4724-42A6-B628-975CCC555B5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39" creationId="{F0303274-5693-4321-99F4-177116951C9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0" creationId="{DB297EB1-AB29-4D19-AA76-63B0E060853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1" creationId="{D31634A1-6770-42D1-A200-113254971D7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2" creationId="{83DEB608-1AA2-4830-A66F-A95900ABF96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3" creationId="{5552A74A-E108-4C81-A5C6-84AFAB72498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4" creationId="{62B74B57-AA68-4FD7-8CF8-77DFC78C94F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5" creationId="{47BE3EA4-F3C9-4510-8421-829769275BA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6" creationId="{E131552E-0D96-43CA-8FBF-A4B6EA8C978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7" creationId="{839A2143-1C30-4299-9B93-AFC0444EEE9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8" creationId="{A29AEF94-DC83-4C99-8B9D-339BEAB0A66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49" creationId="{56754A9F-A841-476F-9156-55D62912EFB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0" creationId="{F7A15FBA-02BF-4430-A18B-F4EDABB1A8E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1" creationId="{A1B46B9E-FBD8-43D4-A4DA-E08CEFA79B7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2" creationId="{73F625FC-C9B9-496F-A89C-2F784AA16FF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3" creationId="{F31A132A-CD3E-41F3-806D-440571B84E1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4" creationId="{E96A0E38-6A06-4BDC-AD5B-10C3660F173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5" creationId="{0E408321-E5B1-4D9E-A4C0-5455B417943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6" creationId="{44B684C6-9C4E-4F60-9636-FBB8ACB0D10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7" creationId="{B45D186A-A49B-4CA6-814D-ABD4FC0162A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8" creationId="{03A3BF95-EBE2-41D3-B6B7-4BDE09D2FF0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59" creationId="{FEE6D8F3-6483-43F2-9929-EBF98F40540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0" creationId="{255FB3BF-E4F6-4661-B295-BAC3AFC48BE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1" creationId="{639671E3-2452-46F6-9344-41532EEF382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2" creationId="{C7408B0C-3BFC-4AF4-9B0B-D43EA2DA0D4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3" creationId="{BA59CC6A-C16F-4AF4-9564-DEF4AC51E4C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4" creationId="{56419EB4-548E-47F5-AB95-487EB725AAE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5" creationId="{6A13F85C-051D-4212-BF2F-674A2DFAE01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6" creationId="{DF2BD738-B6C4-445C-A61D-BC6F9F3BC5C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7" creationId="{C659D544-E716-4118-B058-ABB7A187884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8" creationId="{03910D3C-F6F0-468D-9989-B48229869A8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69" creationId="{933CBC09-F6C3-438B-B711-427E4EBBA9C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0" creationId="{889914F2-A5F5-4246-A885-27A0143765D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1" creationId="{3DAB451D-6A8C-4756-B444-4222E12BD87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2" creationId="{C7358798-CBBC-447D-B6B9-6C449A5FC2E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3" creationId="{44C580D5-1AA6-4CD2-99EE-38A14B88C04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4" creationId="{C6A7C82F-BDFA-42A7-B530-93F7CF06085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5" creationId="{9C7AEFF7-2AC2-4408-B2E9-CC34AC22E16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6" creationId="{5B568DEA-732A-4E19-9CF8-5E92897BEEA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7" creationId="{34E556DD-3D32-442A-BA57-8ACCAB84666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8" creationId="{5D33836B-5E2E-4730-A7B1-B69990FBA19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79" creationId="{A5DA5F36-1D5F-41C2-AE57-A719C1F57CB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0" creationId="{C49552BF-AF68-4C60-9709-3352A995B94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1" creationId="{D2925867-ECE9-438B-8B9A-161CA5009AA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2" creationId="{5032CADF-E8C7-43BB-B469-AB06838865C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3" creationId="{11992578-5E38-4B33-8F7A-01B7EA17F45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4" creationId="{5944433D-D5AA-4DB3-A31A-9BBB0F8A074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5" creationId="{D5398380-901A-4BDD-9303-E3603F9844B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6" creationId="{F3052A89-6D90-43FC-93FA-87CDEA2C6CF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7" creationId="{78513A36-864E-47E6-995C-9ED8CB3BDAA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8" creationId="{2CA96400-6542-410C-BDAE-AC7ED56376B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89" creationId="{B20E7D53-5258-4C0A-86B6-DCAE09E10F2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0" creationId="{E60D6764-52DC-4EE7-A2A7-0927372BAE4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1" creationId="{B86D1C8D-2733-4B87-853D-D9BA24B2B62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2" creationId="{249D1FF4-17D6-403B-BD06-7994B466B2A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3" creationId="{4576D784-273D-433B-99ED-A685D4A4534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4" creationId="{5CC0F518-95CB-4876-A809-BEE47051082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5" creationId="{B0CD62BA-54EF-4D2F-9D19-02B1A388A78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6" creationId="{BB935231-82B5-4DCD-B3B7-B7B50FD83FD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7" creationId="{EC893FFF-FB3D-4AB0-A87A-52090BA529DD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8" creationId="{5458F223-4720-454C-BF40-BF04E857CCF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399" creationId="{852900A1-A934-468B-A7B4-DBB5CC3005B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0" creationId="{3D55C016-9512-404F-B6F6-E92B23C3B69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1" creationId="{6E210F20-18DD-46AF-B876-EBCEF5E89BD9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2" creationId="{96094EAC-9739-4488-91AB-9BA61E9F0237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3" creationId="{E50B2AD8-C63C-4995-A56F-BE727217039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4" creationId="{6F6538D5-4B34-443A-AF17-490CB28767F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5" creationId="{E9AB8A73-FC14-442E-992D-870613030BB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6" creationId="{0EF5364B-2A95-4F70-9434-C6501C1A8811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7" creationId="{23D699A7-E14A-4EF8-8DA3-317492C7637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8" creationId="{D09ECD75-0016-48D5-9547-15AB1B366FD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09" creationId="{FCC30A44-D046-44AC-8829-477E30210254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0" creationId="{40C07D36-7BB5-43C9-A3B9-49EBE0FDF08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1" creationId="{C2A9121E-B81D-4A4C-B1DF-EC6389F49B9B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2" creationId="{16630F8C-F870-440C-9E88-5EBE7E69DF4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3" creationId="{64C9415A-1B64-4DB7-A7F2-228DE6367A0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4" creationId="{78D90893-3E07-4F77-81A8-05B94610A69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5" creationId="{8623A2E4-E292-4676-A99E-7FC5713A4FF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6" creationId="{3067B0D8-BA12-4880-8F83-A711FD50122A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7" creationId="{081835DC-F813-4387-BFDB-B7A4497AB0C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8" creationId="{DBEC3604-ACFD-4734-A6AC-455D15BE14B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19" creationId="{7E5AA2A5-ED92-4C22-B60E-061317905C7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0" creationId="{CA3F4AF2-8353-473A-8F5F-E6C528DFEE1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1" creationId="{8941419A-8224-46E3-B924-2FF81E9834E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2" creationId="{0CEF0EC7-43D1-4A36-8749-93193EFC58DE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3" creationId="{7656BCC8-2A50-4EB7-B88F-7C7ED167469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4" creationId="{E30C40FD-DE9A-4485-AADC-BDBD1C6ED7E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5" creationId="{34EE56F1-853B-4BDB-9225-F0CBE65AFA35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6" creationId="{037688CE-EF07-4B71-9206-20C2BE44AA8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7" creationId="{4AAF22FC-9EF7-4446-B6FE-C6A91B5626B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8" creationId="{BDBE2D3C-7997-4C1B-A92C-C9B0E5C396BF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29" creationId="{37642DDD-040F-45F1-B9D7-7D0BEC03DBB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0" creationId="{7C7ECB21-B6CE-4BB9-9D54-5F35B177B5E2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1" creationId="{D9D3F817-BFB4-46DF-B3E7-1D2289DBDD0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2" creationId="{1A08B4C9-31AD-4955-867E-7EF54E9BD85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3" creationId="{73DEEFDF-E229-4327-956D-B9C6BBDDA538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4" creationId="{98C570BF-9ABC-4C40-B612-D111649E1A8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5" creationId="{DDF1C6DD-E90D-49ED-924A-D2EE83DED72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6" creationId="{D6D61F9C-0FA2-4E7E-91E6-7FCE06B98F33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7" creationId="{7A4BA5BB-8D70-4195-904A-6DF78F0EAC4C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8" creationId="{30082BCE-04A4-491E-8D15-6F8593D600D6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39" creationId="{2FAA9E31-2BA4-41C2-A7C9-E4AA7DB4B270}"/>
          </ac:spMkLst>
        </pc:spChg>
        <pc:spChg chg="mod">
          <ac:chgData name="Juan Pablo Arango Velásquez" userId="8e51f2ec-ab35-4edc-81c0-6b8e11e28cbd" providerId="ADAL" clId="{858A542F-8809-49B8-B88C-DF23A8663C66}" dt="2021-04-18T20:38:39.875" v="2191" actId="1076"/>
          <ac:spMkLst>
            <pc:docMk/>
            <pc:sldMk cId="0" sldId="285"/>
            <ac:spMk id="440" creationId="{3AA9C5BA-3743-4442-89B5-4FCCCB23A2AB}"/>
          </ac:spMkLst>
        </pc:spChg>
        <pc:spChg chg="add mod">
          <ac:chgData name="Juan Pablo Arango Velásquez" userId="8e51f2ec-ab35-4edc-81c0-6b8e11e28cbd" providerId="ADAL" clId="{858A542F-8809-49B8-B88C-DF23A8663C66}" dt="2021-04-18T20:46:41.601" v="2323" actId="1076"/>
          <ac:spMkLst>
            <pc:docMk/>
            <pc:sldMk cId="0" sldId="285"/>
            <ac:spMk id="449" creationId="{3E1B3F29-F74F-4EFB-B62E-D4C072676DAE}"/>
          </ac:spMkLst>
        </pc:spChg>
        <pc:spChg chg="add mod">
          <ac:chgData name="Juan Pablo Arango Velásquez" userId="8e51f2ec-ab35-4edc-81c0-6b8e11e28cbd" providerId="ADAL" clId="{858A542F-8809-49B8-B88C-DF23A8663C66}" dt="2021-04-18T20:46:44.576" v="2324" actId="1076"/>
          <ac:spMkLst>
            <pc:docMk/>
            <pc:sldMk cId="0" sldId="285"/>
            <ac:spMk id="460" creationId="{99A618E4-47FA-4C02-B001-C070601D7E9A}"/>
          </ac:spMkLst>
        </pc:spChg>
        <pc:spChg chg="add del">
          <ac:chgData name="Juan Pablo Arango Velásquez" userId="8e51f2ec-ab35-4edc-81c0-6b8e11e28cbd" providerId="ADAL" clId="{858A542F-8809-49B8-B88C-DF23A8663C66}" dt="2021-04-18T20:44:26.860" v="2280" actId="11529"/>
          <ac:spMkLst>
            <pc:docMk/>
            <pc:sldMk cId="0" sldId="285"/>
            <ac:spMk id="461" creationId="{AB29BDF3-82B2-4CBB-8886-B41154BA39DF}"/>
          </ac:spMkLst>
        </pc:spChg>
        <pc:spChg chg="add mod">
          <ac:chgData name="Juan Pablo Arango Velásquez" userId="8e51f2ec-ab35-4edc-81c0-6b8e11e28cbd" providerId="ADAL" clId="{858A542F-8809-49B8-B88C-DF23A8663C66}" dt="2021-04-18T20:46:53.568" v="2326" actId="1076"/>
          <ac:spMkLst>
            <pc:docMk/>
            <pc:sldMk cId="0" sldId="285"/>
            <ac:spMk id="464" creationId="{D4CF7565-30C3-44FD-9163-381AF7DB9D8E}"/>
          </ac:spMkLst>
        </pc:spChg>
        <pc:spChg chg="add mod">
          <ac:chgData name="Juan Pablo Arango Velásquez" userId="8e51f2ec-ab35-4edc-81c0-6b8e11e28cbd" providerId="ADAL" clId="{858A542F-8809-49B8-B88C-DF23A8663C66}" dt="2021-04-18T20:46:49.624" v="2325" actId="1076"/>
          <ac:spMkLst>
            <pc:docMk/>
            <pc:sldMk cId="0" sldId="285"/>
            <ac:spMk id="479" creationId="{A9F72F28-7E73-4D00-B701-2785E2DCA252}"/>
          </ac:spMkLst>
        </pc:spChg>
        <pc:spChg chg="del">
          <ac:chgData name="Juan Pablo Arango Velásquez" userId="8e51f2ec-ab35-4edc-81c0-6b8e11e28cbd" providerId="ADAL" clId="{858A542F-8809-49B8-B88C-DF23A8663C66}" dt="2021-04-18T20:38:10.261" v="2186" actId="478"/>
          <ac:spMkLst>
            <pc:docMk/>
            <pc:sldMk cId="0" sldId="285"/>
            <ac:spMk id="2221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0:38:07.293" v="2184" actId="478"/>
          <ac:spMkLst>
            <pc:docMk/>
            <pc:sldMk cId="0" sldId="285"/>
            <ac:spMk id="2223" creationId="{00000000-0000-0000-0000-000000000000}"/>
          </ac:spMkLst>
        </pc:spChg>
        <pc:grpChg chg="add mod">
          <ac:chgData name="Juan Pablo Arango Velásquez" userId="8e51f2ec-ab35-4edc-81c0-6b8e11e28cbd" providerId="ADAL" clId="{858A542F-8809-49B8-B88C-DF23A8663C66}" dt="2021-04-18T20:38:39.875" v="2191" actId="1076"/>
          <ac:grpSpMkLst>
            <pc:docMk/>
            <pc:sldMk cId="0" sldId="285"/>
            <ac:grpSpMk id="16" creationId="{DDBB4C2C-68BD-406A-9054-E7E320554605}"/>
          </ac:grpSpMkLst>
        </pc:grpChg>
        <pc:grpChg chg="mod">
          <ac:chgData name="Juan Pablo Arango Velásquez" userId="8e51f2ec-ab35-4edc-81c0-6b8e11e28cbd" providerId="ADAL" clId="{858A542F-8809-49B8-B88C-DF23A8663C66}" dt="2021-04-18T20:38:39.875" v="2191" actId="1076"/>
          <ac:grpSpMkLst>
            <pc:docMk/>
            <pc:sldMk cId="0" sldId="285"/>
            <ac:grpSpMk id="17" creationId="{0569DC58-BA8D-494D-B281-9D353969109E}"/>
          </ac:grpSpMkLst>
        </pc:grpChg>
        <pc:grpChg chg="mod">
          <ac:chgData name="Juan Pablo Arango Velásquez" userId="8e51f2ec-ab35-4edc-81c0-6b8e11e28cbd" providerId="ADAL" clId="{858A542F-8809-49B8-B88C-DF23A8663C66}" dt="2021-04-18T20:38:39.875" v="2191" actId="1076"/>
          <ac:grpSpMkLst>
            <pc:docMk/>
            <pc:sldMk cId="0" sldId="285"/>
            <ac:grpSpMk id="18" creationId="{7B988738-1CFD-4ABF-BAE2-84DB26F3AE2C}"/>
          </ac:grpSpMkLst>
        </pc:grpChg>
        <pc:grpChg chg="add mod">
          <ac:chgData name="Juan Pablo Arango Velásquez" userId="8e51f2ec-ab35-4edc-81c0-6b8e11e28cbd" providerId="ADAL" clId="{858A542F-8809-49B8-B88C-DF23A8663C66}" dt="2021-04-18T20:42:59.220" v="2252" actId="164"/>
          <ac:grpSpMkLst>
            <pc:docMk/>
            <pc:sldMk cId="0" sldId="285"/>
            <ac:grpSpMk id="457" creationId="{C850CAB4-1448-4D14-898B-16D39411412B}"/>
          </ac:grpSpMkLst>
        </pc:grpChg>
        <pc:grpChg chg="add mod">
          <ac:chgData name="Juan Pablo Arango Velásquez" userId="8e51f2ec-ab35-4edc-81c0-6b8e11e28cbd" providerId="ADAL" clId="{858A542F-8809-49B8-B88C-DF23A8663C66}" dt="2021-04-18T20:45:49.509" v="2301" actId="164"/>
          <ac:grpSpMkLst>
            <pc:docMk/>
            <pc:sldMk cId="0" sldId="285"/>
            <ac:grpSpMk id="473" creationId="{078967F5-DDA7-478D-91FE-C4C61A8F8B14}"/>
          </ac:grpSpMkLst>
        </pc:grpChg>
        <pc:grpChg chg="del">
          <ac:chgData name="Juan Pablo Arango Velásquez" userId="8e51f2ec-ab35-4edc-81c0-6b8e11e28cbd" providerId="ADAL" clId="{858A542F-8809-49B8-B88C-DF23A8663C66}" dt="2021-04-18T20:38:04.777" v="2183" actId="478"/>
          <ac:grpSpMkLst>
            <pc:docMk/>
            <pc:sldMk cId="0" sldId="285"/>
            <ac:grpSpMk id="2214" creationId="{00000000-0000-0000-0000-000000000000}"/>
          </ac:grpSpMkLst>
        </pc:grpChg>
        <pc:picChg chg="add mod modCrop">
          <ac:chgData name="Juan Pablo Arango Velásquez" userId="8e51f2ec-ab35-4edc-81c0-6b8e11e28cbd" providerId="ADAL" clId="{858A542F-8809-49B8-B88C-DF23A8663C66}" dt="2021-04-18T20:52:57.289" v="2410" actId="1076"/>
          <ac:picMkLst>
            <pc:docMk/>
            <pc:sldMk cId="0" sldId="285"/>
            <ac:picMk id="475" creationId="{087B9C77-2769-4FA0-8658-C04ADF4C8CFF}"/>
          </ac:picMkLst>
        </pc:picChg>
        <pc:picChg chg="add mod">
          <ac:chgData name="Juan Pablo Arango Velásquez" userId="8e51f2ec-ab35-4edc-81c0-6b8e11e28cbd" providerId="ADAL" clId="{858A542F-8809-49B8-B88C-DF23A8663C66}" dt="2021-04-18T23:03:30.416" v="2990" actId="1076"/>
          <ac:picMkLst>
            <pc:docMk/>
            <pc:sldMk cId="0" sldId="285"/>
            <ac:picMk id="478" creationId="{C8A5C869-1A9F-4F76-BCEB-00D590FEC245}"/>
          </ac:picMkLst>
        </pc:picChg>
        <pc:picChg chg="add mod">
          <ac:chgData name="Juan Pablo Arango Velásquez" userId="8e51f2ec-ab35-4edc-81c0-6b8e11e28cbd" providerId="ADAL" clId="{858A542F-8809-49B8-B88C-DF23A8663C66}" dt="2021-04-18T20:47:08.937" v="2329" actId="1076"/>
          <ac:picMkLst>
            <pc:docMk/>
            <pc:sldMk cId="0" sldId="285"/>
            <ac:picMk id="480" creationId="{B5469C6C-89AC-4499-B260-E03356BC46EE}"/>
          </ac:picMkLst>
        </pc:picChg>
        <pc:picChg chg="add mod modCrop">
          <ac:chgData name="Juan Pablo Arango Velásquez" userId="8e51f2ec-ab35-4edc-81c0-6b8e11e28cbd" providerId="ADAL" clId="{858A542F-8809-49B8-B88C-DF23A8663C66}" dt="2021-04-18T20:52:59.813" v="2411" actId="1076"/>
          <ac:picMkLst>
            <pc:docMk/>
            <pc:sldMk cId="0" sldId="285"/>
            <ac:picMk id="483" creationId="{6A557C61-7208-420F-9B3C-3BEFBFE5A1F5}"/>
          </ac:picMkLst>
        </pc:picChg>
        <pc:picChg chg="add mod modCrop">
          <ac:chgData name="Juan Pablo Arango Velásquez" userId="8e51f2ec-ab35-4edc-81c0-6b8e11e28cbd" providerId="ADAL" clId="{858A542F-8809-49B8-B88C-DF23A8663C66}" dt="2021-04-18T20:51:45.639" v="2387" actId="1076"/>
          <ac:picMkLst>
            <pc:docMk/>
            <pc:sldMk cId="0" sldId="285"/>
            <ac:picMk id="484" creationId="{9BAE2170-2389-4C4B-A848-044A92B6823F}"/>
          </ac:picMkLst>
        </pc:picChg>
        <pc:picChg chg="add mod modCrop">
          <ac:chgData name="Juan Pablo Arango Velásquez" userId="8e51f2ec-ab35-4edc-81c0-6b8e11e28cbd" providerId="ADAL" clId="{858A542F-8809-49B8-B88C-DF23A8663C66}" dt="2021-04-18T20:51:27.122" v="2382" actId="732"/>
          <ac:picMkLst>
            <pc:docMk/>
            <pc:sldMk cId="0" sldId="285"/>
            <ac:picMk id="485" creationId="{A96F13BF-3502-4DAD-99D2-5DA69283C9B6}"/>
          </ac:picMkLst>
        </pc:picChg>
        <pc:picChg chg="del">
          <ac:chgData name="Juan Pablo Arango Velásquez" userId="8e51f2ec-ab35-4edc-81c0-6b8e11e28cbd" providerId="ADAL" clId="{858A542F-8809-49B8-B88C-DF23A8663C66}" dt="2021-04-18T20:38:03.753" v="2182" actId="478"/>
          <ac:picMkLst>
            <pc:docMk/>
            <pc:sldMk cId="0" sldId="285"/>
            <ac:picMk id="2222" creationId="{00000000-0000-0000-0000-000000000000}"/>
          </ac:picMkLst>
        </pc:picChg>
        <pc:cxnChg chg="add del mod">
          <ac:chgData name="Juan Pablo Arango Velásquez" userId="8e51f2ec-ab35-4edc-81c0-6b8e11e28cbd" providerId="ADAL" clId="{858A542F-8809-49B8-B88C-DF23A8663C66}" dt="2021-04-18T20:40:13.391" v="2197" actId="478"/>
          <ac:cxnSpMkLst>
            <pc:docMk/>
            <pc:sldMk cId="0" sldId="285"/>
            <ac:cxnSpMk id="7" creationId="{606D849C-3143-4F29-9283-FDF0AD79E654}"/>
          </ac:cxnSpMkLst>
        </pc:cxnChg>
        <pc:cxnChg chg="add del">
          <ac:chgData name="Juan Pablo Arango Velásquez" userId="8e51f2ec-ab35-4edc-81c0-6b8e11e28cbd" providerId="ADAL" clId="{858A542F-8809-49B8-B88C-DF23A8663C66}" dt="2021-04-18T20:40:06.929" v="2196" actId="478"/>
          <ac:cxnSpMkLst>
            <pc:docMk/>
            <pc:sldMk cId="0" sldId="285"/>
            <ac:cxnSpMk id="11" creationId="{99969CB8-C1A9-4D56-8788-7DA543C4E579}"/>
          </ac:cxnSpMkLst>
        </pc:cxnChg>
        <pc:cxnChg chg="add mod">
          <ac:chgData name="Juan Pablo Arango Velásquez" userId="8e51f2ec-ab35-4edc-81c0-6b8e11e28cbd" providerId="ADAL" clId="{858A542F-8809-49B8-B88C-DF23A8663C66}" dt="2021-04-18T20:40:36.058" v="2200" actId="1076"/>
          <ac:cxnSpMkLst>
            <pc:docMk/>
            <pc:sldMk cId="0" sldId="285"/>
            <ac:cxnSpMk id="13" creationId="{2C531F09-F87A-4D84-A28C-5761EAD8EE66}"/>
          </ac:cxnSpMkLst>
        </pc:cxnChg>
        <pc:cxnChg chg="add mod">
          <ac:chgData name="Juan Pablo Arango Velásquez" userId="8e51f2ec-ab35-4edc-81c0-6b8e11e28cbd" providerId="ADAL" clId="{858A542F-8809-49B8-B88C-DF23A8663C66}" dt="2021-04-18T20:43:02.209" v="2253" actId="208"/>
          <ac:cxnSpMkLst>
            <pc:docMk/>
            <pc:sldMk cId="0" sldId="285"/>
            <ac:cxnSpMk id="15" creationId="{4943E084-235A-46AF-ADBB-BADD95CFDD89}"/>
          </ac:cxnSpMkLst>
        </pc:cxnChg>
        <pc:cxnChg chg="add mod">
          <ac:chgData name="Juan Pablo Arango Velásquez" userId="8e51f2ec-ab35-4edc-81c0-6b8e11e28cbd" providerId="ADAL" clId="{858A542F-8809-49B8-B88C-DF23A8663C66}" dt="2021-04-18T20:43:02.209" v="2253" actId="208"/>
          <ac:cxnSpMkLst>
            <pc:docMk/>
            <pc:sldMk cId="0" sldId="285"/>
            <ac:cxnSpMk id="450" creationId="{81FF5027-4603-44A3-923C-536DEE4143CE}"/>
          </ac:cxnSpMkLst>
        </pc:cxnChg>
        <pc:cxnChg chg="add mod">
          <ac:chgData name="Juan Pablo Arango Velásquez" userId="8e51f2ec-ab35-4edc-81c0-6b8e11e28cbd" providerId="ADAL" clId="{858A542F-8809-49B8-B88C-DF23A8663C66}" dt="2021-04-18T20:43:02.209" v="2253" actId="208"/>
          <ac:cxnSpMkLst>
            <pc:docMk/>
            <pc:sldMk cId="0" sldId="285"/>
            <ac:cxnSpMk id="454" creationId="{DB34F46B-6D3A-41F0-BF52-216D3DA2865D}"/>
          </ac:cxnSpMkLst>
        </pc:cxnChg>
        <pc:cxnChg chg="add mod">
          <ac:chgData name="Juan Pablo Arango Velásquez" userId="8e51f2ec-ab35-4edc-81c0-6b8e11e28cbd" providerId="ADAL" clId="{858A542F-8809-49B8-B88C-DF23A8663C66}" dt="2021-04-18T20:43:31.958" v="2257" actId="208"/>
          <ac:cxnSpMkLst>
            <pc:docMk/>
            <pc:sldMk cId="0" sldId="285"/>
            <ac:cxnSpMk id="459" creationId="{8918D4C1-8A55-4C2B-B5D9-38188256EF3B}"/>
          </ac:cxnSpMkLst>
        </pc:cxnChg>
        <pc:cxnChg chg="add mod">
          <ac:chgData name="Juan Pablo Arango Velásquez" userId="8e51f2ec-ab35-4edc-81c0-6b8e11e28cbd" providerId="ADAL" clId="{858A542F-8809-49B8-B88C-DF23A8663C66}" dt="2021-04-18T20:46:23.907" v="2318" actId="208"/>
          <ac:cxnSpMkLst>
            <pc:docMk/>
            <pc:sldMk cId="0" sldId="285"/>
            <ac:cxnSpMk id="463" creationId="{CD45DC70-ABB9-4D8A-BB20-8A50FD8D0145}"/>
          </ac:cxnSpMkLst>
        </pc:cxnChg>
        <pc:cxnChg chg="add mod">
          <ac:chgData name="Juan Pablo Arango Velásquez" userId="8e51f2ec-ab35-4edc-81c0-6b8e11e28cbd" providerId="ADAL" clId="{858A542F-8809-49B8-B88C-DF23A8663C66}" dt="2021-04-18T20:46:23.907" v="2318" actId="208"/>
          <ac:cxnSpMkLst>
            <pc:docMk/>
            <pc:sldMk cId="0" sldId="285"/>
            <ac:cxnSpMk id="466" creationId="{23B348A9-8E25-4143-944D-C3C9D65A73EE}"/>
          </ac:cxnSpMkLst>
        </pc:cxnChg>
        <pc:cxnChg chg="add mod">
          <ac:chgData name="Juan Pablo Arango Velásquez" userId="8e51f2ec-ab35-4edc-81c0-6b8e11e28cbd" providerId="ADAL" clId="{858A542F-8809-49B8-B88C-DF23A8663C66}" dt="2021-04-18T20:46:23.907" v="2318" actId="208"/>
          <ac:cxnSpMkLst>
            <pc:docMk/>
            <pc:sldMk cId="0" sldId="285"/>
            <ac:cxnSpMk id="470" creationId="{30FFB87E-8477-41A9-99E1-DEDE14A38EF4}"/>
          </ac:cxnSpMkLst>
        </pc:cxnChg>
        <pc:cxnChg chg="add mod">
          <ac:chgData name="Juan Pablo Arango Velásquez" userId="8e51f2ec-ab35-4edc-81c0-6b8e11e28cbd" providerId="ADAL" clId="{858A542F-8809-49B8-B88C-DF23A8663C66}" dt="2021-04-18T20:46:23.907" v="2318" actId="208"/>
          <ac:cxnSpMkLst>
            <pc:docMk/>
            <pc:sldMk cId="0" sldId="285"/>
            <ac:cxnSpMk id="476" creationId="{B360B773-30A2-4777-B3EC-27D937EBC02C}"/>
          </ac:cxnSpMkLst>
        </pc:cxnChg>
        <pc:cxnChg chg="add mod">
          <ac:chgData name="Juan Pablo Arango Velásquez" userId="8e51f2ec-ab35-4edc-81c0-6b8e11e28cbd" providerId="ADAL" clId="{858A542F-8809-49B8-B88C-DF23A8663C66}" dt="2021-04-18T20:46:23.907" v="2318" actId="208"/>
          <ac:cxnSpMkLst>
            <pc:docMk/>
            <pc:sldMk cId="0" sldId="285"/>
            <ac:cxnSpMk id="477" creationId="{7B4B5363-EB64-4276-8AD4-156E69287F24}"/>
          </ac:cxnSpMkLst>
        </pc:cxnChg>
      </pc:sldChg>
      <pc:sldChg chg="del">
        <pc:chgData name="Juan Pablo Arango Velásquez" userId="8e51f2ec-ab35-4edc-81c0-6b8e11e28cbd" providerId="ADAL" clId="{858A542F-8809-49B8-B88C-DF23A8663C66}" dt="2021-04-29T16:12:33.787" v="3077" actId="47"/>
        <pc:sldMkLst>
          <pc:docMk/>
          <pc:sldMk cId="0" sldId="286"/>
        </pc:sldMkLst>
      </pc:sldChg>
      <pc:sldChg chg="add del">
        <pc:chgData name="Juan Pablo Arango Velásquez" userId="8e51f2ec-ab35-4edc-81c0-6b8e11e28cbd" providerId="ADAL" clId="{858A542F-8809-49B8-B88C-DF23A8663C66}" dt="2021-04-29T16:12:37.988" v="3079" actId="47"/>
        <pc:sldMkLst>
          <pc:docMk/>
          <pc:sldMk cId="0" sldId="287"/>
        </pc:sldMkLst>
      </pc:sldChg>
      <pc:sldChg chg="del">
        <pc:chgData name="Juan Pablo Arango Velásquez" userId="8e51f2ec-ab35-4edc-81c0-6b8e11e28cbd" providerId="ADAL" clId="{858A542F-8809-49B8-B88C-DF23A8663C66}" dt="2021-04-29T16:12:49.906" v="3101" actId="47"/>
        <pc:sldMkLst>
          <pc:docMk/>
          <pc:sldMk cId="0" sldId="288"/>
        </pc:sldMkLst>
      </pc:sldChg>
      <pc:sldChg chg="del">
        <pc:chgData name="Juan Pablo Arango Velásquez" userId="8e51f2ec-ab35-4edc-81c0-6b8e11e28cbd" providerId="ADAL" clId="{858A542F-8809-49B8-B88C-DF23A8663C66}" dt="2021-04-29T16:12:49.482" v="3100" actId="47"/>
        <pc:sldMkLst>
          <pc:docMk/>
          <pc:sldMk cId="0" sldId="289"/>
        </pc:sldMkLst>
      </pc:sldChg>
      <pc:sldChg chg="del">
        <pc:chgData name="Juan Pablo Arango Velásquez" userId="8e51f2ec-ab35-4edc-81c0-6b8e11e28cbd" providerId="ADAL" clId="{858A542F-8809-49B8-B88C-DF23A8663C66}" dt="2021-04-29T16:12:40.099" v="3080" actId="47"/>
        <pc:sldMkLst>
          <pc:docMk/>
          <pc:sldMk cId="0" sldId="290"/>
        </pc:sldMkLst>
      </pc:sldChg>
      <pc:sldChg chg="del">
        <pc:chgData name="Juan Pablo Arango Velásquez" userId="8e51f2ec-ab35-4edc-81c0-6b8e11e28cbd" providerId="ADAL" clId="{858A542F-8809-49B8-B88C-DF23A8663C66}" dt="2021-04-29T16:12:40.739" v="3081" actId="47"/>
        <pc:sldMkLst>
          <pc:docMk/>
          <pc:sldMk cId="0" sldId="291"/>
        </pc:sldMkLst>
      </pc:sldChg>
      <pc:sldChg chg="del">
        <pc:chgData name="Juan Pablo Arango Velásquez" userId="8e51f2ec-ab35-4edc-81c0-6b8e11e28cbd" providerId="ADAL" clId="{858A542F-8809-49B8-B88C-DF23A8663C66}" dt="2021-04-29T16:12:41.456" v="3082" actId="47"/>
        <pc:sldMkLst>
          <pc:docMk/>
          <pc:sldMk cId="0" sldId="292"/>
        </pc:sldMkLst>
      </pc:sldChg>
      <pc:sldChg chg="del">
        <pc:chgData name="Juan Pablo Arango Velásquez" userId="8e51f2ec-ab35-4edc-81c0-6b8e11e28cbd" providerId="ADAL" clId="{858A542F-8809-49B8-B88C-DF23A8663C66}" dt="2021-04-29T16:12:42.013" v="3083" actId="47"/>
        <pc:sldMkLst>
          <pc:docMk/>
          <pc:sldMk cId="0" sldId="293"/>
        </pc:sldMkLst>
      </pc:sldChg>
      <pc:sldChg chg="del">
        <pc:chgData name="Juan Pablo Arango Velásquez" userId="8e51f2ec-ab35-4edc-81c0-6b8e11e28cbd" providerId="ADAL" clId="{858A542F-8809-49B8-B88C-DF23A8663C66}" dt="2021-04-29T16:12:42.679" v="3084" actId="47"/>
        <pc:sldMkLst>
          <pc:docMk/>
          <pc:sldMk cId="0" sldId="294"/>
        </pc:sldMkLst>
      </pc:sldChg>
      <pc:sldChg chg="del">
        <pc:chgData name="Juan Pablo Arango Velásquez" userId="8e51f2ec-ab35-4edc-81c0-6b8e11e28cbd" providerId="ADAL" clId="{858A542F-8809-49B8-B88C-DF23A8663C66}" dt="2021-04-29T16:12:42.749" v="3085" actId="47"/>
        <pc:sldMkLst>
          <pc:docMk/>
          <pc:sldMk cId="0" sldId="295"/>
        </pc:sldMkLst>
      </pc:sldChg>
      <pc:sldChg chg="del">
        <pc:chgData name="Juan Pablo Arango Velásquez" userId="8e51f2ec-ab35-4edc-81c0-6b8e11e28cbd" providerId="ADAL" clId="{858A542F-8809-49B8-B88C-DF23A8663C66}" dt="2021-04-29T16:12:43.316" v="3086" actId="47"/>
        <pc:sldMkLst>
          <pc:docMk/>
          <pc:sldMk cId="0" sldId="296"/>
        </pc:sldMkLst>
      </pc:sldChg>
      <pc:sldChg chg="del">
        <pc:chgData name="Juan Pablo Arango Velásquez" userId="8e51f2ec-ab35-4edc-81c0-6b8e11e28cbd" providerId="ADAL" clId="{858A542F-8809-49B8-B88C-DF23A8663C66}" dt="2021-04-29T16:12:43.667" v="3087" actId="47"/>
        <pc:sldMkLst>
          <pc:docMk/>
          <pc:sldMk cId="0" sldId="297"/>
        </pc:sldMkLst>
      </pc:sldChg>
      <pc:sldChg chg="del">
        <pc:chgData name="Juan Pablo Arango Velásquez" userId="8e51f2ec-ab35-4edc-81c0-6b8e11e28cbd" providerId="ADAL" clId="{858A542F-8809-49B8-B88C-DF23A8663C66}" dt="2021-04-29T16:12:43.819" v="3088" actId="47"/>
        <pc:sldMkLst>
          <pc:docMk/>
          <pc:sldMk cId="0" sldId="298"/>
        </pc:sldMkLst>
      </pc:sldChg>
      <pc:sldChg chg="del">
        <pc:chgData name="Juan Pablo Arango Velásquez" userId="8e51f2ec-ab35-4edc-81c0-6b8e11e28cbd" providerId="ADAL" clId="{858A542F-8809-49B8-B88C-DF23A8663C66}" dt="2021-04-29T16:12:44.467" v="3089" actId="47"/>
        <pc:sldMkLst>
          <pc:docMk/>
          <pc:sldMk cId="0" sldId="299"/>
        </pc:sldMkLst>
      </pc:sldChg>
      <pc:sldChg chg="del">
        <pc:chgData name="Juan Pablo Arango Velásquez" userId="8e51f2ec-ab35-4edc-81c0-6b8e11e28cbd" providerId="ADAL" clId="{858A542F-8809-49B8-B88C-DF23A8663C66}" dt="2021-04-29T16:12:44.904" v="3090" actId="47"/>
        <pc:sldMkLst>
          <pc:docMk/>
          <pc:sldMk cId="0" sldId="300"/>
        </pc:sldMkLst>
      </pc:sldChg>
      <pc:sldChg chg="del">
        <pc:chgData name="Juan Pablo Arango Velásquez" userId="8e51f2ec-ab35-4edc-81c0-6b8e11e28cbd" providerId="ADAL" clId="{858A542F-8809-49B8-B88C-DF23A8663C66}" dt="2021-04-29T16:12:45.316" v="3091" actId="47"/>
        <pc:sldMkLst>
          <pc:docMk/>
          <pc:sldMk cId="0" sldId="301"/>
        </pc:sldMkLst>
      </pc:sldChg>
      <pc:sldChg chg="del">
        <pc:chgData name="Juan Pablo Arango Velásquez" userId="8e51f2ec-ab35-4edc-81c0-6b8e11e28cbd" providerId="ADAL" clId="{858A542F-8809-49B8-B88C-DF23A8663C66}" dt="2021-04-29T16:12:45.856" v="3092" actId="47"/>
        <pc:sldMkLst>
          <pc:docMk/>
          <pc:sldMk cId="0" sldId="302"/>
        </pc:sldMkLst>
      </pc:sldChg>
      <pc:sldChg chg="del">
        <pc:chgData name="Juan Pablo Arango Velásquez" userId="8e51f2ec-ab35-4edc-81c0-6b8e11e28cbd" providerId="ADAL" clId="{858A542F-8809-49B8-B88C-DF23A8663C66}" dt="2021-04-29T16:12:46.293" v="3093" actId="47"/>
        <pc:sldMkLst>
          <pc:docMk/>
          <pc:sldMk cId="0" sldId="303"/>
        </pc:sldMkLst>
      </pc:sldChg>
      <pc:sldChg chg="del">
        <pc:chgData name="Juan Pablo Arango Velásquez" userId="8e51f2ec-ab35-4edc-81c0-6b8e11e28cbd" providerId="ADAL" clId="{858A542F-8809-49B8-B88C-DF23A8663C66}" dt="2021-04-29T16:12:46.691" v="3094" actId="47"/>
        <pc:sldMkLst>
          <pc:docMk/>
          <pc:sldMk cId="0" sldId="304"/>
        </pc:sldMkLst>
      </pc:sldChg>
      <pc:sldChg chg="del">
        <pc:chgData name="Juan Pablo Arango Velásquez" userId="8e51f2ec-ab35-4edc-81c0-6b8e11e28cbd" providerId="ADAL" clId="{858A542F-8809-49B8-B88C-DF23A8663C66}" dt="2021-04-29T16:12:47.292" v="3095" actId="47"/>
        <pc:sldMkLst>
          <pc:docMk/>
          <pc:sldMk cId="0" sldId="305"/>
        </pc:sldMkLst>
      </pc:sldChg>
      <pc:sldChg chg="del">
        <pc:chgData name="Juan Pablo Arango Velásquez" userId="8e51f2ec-ab35-4edc-81c0-6b8e11e28cbd" providerId="ADAL" clId="{858A542F-8809-49B8-B88C-DF23A8663C66}" dt="2021-04-29T16:12:47.696" v="3096" actId="47"/>
        <pc:sldMkLst>
          <pc:docMk/>
          <pc:sldMk cId="0" sldId="306"/>
        </pc:sldMkLst>
      </pc:sldChg>
      <pc:sldChg chg="del">
        <pc:chgData name="Juan Pablo Arango Velásquez" userId="8e51f2ec-ab35-4edc-81c0-6b8e11e28cbd" providerId="ADAL" clId="{858A542F-8809-49B8-B88C-DF23A8663C66}" dt="2021-04-29T16:12:48.067" v="3097" actId="47"/>
        <pc:sldMkLst>
          <pc:docMk/>
          <pc:sldMk cId="0" sldId="307"/>
        </pc:sldMkLst>
      </pc:sldChg>
      <pc:sldChg chg="del">
        <pc:chgData name="Juan Pablo Arango Velásquez" userId="8e51f2ec-ab35-4edc-81c0-6b8e11e28cbd" providerId="ADAL" clId="{858A542F-8809-49B8-B88C-DF23A8663C66}" dt="2021-04-29T16:12:48.390" v="3098" actId="47"/>
        <pc:sldMkLst>
          <pc:docMk/>
          <pc:sldMk cId="0" sldId="308"/>
        </pc:sldMkLst>
      </pc:sldChg>
      <pc:sldChg chg="del">
        <pc:chgData name="Juan Pablo Arango Velásquez" userId="8e51f2ec-ab35-4edc-81c0-6b8e11e28cbd" providerId="ADAL" clId="{858A542F-8809-49B8-B88C-DF23A8663C66}" dt="2021-04-29T16:12:48.595" v="3099" actId="47"/>
        <pc:sldMkLst>
          <pc:docMk/>
          <pc:sldMk cId="0" sldId="309"/>
        </pc:sldMkLst>
      </pc:sldChg>
      <pc:sldChg chg="addSp delSp modSp add mod delAnim modAnim modNotesTx">
        <pc:chgData name="Juan Pablo Arango Velásquez" userId="8e51f2ec-ab35-4edc-81c0-6b8e11e28cbd" providerId="ADAL" clId="{858A542F-8809-49B8-B88C-DF23A8663C66}" dt="2021-04-18T23:01:21.471" v="2978" actId="1076"/>
        <pc:sldMkLst>
          <pc:docMk/>
          <pc:sldMk cId="3645646264" sldId="310"/>
        </pc:sldMkLst>
        <pc:spChg chg="add mod">
          <ac:chgData name="Juan Pablo Arango Velásquez" userId="8e51f2ec-ab35-4edc-81c0-6b8e11e28cbd" providerId="ADAL" clId="{858A542F-8809-49B8-B88C-DF23A8663C66}" dt="2021-04-18T20:58:10.009" v="2488" actId="207"/>
          <ac:spMkLst>
            <pc:docMk/>
            <pc:sldMk cId="3645646264" sldId="310"/>
            <ac:spMk id="2" creationId="{D994B0E9-F440-4032-8239-C136EB209ABE}"/>
          </ac:spMkLst>
        </pc:spChg>
        <pc:spChg chg="add mod">
          <ac:chgData name="Juan Pablo Arango Velásquez" userId="8e51f2ec-ab35-4edc-81c0-6b8e11e28cbd" providerId="ADAL" clId="{858A542F-8809-49B8-B88C-DF23A8663C66}" dt="2021-04-18T20:58:33.753" v="2493" actId="208"/>
          <ac:spMkLst>
            <pc:docMk/>
            <pc:sldMk cId="3645646264" sldId="310"/>
            <ac:spMk id="3" creationId="{5BAE44E9-CE13-4572-8851-6C6F8E4BD383}"/>
          </ac:spMkLst>
        </pc:spChg>
        <pc:spChg chg="add mod">
          <ac:chgData name="Juan Pablo Arango Velásquez" userId="8e51f2ec-ab35-4edc-81c0-6b8e11e28cbd" providerId="ADAL" clId="{858A542F-8809-49B8-B88C-DF23A8663C66}" dt="2021-04-18T21:00:10.385" v="2565" actId="13822"/>
          <ac:spMkLst>
            <pc:docMk/>
            <pc:sldMk cId="3645646264" sldId="310"/>
            <ac:spMk id="4" creationId="{B371840A-7D49-499D-8917-BC92F6C99DB7}"/>
          </ac:spMkLst>
        </pc:spChg>
        <pc:spChg chg="mod">
          <ac:chgData name="Juan Pablo Arango Velásquez" userId="8e51f2ec-ab35-4edc-81c0-6b8e11e28cbd" providerId="ADAL" clId="{858A542F-8809-49B8-B88C-DF23A8663C66}" dt="2021-04-18T20:57:21.567" v="2481" actId="1076"/>
          <ac:spMkLst>
            <pc:docMk/>
            <pc:sldMk cId="3645646264" sldId="310"/>
            <ac:spMk id="449" creationId="{3E1B3F29-F74F-4EFB-B62E-D4C072676DA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1" creationId="{21698D23-AFB8-4E2A-A013-EC50BD3EFD4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2" creationId="{7C48ED86-AB1F-4AA6-844B-8243FD6FE8F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3" creationId="{7A71AC45-6341-427C-9352-31C9CEA554C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5" creationId="{B0D97E5F-8D4E-42E0-9155-6A478ADEDB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6" creationId="{72D83E88-2564-45BD-A9BF-5A87952BD50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58" creationId="{D831A47C-8C5C-4245-B25C-62507B8CC600}"/>
          </ac:spMkLst>
        </pc:spChg>
        <pc:spChg chg="del">
          <ac:chgData name="Juan Pablo Arango Velásquez" userId="8e51f2ec-ab35-4edc-81c0-6b8e11e28cbd" providerId="ADAL" clId="{858A542F-8809-49B8-B88C-DF23A8663C66}" dt="2021-04-18T20:55:36.767" v="2437" actId="478"/>
          <ac:spMkLst>
            <pc:docMk/>
            <pc:sldMk cId="3645646264" sldId="310"/>
            <ac:spMk id="460" creationId="{99A618E4-47FA-4C02-B001-C070601D7E9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1" creationId="{3B661BA7-9CBB-4B7D-AEDD-557699746E6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2" creationId="{7A5015FF-81E3-482B-BE81-3B77417C5E2F}"/>
          </ac:spMkLst>
        </pc:spChg>
        <pc:spChg chg="del">
          <ac:chgData name="Juan Pablo Arango Velásquez" userId="8e51f2ec-ab35-4edc-81c0-6b8e11e28cbd" providerId="ADAL" clId="{858A542F-8809-49B8-B88C-DF23A8663C66}" dt="2021-04-18T20:55:41.568" v="2443" actId="478"/>
          <ac:spMkLst>
            <pc:docMk/>
            <pc:sldMk cId="3645646264" sldId="310"/>
            <ac:spMk id="464" creationId="{D4CF7565-30C3-44FD-9163-381AF7DB9D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5" creationId="{7D64902A-C18E-4605-9EBE-E283D40037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7" creationId="{C966535C-9615-49E0-A12E-76866C27BD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8" creationId="{54045C1D-F9A1-4D2F-B38F-C711C136EB4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69" creationId="{AE7126D2-9416-423C-B6C6-200A5839789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71" creationId="{F3B3A719-3075-4CFA-85CA-0C0F20A966E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72" creationId="{7C8CFC67-F161-4605-BC21-E645D4A519E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74" creationId="{24FE9EC1-05BB-48C0-AB83-6DDB0FB31DA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78" creationId="{640E4E44-8A3F-43D3-AEC3-9C61F0D13F0D}"/>
          </ac:spMkLst>
        </pc:spChg>
        <pc:spChg chg="del">
          <ac:chgData name="Juan Pablo Arango Velásquez" userId="8e51f2ec-ab35-4edc-81c0-6b8e11e28cbd" providerId="ADAL" clId="{858A542F-8809-49B8-B88C-DF23A8663C66}" dt="2021-04-18T20:55:43.735" v="2445" actId="478"/>
          <ac:spMkLst>
            <pc:docMk/>
            <pc:sldMk cId="3645646264" sldId="310"/>
            <ac:spMk id="479" creationId="{A9F72F28-7E73-4D00-B701-2785E2DCA25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1" creationId="{21E0486F-D8DB-4478-9B3C-2ABE94AA2DC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2" creationId="{9AA0AD86-AFB8-43CA-A993-00999C77D6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6" creationId="{0CD65920-9C78-4CED-AC4D-A5AEAEC833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7" creationId="{CA4F82AA-5286-4423-9985-ABF07C9EF7B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8" creationId="{6A7143DF-05B8-405E-B68A-D8902D93B0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89" creationId="{B590A26D-9594-4515-B24B-948EF97248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0" creationId="{FF10B021-8859-478A-9DDC-4A5BF5CC637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1" creationId="{D367A593-B69C-405D-B480-CC25F11C61A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2" creationId="{7C0C216E-F93D-4432-BE2C-14D4852DAAD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3" creationId="{34BCB051-A435-4E17-B496-9FC20A2688B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4" creationId="{FE3910DD-5B96-4C5D-BB95-978B8ADC8B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5" creationId="{B7E55398-6F9C-48E3-9B00-95094A58D78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6" creationId="{794C82B5-3409-4E8E-B4EF-78C6E6E8B0C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7" creationId="{BAF24EDF-CFAE-4F07-A42F-A0D57410B84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8" creationId="{D8D7C56C-412C-4D22-A73B-AB5CDC85319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499" creationId="{D6F36022-AD10-4343-B77A-5FAE8CD2544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0" creationId="{CB3CA43C-F8A2-42EE-BFE4-529DC52FE17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1" creationId="{12948570-C38A-480D-84F7-43982246024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2" creationId="{5D092D76-971F-4B87-9D2B-EAA8F5CF41D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3" creationId="{3F3DAC6D-4DA1-486D-876F-134E7748C6B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4" creationId="{6715D571-1BC1-4E48-8A44-D6AD7C8CA19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5" creationId="{DBD4F2C1-BBCB-4503-AB55-613EB0AC463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6" creationId="{F1F46826-276F-484A-9DE9-5247A38E6AC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7" creationId="{0555AE74-789C-47C0-BD2A-C88AF0E3DD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8" creationId="{A9D82224-31DD-469F-8D3C-046E71807DA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09" creationId="{42785252-A462-4F3B-B900-DB756F1301D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0" creationId="{357D5206-09C2-4C2A-9653-D71F6C182AB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1" creationId="{BB05E30D-CA7D-400A-BCBA-E1C74BE40B7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2" creationId="{AB52DAA9-FB89-4F47-8003-2A5126ED34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3" creationId="{B95685AC-A985-4505-9BC1-2C3F2538347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4" creationId="{6E6045F8-8E13-4688-B194-60A806E34E6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5" creationId="{1F43BFD1-CA08-483E-93F1-FE76E88C2CE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6" creationId="{3C20D965-A8BB-4CDE-B6D6-45B3F3305C2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7" creationId="{66B26AB0-779F-4593-B064-81DCC9C2238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8" creationId="{E1A04694-6604-4B9F-B209-B775AB16661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19" creationId="{8CE272EE-8927-4D40-A717-F5DDF8E7082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0" creationId="{AF2A73A6-6741-4E02-A512-089609A9AD2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1" creationId="{9BA965F6-773C-4F1D-9027-164D8364E9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2" creationId="{8122EEE6-F316-44C0-B98F-37940EC9A15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3" creationId="{1408E338-1B6C-4296-A1A5-70616C39848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4" creationId="{DF48AAD4-F0ED-464C-A093-BF55887D27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5" creationId="{A3AF4AB0-B5E1-4EFE-A5B5-000A4BBCBDA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6" creationId="{1413ADDE-CA9D-4D7F-BC6D-0CA68BA9C24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7" creationId="{53595344-CD2E-4B49-81EA-14AF5B13F39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8" creationId="{45F37407-9732-4AA1-B0C8-8087EF0E052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29" creationId="{BB907E71-769E-456C-81BC-32B9ABEEBC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0" creationId="{C0C0182F-B1C9-4FBB-AC53-EAE57E802AC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1" creationId="{AB3368A4-50E0-405A-BE47-150159C1ABF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2" creationId="{80F46249-36CC-447D-9D3B-19B5A727792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3" creationId="{C7EA6B74-248E-4A55-892C-9B842CD590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4" creationId="{C35DB8C2-14AA-4975-BF88-12CFD47B632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5" creationId="{49BDF12D-6ECA-412A-83CB-9FF4E4D622D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6" creationId="{9BB6CB07-ABBF-4B3F-BC2E-6A4BC371B08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7" creationId="{44ACC534-2046-4D9A-9A07-431D02F2823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8" creationId="{E6893479-BE28-4D27-9235-E034AA47097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39" creationId="{11B49C92-671E-4895-ABE9-365C931A61F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0" creationId="{7FC06D7C-979C-4D2E-9D48-F91F3C0A259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1" creationId="{D74A6268-2D45-4ED9-BC84-F18FA7325CB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2" creationId="{85A1B28C-E278-4F58-ACD0-647863917CC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3" creationId="{7136386F-20CD-4E51-A2EC-D7127F45E35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4" creationId="{F616B24F-D507-4F5B-ABC5-B5E987AA6D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5" creationId="{A8C9A569-DCFA-4FC9-949D-843E247011D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6" creationId="{0E2B26AF-1FA6-4366-B1C9-8E81D116C30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7" creationId="{65114FA5-9F84-48B9-BD28-2F87225F75F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8" creationId="{5120E726-5287-4967-BB27-A799BA8D13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49" creationId="{FC5FA93D-7CBA-4BD3-B1B6-B056A03A68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0" creationId="{EC2A44EA-A673-4167-83D8-BA07FBADB1B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1" creationId="{7B74BD53-915D-4083-80E7-27404B3FE39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2" creationId="{D0B290D3-37DE-4ECB-A93B-65A56B296F3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3" creationId="{6964A1DA-09BE-4A60-9A71-9CE2238AB0E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4" creationId="{207E07D4-5EDF-46F0-B805-A606769B422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5" creationId="{A2B9D92B-0DDF-4CC5-9536-DCDCDE7A83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6" creationId="{E0E1C4AC-EB93-4ED7-BD7B-9CDBD420CF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7" creationId="{F0FECB49-A7B8-4E89-A5D0-869CF09E7AF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8" creationId="{5AEDCFB2-CCC3-416E-91CA-0DC947FF758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59" creationId="{F5585E87-C0A5-4BDD-BBA0-CFCEC91A29D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0" creationId="{44771E9C-9280-46A5-8EC2-881517F3C91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1" creationId="{6DE069EF-2CDE-421F-B6C6-08CA915A516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2" creationId="{7D3C415F-D99E-4E35-AB0F-86F6C3744FD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3" creationId="{B2FCD9B7-FCC8-4B2F-9A3C-FE565BD1728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4" creationId="{751840C8-B1BB-4098-9AA9-51F9762703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5" creationId="{38222ABC-B1F3-4986-89AC-FEB91F9E75C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6" creationId="{69CC7032-D491-43BE-981A-A4455ECECCC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7" creationId="{A05562DC-96DE-4C7F-BD5A-1A62F6F40D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8" creationId="{C8D97E6A-1418-436D-BD20-29A899C111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69" creationId="{E555F0B6-2540-4B38-8688-325C41A2853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0" creationId="{AC139B64-9F12-4D65-B409-DE4DBD57BD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1" creationId="{424355CD-727F-43C7-A44D-35256A14126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2" creationId="{9C1E7F68-7533-4000-BEC8-379139EB442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3" creationId="{D45C70E6-C298-45B0-BECF-A9F913C454C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4" creationId="{595B6F5B-0795-4828-B88D-B5EF4D59D3B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5" creationId="{1D239398-5FD3-4D38-8461-E555498C7AD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6" creationId="{870F79DB-8589-4552-95DC-BF7D8265F07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7" creationId="{AEE4B6CF-D260-4E1F-880A-B463B5C311A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8" creationId="{3C74322F-0A92-4C6C-992C-9893569D354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79" creationId="{3DE8ADCC-61A9-4D21-A67A-B301CE021BA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0" creationId="{0BA92300-1AA4-4406-8603-E5458FA37B1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1" creationId="{1BABC1EB-6D9B-45D6-B5B9-9E487CC844C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2" creationId="{41B705EB-3DE3-4448-A40E-21CDF069EF3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3" creationId="{38169CC9-8EC7-4C46-B965-8E7A891489E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4" creationId="{1ECD8B70-EA05-4B5F-8DF1-9A4D2CBA457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5" creationId="{3BD1EF0A-AD8C-4FFE-B5B5-5E9DBB7ABAC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6" creationId="{826CE14B-E4E1-42C7-B7F8-F803AC93FA1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7" creationId="{981AA96C-06D0-45A7-8D3A-AF82D82059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8" creationId="{2C6F7729-D413-4635-BCC2-54139D075F1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89" creationId="{33CB132C-7056-4DD8-BA49-81E21A7183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0" creationId="{6C0DEE45-F9F1-4993-B56C-F653CBAC1AC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1" creationId="{6680B039-87FA-4E03-95E4-229ED3BFB62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2" creationId="{0424B297-110C-4BF4-A33F-00CE118F66B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3" creationId="{80DED61D-1658-49DD-88C8-CBA70E37731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4" creationId="{443A61D0-0CA2-40E7-BA36-D8823C335FD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5" creationId="{E46D6807-7CCB-4C34-80C4-5BEA4B07E40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6" creationId="{3BB4F054-C617-4D51-9C00-A4ACAE492FB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7" creationId="{BEE51BAB-CA71-4BFC-B9C3-8DF6360C751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8" creationId="{42785EFA-3784-424B-8E81-F74753EDA42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599" creationId="{F316F0ED-5571-4D85-9421-F0DFBE973C8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0" creationId="{5071170D-9C19-4AE4-AAFB-8CE592A3031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1" creationId="{606B5C50-E1D5-4DFD-97A6-F84AE131BAC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2" creationId="{CFC5CEC4-365E-4829-B7B5-4DB24B61314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3" creationId="{3464613C-7EE5-4B97-9F9B-39DC6FCB224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4" creationId="{1BB3E6F6-1DA8-4BA3-AAE4-734803DE9B5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5" creationId="{2477A830-5872-4BF4-BA31-B61E6CC8D20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6" creationId="{570F200F-341B-45BC-9E94-A549834D503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7" creationId="{E98750BC-F691-4204-A2B8-4A0E2EF764A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8" creationId="{BF695B91-B9C8-496A-8441-6A11357408D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09" creationId="{2B26C2C7-F079-4995-A6E6-11B2E2872C5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0" creationId="{E875B19B-A151-493B-A1E1-B32ABEF1E63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1" creationId="{B2AB9E52-0AE3-42B8-8C5A-27D10B12489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2" creationId="{3ACFA58E-1D51-41E9-A5BC-A710FAAB795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3" creationId="{F40190CF-1D70-4546-8E11-EE7329CE47E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4" creationId="{C23749D1-A84D-43D4-B138-97231B61EFB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5" creationId="{6FA4E203-A3C5-418F-8A78-B449E44F98F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6" creationId="{F25BE138-711F-46E0-A9F3-3D6D4E33695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7" creationId="{59BB1003-E957-43B6-AB59-D44ABEF9FD4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8" creationId="{5AB4C90A-5EE2-463D-8EA6-CB78A2AD1F4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19" creationId="{93D1AB3E-DB11-4162-BDDD-F4D2919D1F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0" creationId="{76434BF5-7A14-44C3-BC0B-68678465B7E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1" creationId="{E050BE1F-F614-4304-9745-2F9A5A87627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2" creationId="{C22BFFB9-D120-4EF8-BDC7-42493C6C7A0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3" creationId="{C221713B-16A0-4038-B911-0EB2510D974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4" creationId="{870A1A50-34CC-459B-B993-10B924373E9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5" creationId="{DEB28AE1-B558-4C69-B681-E46D3DD6266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6" creationId="{EB58322C-B167-4B76-A34B-0CA01F9255F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7" creationId="{38165087-3EF8-4557-A65A-D20A3B6416F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8" creationId="{D3A69FE9-8438-42F8-A926-59DB3AC8050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29" creationId="{14986ABD-9377-48A6-92A1-A3DBDB04281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0" creationId="{F5F9302C-6F93-45E9-A3D1-D12433A84C0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1" creationId="{E2E2394B-7A7D-4047-A5AB-31CA74AB2A9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2" creationId="{42390CA3-3EC8-40C8-8755-CE2C80E128B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3" creationId="{619154CD-6889-4A0A-970B-D89B1B78F61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4" creationId="{A9AD4A2B-E998-4510-AE14-15A130F5EC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5" creationId="{C37F980E-CA1B-4E3C-B174-39E0C41D396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6" creationId="{E9F2A058-015D-4276-8F40-28485449FDC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7" creationId="{53F5E59F-2CC6-4A4F-98CF-9351B40631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8" creationId="{9C4FC6AE-F849-4393-B358-BB318430E44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39" creationId="{C01FCDBF-5365-4391-AC34-A15881A718D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0" creationId="{08444150-8349-4591-A806-FFB6E72A56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1" creationId="{7B7D3076-79DC-407E-8525-03750FDB817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2" creationId="{E6A73923-718F-46CC-AB05-29EDBC65476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3" creationId="{E4EB511A-50B2-476C-82D9-E8949E4003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4" creationId="{42BEA21F-155C-43C3-9896-9E604003A63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5" creationId="{B733B962-297B-4901-9EA7-2DA42785EE0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6" creationId="{81868288-AD3A-49F7-B34D-32C230AD912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7" creationId="{8E781228-C6F8-4D33-BB50-264D9E6DFA8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8" creationId="{2F1D661D-ECFD-499C-9A26-B81989BF06A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49" creationId="{EC514802-7FBA-42E6-AF41-81A47CA08A3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0" creationId="{918EBB0A-AE8C-4679-9A26-284CCE95AF8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1" creationId="{A7D4881F-B05E-4E09-B23C-89A2E89C69A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2" creationId="{141A9D0F-8855-4F34-AD24-28B698EB67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3" creationId="{4A6EDE47-2EF0-4B37-AC98-4A63EA806C2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4" creationId="{1E985859-9285-41DC-AC48-576B48ECA4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5" creationId="{7C05A03A-3073-4F30-AEC7-464B87B0FA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6" creationId="{5BECF52D-64D3-48EF-942C-79916EE2D89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7" creationId="{9696130D-0ECF-43F6-928D-BEB0034C4AE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8" creationId="{62D3D0FB-2874-47C1-998A-9CB067E41D1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59" creationId="{F28C2953-1D5C-46F7-B9B6-A85A26AD042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0" creationId="{E0BA46AC-FCC9-411A-8736-003733ADDCB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1" creationId="{7E7E3EFA-2148-4C5E-A3B6-8210A1A176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2" creationId="{B964E7A5-3DD7-4B32-8B93-89FE0A9389C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3" creationId="{BAD4BE71-9F60-4E69-861A-13004E26F33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4" creationId="{9EFE6AD5-E64B-4B8D-94AA-DA2E3D391A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5" creationId="{D8648254-B065-4A45-9C85-1199C61EF01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6" creationId="{4FC51697-CDD9-449E-B1FA-C38DE13B011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7" creationId="{EA435072-92E8-4F13-8740-62FBCF774D2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8" creationId="{792A6CBC-C91E-4DA1-87F5-F2D2AFAB6AD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69" creationId="{49C1D1F1-FC4B-49B4-B0A3-020F6D5B347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0" creationId="{F4E0F65C-C5C4-43B7-A7C9-A7F5385BA53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1" creationId="{EB2D5DF1-25B9-4927-907E-70D9EF2EBF3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2" creationId="{CEE52CA9-0DC9-4563-BC47-3260C317BC1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3" creationId="{DD7650A6-5C89-4BAD-A814-34716DB546F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4" creationId="{BD2EFB43-521C-401E-A67C-65B5588F38A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5" creationId="{DBF0173D-0F68-47C3-8D84-4D35E7B6109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6" creationId="{93EFFE0B-FEB3-4BEA-84CD-25C0E333BF0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7" creationId="{B1483B54-7272-46F6-A501-4D97DC614B4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8" creationId="{7268930E-0E07-4CBD-A09B-92E9F792A0F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79" creationId="{AEA1A422-10ED-4827-88BB-2870764D38E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0" creationId="{A44C1837-1849-4160-B11A-88F17059185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1" creationId="{FE6EEB6B-2E41-4857-BDB6-C3EDB77D520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2" creationId="{E44FB70D-F866-4A3B-A539-87292EE211B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3" creationId="{C40DB115-8F7B-47E2-8C84-534FEEA8C05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4" creationId="{302C6479-A4C5-425D-8B29-7DA3E82465D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5" creationId="{5D3BD034-4713-49B7-9B18-B4BE28FBC3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6" creationId="{2B79360F-AAD5-4FB4-A1AC-CBF2ADE1A45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7" creationId="{297A5B17-D6E3-4927-8C6D-5A35FF725D8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8" creationId="{B8056773-051C-4EDF-96F1-76F9CE1CA6B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89" creationId="{731D1A42-236B-407B-A443-65EA8F4AC15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0" creationId="{7EAF5E43-AFB0-4EDC-9CB9-62F27AA255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1" creationId="{510C774B-6BFD-4186-8E20-4411424A6E9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2" creationId="{02ABC7D0-3688-476A-B46F-1E04FF18D12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3" creationId="{91D93F64-F015-4666-BFC5-9F8AD0DF590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4" creationId="{925DBB3A-EA02-4559-B91D-C9BB5A4B367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5" creationId="{2E2BCF55-7643-4B4C-96FB-54ADE174C1A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6" creationId="{97249127-9799-478B-97C5-776155F232C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7" creationId="{BB57315B-9B36-4C5E-B52E-90B67A9E2D9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8" creationId="{D6E19A00-7A4C-45E3-AF7C-838E97160FE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699" creationId="{CCA8C3E9-9012-4EFF-A867-20698F453F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0" creationId="{34798B47-BC68-4F9C-B9EC-3E4762C8FD9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1" creationId="{FFB83EBC-5657-4030-B000-9C0E396F0D1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2" creationId="{D3CF2E4E-A65B-43AC-9EC4-0DC876861C9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3" creationId="{C9411E6B-EE0C-4810-8EE8-880640223F5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4" creationId="{D6DC11CB-C0B7-44FA-9F36-AE997D3EB66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5" creationId="{6533C28D-D1C4-4706-9DBC-E2F247AC8F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6" creationId="{B42A2858-3A9E-4243-AF69-E4A1AC68597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7" creationId="{11DE51C9-7EA2-4987-9BCD-D915AAF6426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8" creationId="{3AE269C1-C6EE-4E47-9BFE-BD04B3CDE72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09" creationId="{C68819F8-16A6-405F-97EC-29BFF337AE1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0" creationId="{4E4F2C55-8849-46E8-8E5D-C7820F6F541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1" creationId="{FC19A1A6-2AB7-4E39-8BFF-A08F443DE50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2" creationId="{9A729A9B-D511-4372-8A1F-FEC14651C26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3" creationId="{44AB8C27-8E5E-4632-ADF4-F18816E4963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4" creationId="{B6D049EE-E762-422E-88CD-8A14C5D3A10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5" creationId="{78F9180E-9A37-4FFB-9D06-68A753C6FB1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6" creationId="{28CE905F-B918-41E2-B890-925B40C7EA8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7" creationId="{1FD913F4-8BDA-472A-8768-8392489F083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8" creationId="{2950FCDE-7D6E-459F-ACC5-C3544DD778B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19" creationId="{07045323-6AD2-4F4F-9836-F17A623313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0" creationId="{A83CD6DF-228F-4CF5-B214-6BA05A78FE3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1" creationId="{490DE653-5568-4541-AF9C-B98B933D8BF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2" creationId="{E3D1418A-2007-4424-8921-8FCB14FBA62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3" creationId="{B943113D-9AA7-4629-B723-145BCFA0F35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4" creationId="{D7DFB85B-C08D-434C-A037-A89C2CCE6F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5" creationId="{6664A0D1-3420-4E2F-B70A-E169DA85EE5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6" creationId="{FFCE7BBB-6CE8-4652-8499-64063F9FCF7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7" creationId="{648FDBB3-A125-4F47-94C0-0BA4CA71DE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8" creationId="{61BC1F7C-25CC-4528-B76F-A57C1BA0104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29" creationId="{018F3604-CB8C-4F67-98AB-6FEE7EB5B8B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0" creationId="{AC4051D1-32DD-4CC2-884D-A93D0983B15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1" creationId="{9C75DEBD-6A93-46A8-9AD8-119028A89DC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2" creationId="{9C5C935E-1912-419B-A521-A5C3CB5F7CB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3" creationId="{3DFCD931-0C0B-458B-B27D-17E84B0B4DC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4" creationId="{3016A67C-D589-4780-BC1E-77CF4134D9C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5" creationId="{09487F93-6171-4833-BD61-1B6B3108913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6" creationId="{A1602F77-7541-48F3-B1C8-2FEAD78671D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7" creationId="{7BB594A6-57E4-459F-90D9-EC499902CDC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8" creationId="{19AC9EED-0879-4FCC-B46C-D1EC33349D3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39" creationId="{794653B1-1052-44EF-968C-A96ED47A10B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0" creationId="{47A42F5B-19D6-4A57-99CC-79B8203E9D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1" creationId="{F492FF36-B371-45B0-9500-308326AAD69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2" creationId="{80227872-A9C4-457F-AF0E-5D072E3EDCB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3" creationId="{A3707CF4-42FE-4188-9284-1DA5D411281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4" creationId="{A2FCBAA8-0E1D-4566-AE76-B811D9598C4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5" creationId="{1A8D61F0-CAA0-4A1E-A299-4D27B3DB081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6" creationId="{F8F11687-84F9-4739-AF46-2404430BB76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7" creationId="{14FB1F27-0715-4010-9FBA-18276318330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8" creationId="{2105BF93-DD62-4BCC-9B9D-5397593553D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49" creationId="{BD827206-B985-41A5-B383-43B1FB82BFE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0" creationId="{AFB40062-F037-4452-90F0-89A09CB7B25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1" creationId="{57993DD6-7B29-4FBB-BB51-077AD976C65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2" creationId="{6BF96072-140C-46C2-96F0-BF6071942C5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3" creationId="{2347E46D-129D-4A79-80CF-1AA93503E1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4" creationId="{DC7248AD-AE7D-48DC-BFAB-1936F2903C2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5" creationId="{02597621-AF00-4631-B628-259F5927249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6" creationId="{FFC026B2-0E70-487F-AC3A-DB83394F29B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7" creationId="{978A094A-C8D2-466E-9863-1ABB9238BE0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8" creationId="{9F946D2E-FB72-4D66-9ADC-DACE065DAA7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59" creationId="{3F28E114-98E0-406B-ADA2-604F731DEBB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0" creationId="{4AD9B3DD-D044-41D7-BB01-B6B5030867B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1" creationId="{1DB686CA-C637-4E3E-A4EE-CAF17F12F25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2" creationId="{9F4023FD-24CA-4371-A544-3380A702216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3" creationId="{0C01DE8C-F7F4-4CE3-AC47-2F931D8FB17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4" creationId="{E69C3910-B4C5-4075-9CE0-C1527203DDC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5" creationId="{5D0CA070-B2D8-4578-8044-0C86C7A34E0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6" creationId="{F01EF10F-D48E-4669-A20B-29F5D3B441A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7" creationId="{1E505399-4289-4E15-A00A-FA6238500A9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8" creationId="{A69DBCED-C926-4F42-B9C7-D68A6A14452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69" creationId="{848DABF0-7A2F-43DF-A758-B02D813F3A8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0" creationId="{8214FB57-2565-47AD-B93F-90FF1476D8D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1" creationId="{B9C51C6A-8AA0-45C9-A2ED-5B2D9EB23E2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2" creationId="{C882CD3E-EC1B-4A3D-8C8D-FD748913A3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3" creationId="{F93FDB2C-CFBE-4441-B96F-67AE90822C5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4" creationId="{B3693302-716D-4234-8AB1-C607E0AF69E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5" creationId="{4C49A460-0683-4407-BF2E-7B7109F929D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6" creationId="{EAC694EA-CE0E-47FD-91CC-51D1EE18727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7" creationId="{3D487764-8504-4430-83F2-2DA5B3C953F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8" creationId="{111424BB-BCC1-4B82-BE2F-4306E50A664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79" creationId="{1067F6E3-2822-4CD6-B5F9-6609C63ABD8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0" creationId="{FF819143-4D8A-4463-B96A-C2326F09931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1" creationId="{F99C658F-74D0-46F2-B6E1-F393B2F9E88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2" creationId="{86D0A4A7-DB4D-4913-920D-13D906C88AA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3" creationId="{DD12A873-E5E6-40C3-A082-294B5FF8E7C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4" creationId="{AC248F65-C454-4875-ABB1-45F81DCD9A0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5" creationId="{22D08D28-F447-44B9-80A0-3BF6056522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6" creationId="{3A3BCF9F-0057-464B-AAFE-81B7E6404A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7" creationId="{E521C772-FA52-45A7-A120-A5679FC0C3E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8" creationId="{4FA5F551-9514-4535-8F14-0A120FA20F1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89" creationId="{7786E639-5642-457D-B4C1-311301FCA35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0" creationId="{3B36A43A-8696-4656-9F55-FE8F03E8C8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1" creationId="{AB82B32B-4759-41E1-9A70-F7B59B5F0A5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2" creationId="{C845E924-D789-46AA-8383-F17A31D7832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3" creationId="{706CA653-2D68-4953-8C6E-AB306225E4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4" creationId="{9E296855-066D-43C5-84AD-9073873F013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5" creationId="{7E1D9FCB-46A6-43E8-87C7-5CAE0643097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6" creationId="{C6338330-5B45-48E1-8830-099FC58AF73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7" creationId="{57AA87FE-6231-49C8-8254-37CC3191772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8" creationId="{E95C2863-B560-414E-A083-C95A180CC8B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799" creationId="{C54A75DD-8A4A-4F95-ADC4-EE9E9E962F8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0" creationId="{11D0E36D-78CB-4744-B76D-1B214EFCAC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1" creationId="{6BE11DA9-3DAD-4441-89F4-43CE36252F5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2" creationId="{A72068E3-0189-4473-A2C5-EC0946B15D3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3" creationId="{A6315455-2604-43C6-B983-9F2FB31087C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4" creationId="{1EEE034E-F645-462F-A4D6-1A185F4F4B7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5" creationId="{F933351C-B1F2-4FAC-A1DD-3643FD5F95E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6" creationId="{A5C12AD1-CC41-45E4-91D2-7302ED785E5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7" creationId="{C63AF8A4-A58B-44EC-A7EB-B7BB522C4A1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8" creationId="{D32F793B-2F31-4DE1-954E-65E4BD9AB43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09" creationId="{B5AAA265-0460-45DA-8DA7-FF0339B6175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0" creationId="{4AD0AAA6-5B37-485C-82AD-6B411414F7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1" creationId="{1A0D26A5-EB0D-4D75-8E27-1ACDAA6D1A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2" creationId="{CE432942-4007-4438-B47C-E3B9A24B87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3" creationId="{C5E6820F-7D09-4FBB-AEF6-17CCEDB63AB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4" creationId="{23202E13-0970-486D-AE3B-2065C482970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5" creationId="{A77240E5-7CF0-4DEB-A859-E8454249B19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6" creationId="{FF51AA55-4FBD-4457-B58F-3BFC57DB2AD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7" creationId="{9354A6B6-9C89-4765-983C-26C6866FB11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8" creationId="{1C41A928-FD6A-4863-86EE-3D52D60069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19" creationId="{9748AC11-2E8E-44B3-AA3E-EC7B80B78EC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0" creationId="{2C850EA2-7320-4C78-8958-DBA202534F0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1" creationId="{5AC4B605-F3F0-4B65-B20B-C742055C7C2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2" creationId="{6E3F8A36-5F56-40AE-A03E-6206B155977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3" creationId="{FCCD8175-C068-40EA-ADBC-3BCABD72CE5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4" creationId="{65363661-4E11-4D84-8A1F-59132B8496E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5" creationId="{9553F03F-57B4-4AF8-9AEB-7BBEA73EAD0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6" creationId="{F7580135-11C7-403D-AD9C-470D17567F7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7" creationId="{820EF712-1D4B-444E-9ECD-E2169141F0E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8" creationId="{79F24859-01E0-4819-806E-6A55B3FCA21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29" creationId="{3FFD843F-7F4F-425D-950B-6ED2E5EA12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0" creationId="{7316D62E-373B-4D12-B838-53CC5CCFFDA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1" creationId="{0C55EA20-8A68-41F6-BB61-3B8BC5582A3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2" creationId="{A0465B9A-E428-4431-BDC4-477862D5569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3" creationId="{9B2279DE-3ABB-4969-A0FB-BEB7FE5F63E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4" creationId="{17C8835D-FACA-46D3-8D49-42E63A0CE4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5" creationId="{A8A44E05-ACBA-4004-9FE3-E99A68B95FF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6" creationId="{1C51C16B-8C71-48A6-9F4E-5F864CA0350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7" creationId="{BE786425-E0F1-4D8C-A98D-B3A0453A968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8" creationId="{085E8890-DD13-4EFC-8CEE-BA78E24B8D5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39" creationId="{78E0D8AC-877A-40E4-8AAF-FBADC16361F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0" creationId="{F9DE73B3-7B6B-4BF6-9C43-17132F5C8AE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1" creationId="{BD600D58-E68F-41F3-8FFE-DA746B67016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2" creationId="{2617DD1A-8395-4F43-9D3F-3D57128F033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3" creationId="{D5EC0ED8-B961-454D-8B64-0DD60C60525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4" creationId="{E8C48E5B-3B1B-4D1C-8673-454C6A296CB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5" creationId="{F31523D7-628D-4ACD-9755-9026CD060D5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6" creationId="{9B981184-B9AC-40A1-B300-93A27F8AA35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7" creationId="{00F02787-9035-44D6-A961-E5E93CCA46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8" creationId="{C0553D36-EB4E-4AB0-B575-233C0EA2C50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49" creationId="{D174A9B4-2532-4F8C-B5D7-E1F04F4095F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0" creationId="{7A39B167-7C22-475A-9D7E-4B68E26A03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1" creationId="{707EFF1D-E1DC-423F-BB6F-F1F1F3F6899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2" creationId="{3F75E198-7640-46B2-8C4D-36C19764ACD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3" creationId="{4E0F0FC0-D2C4-4F41-8587-6564B861D0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4" creationId="{51E36513-2A97-4CD6-8A44-ADD3CE37F1C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5" creationId="{072227AA-D39C-4C98-83A7-5C9E38FCBA3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6" creationId="{239F1645-E411-44F7-A556-73083C73EB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7" creationId="{6E3106AD-9F58-4851-A9F7-B940A2BEA66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8" creationId="{670581F9-EDC3-47E4-8D1F-D93073D7681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59" creationId="{25F40B8F-6E02-4CE0-B22E-58B5F55CBE9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0" creationId="{C8852E6E-582F-4E6B-9B78-1FF5A26E6E5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1" creationId="{A9EC748F-CF7E-41B6-9C0D-F554B8A4E20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2" creationId="{D08DFBAC-4BC1-4536-BB39-03C039F127F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3" creationId="{66499A92-EB84-4A16-90C2-EA5789D3FF3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4" creationId="{050AEFD6-DA3C-43DE-9655-F671072CCFA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5" creationId="{F72083EE-8664-42B9-9C6A-1B78082CF1F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6" creationId="{CFCDA17B-7E4E-4DA7-9DBF-4A32C3B959D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7" creationId="{2D111834-B65A-4548-B9B4-F2BABC60EA2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8" creationId="{62063AF7-68DC-4267-83DC-B0F24FA110A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69" creationId="{EB4618AC-6F1E-44F2-ABAE-9BB75234050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0" creationId="{87DD4576-C8F9-4AC0-B490-C214530EE92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1" creationId="{8531516D-E109-487D-9A84-F2DCF96BF05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2" creationId="{5E28E602-8277-4150-8ADA-7C59E2C1B2B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3" creationId="{15AD7258-B708-418F-AC36-D75081EFDE9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4" creationId="{82621C63-287E-4000-AC54-427CB6B86F4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5" creationId="{896D162E-ACF6-4341-990B-DCFDB5B8A4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6" creationId="{D35E0839-697A-40F1-84AC-48CFFB50CF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7" creationId="{D4B28719-2267-4CCA-95D5-C324454BF7E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8" creationId="{682230C2-FD29-4004-89D6-3F983511A69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79" creationId="{92FE8221-AE59-4812-9412-8BBEB27903D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0" creationId="{A54B4701-3F30-403E-A98C-067186703A7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1" creationId="{8C6E42DC-927C-4AAD-9D12-29BE1FA99EA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2" creationId="{0738EF07-59FD-484E-8ED7-37BCD3AD3B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3" creationId="{2979AEAC-9282-4090-94D3-025EE117E46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4" creationId="{A0E4B720-85E9-48B3-A797-CAE598D92CD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5" creationId="{220B4EBE-268B-4AA4-88DA-0884F441EE6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6" creationId="{5360FA2C-C8BC-4A78-A918-3399E6DBD54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7" creationId="{B3199633-484C-40B9-B431-182BD07B228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8" creationId="{B8E358A3-8CC8-4233-BF98-52C6E4B391B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89" creationId="{E9690019-3A9E-49CF-AF27-9C9A141DC6F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0" creationId="{66787CC5-A9EC-4A6F-9D22-6E0A72089A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1" creationId="{0286B188-087F-408E-B4BF-DB3F80F6243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2" creationId="{814D0AFE-9940-4375-9452-DC548E33B2B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3" creationId="{386423C1-BDCD-453E-B46D-60ED2A1054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4" creationId="{AA06987F-DA3E-4D89-8BC2-8F10465421C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5" creationId="{279A1E78-3E59-4CF4-A2D7-95AF2BFDADF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6" creationId="{FDABC20B-C21A-47AA-974D-C13C26F6F76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7" creationId="{462D314D-E936-4C53-8EBE-B804953A68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8" creationId="{114B2A16-2B6E-4401-8945-44B7BC9E9E6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899" creationId="{44C597F6-FBF4-48EE-A4FE-E97E5EF8E3A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0" creationId="{8060574D-91CE-481C-A940-E9A64BE7A92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1" creationId="{499B389A-DD91-4216-99E9-FEE519A50B1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2" creationId="{32238E85-C5BA-44AF-B4ED-0D59967631A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3" creationId="{5D67B22D-9AFD-4DBF-90E4-3DD85EE0997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4" creationId="{09FE1DC6-AB34-41E8-BA55-0918A780614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5" creationId="{25A9AEFF-21DE-4AEF-92BA-5FD16C49C78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6" creationId="{CC37A300-C3B2-4DA4-A44C-9C3C2D7A97E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7" creationId="{E3F4A8F9-44FB-4FC3-87A2-CC56F4A7AEC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8" creationId="{813D3E71-8A22-4F97-8852-3DC3C6C1904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09" creationId="{E8537F01-01C2-44CA-A61F-0DC7313C7A3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0" creationId="{817749CD-7A1D-4C9C-A482-49E1DCDD2E1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1" creationId="{6D4FF0DC-B456-4D7A-8AB9-DC887E58627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2" creationId="{155EFD00-25FA-4D36-808D-EAF5BF31AFD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3" creationId="{C11F5063-034A-4138-A9DE-B7CC13E7665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4" creationId="{BE2A1F4F-F69E-4B98-819C-C4143D7921A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5" creationId="{F75E5F8B-F335-4659-A10D-CF2BBB23298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6" creationId="{82B94CD4-45CA-4A1E-A961-E37963C3ED6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7" creationId="{AF516015-135C-468E-A1B9-4F6BEA9CA4E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8" creationId="{52C2C0C8-7489-433D-904A-97E6E022CD1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19" creationId="{ECA18792-E8DD-407C-B12C-DA48A38F3E2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0" creationId="{C7BF7427-6498-4847-A8A6-6B6B652DB63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1" creationId="{976704D0-85C4-4E4F-94A7-3B5DC4B3CFC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2" creationId="{35C6204A-65F8-4834-9FE0-0C75D2006B8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3" creationId="{54FE116A-E68D-44DD-B102-B489966F7C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4" creationId="{B912C47C-3F2D-49D5-B8D2-B46DB6A59DE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5" creationId="{A917C51F-0821-4BC2-A6F9-986B0DFEDA6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6" creationId="{1C37D6D9-1170-4385-B034-AE6B11C7AD2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7" creationId="{FB87CD5A-E23D-4AE6-A568-438F80B8647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8" creationId="{356D5DDF-E56E-4C42-B361-AE34D4BA0C0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29" creationId="{AB106493-16B4-4396-922B-661364C4BEC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0" creationId="{6AFCDEA8-0E1C-49F6-BE04-43A45BD4E17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1" creationId="{4DB10054-6DAE-455C-84EE-CB21FCCDBFA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2" creationId="{F2194E4B-EFBF-4A16-9DE7-672BA96C743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3" creationId="{2DF78456-2018-429E-84F8-E9808A0886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4" creationId="{B144CC7A-D8E1-4E13-9DBF-C695625BBA3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5" creationId="{5E0F3C1E-1F6D-4B87-958F-59A038A035A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6" creationId="{160E8C32-1337-4CD5-B2D4-BA1422DCA90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7" creationId="{870EC466-7597-48B9-AC46-7451B67724D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8" creationId="{5ABBE5F1-6CCF-4AB9-BA94-2CFBD38D779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39" creationId="{8C714467-0255-4A1A-8621-E66F738205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0" creationId="{F3B3557F-3C60-40F8-AB22-C34C4A5C83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1" creationId="{7A145732-21AF-4400-AC77-BA1B7BCF6BA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2" creationId="{C557ADA8-73EB-47A5-89BC-8DF760914A7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3" creationId="{5087A695-1539-4CBE-B943-F40C0021DCB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4" creationId="{0B8ED5B9-E511-4CC3-AFB8-7DF143105DB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5" creationId="{1E94F2C0-AE82-4BC9-AD4B-3E55F46DEA1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6" creationId="{63402972-8BF1-46F9-833E-2203142B04B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7" creationId="{E9FD4068-5C9F-4090-821A-9EC32FCDD19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8" creationId="{B1E5FAAC-8798-41D4-AF64-FE053209BE4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49" creationId="{7EBE1728-488C-4D30-82B3-9F866EAB5B7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0" creationId="{E36D8A4B-8378-431C-801F-DE9310584B4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1" creationId="{97235DE5-719D-4608-BDDC-375D2E87976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2" creationId="{CF059E6C-CFCE-41CA-A697-95D6342966A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3" creationId="{2A1B11E4-BF40-41E9-B2D8-25B198487F3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4" creationId="{A50694B5-BA32-4943-B872-D130CD7D1D0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5" creationId="{E6CDBA17-D4C0-46B8-A078-17D5EFD8D46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6" creationId="{FE451D44-391B-4952-AD82-0B13AB2B8F8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7" creationId="{34681583-FD3D-4FA2-AC79-7AB5470F6B2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8" creationId="{58F24026-5B91-4AEA-9746-61778BA4FC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59" creationId="{BB46D0CD-C994-4092-B884-3BFE1D6F1F4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0" creationId="{1F817405-6488-4762-A20F-4F4DB0F97CA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1" creationId="{CADB3DAB-C550-46E5-84A3-83943154D3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2" creationId="{2A89305A-5B7B-48AA-A783-D39E5BE2A33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3" creationId="{682FE543-E432-443B-A340-E28D2D2FE7F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4" creationId="{FEA26FCE-6678-4598-83D2-9B78D5127CF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5" creationId="{FEE8887A-04C4-4644-84F8-9F0CA4EA85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6" creationId="{BC6644A6-B88C-4A62-94A2-B58857661EC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7" creationId="{EBCA3F47-E8CB-48C4-8E94-33704D81F41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8" creationId="{A2742817-22E6-4260-994B-EFCB64AB330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69" creationId="{0584252B-A34C-48CB-B576-FCA0A14A0B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0" creationId="{9AC566EE-9565-4D03-8B67-51157C5D4DB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1" creationId="{5576D9DA-4C54-461D-B376-49EE395D2A1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2" creationId="{915F1C88-A786-498E-836A-B3EA4EA6337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3" creationId="{1934C9D4-10EE-4F48-90C6-27858510C6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4" creationId="{96F9F3D3-0280-4674-8E07-B8E76A7ED6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5" creationId="{CE50AB66-A1C5-466E-ADB8-483CB747B9F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6" creationId="{7AE0F063-D211-41B6-8768-4E63AD9C956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7" creationId="{CD300F5D-3ED8-4A14-A760-8A71DDD2962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8" creationId="{9731600B-9A85-40A1-B1E0-87924BC7116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79" creationId="{DA5F7677-7DED-43EE-B1EE-ADADD8A0B8D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0" creationId="{D5A0C2CE-0AD8-4758-BFD7-59CD66774CE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1" creationId="{70115E38-60F8-4249-8AFA-CF184AB7766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2" creationId="{F701418A-5827-471C-8D0D-AF0BDD9E37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3" creationId="{B0D11D83-550F-4105-81EE-3DA38A4F51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4" creationId="{767C9DAF-E633-4AF9-BC7C-39713E41395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5" creationId="{5E04EAA0-CB34-458F-8195-1815B5B68DB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6" creationId="{16AD88B8-077B-41EC-B7BC-7DFB4DF74A2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7" creationId="{27324555-959B-4794-A94E-48FE1C58918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8" creationId="{9DECBA92-96E7-4023-A259-D40468CC4B1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89" creationId="{3B9C8A00-BC4E-474E-A8B5-534E2DE0C3F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0" creationId="{8F7EB48E-7345-4EA3-AFF8-96F66AAA417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1" creationId="{E3DDFA1D-B252-420F-BC05-112CA18B592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2" creationId="{A39088D9-CCC7-482D-AB73-F1CB7AA562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3" creationId="{C0AACD32-BA28-4CC0-A13A-82B0CE9B964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4" creationId="{F3FAD278-12C3-4615-8232-BE0E1F3EAB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5" creationId="{1E14207E-CA72-417D-A0F3-895A28A8744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6" creationId="{69CB833D-F317-441E-8843-80CE7DF3EDF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7" creationId="{C4A53005-8CDC-4577-A69F-AB6AD449BDD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8" creationId="{845E9F04-356E-4BBA-9FD5-E8668CEE608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999" creationId="{B9CC9390-E9A0-43FD-AEC5-25E85370119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0" creationId="{1157F36E-8212-47F2-BEB3-EAB7D0BB53D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1" creationId="{67FDEBCB-C4C0-4BEE-B261-F8454A7F3AC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2" creationId="{1C497045-C242-446F-B457-5AB01934FCD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3" creationId="{C5790CC7-576C-4EE9-A82B-D47DE7E5E79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4" creationId="{B7755714-7AE4-4EAA-B386-AC2CC7C64C0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5" creationId="{4947B3FA-7225-40AC-B77A-642C9A0EFE5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6" creationId="{35AE4FB1-CB78-494C-9E38-AD5D6EB53B0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7" creationId="{2314898F-F739-423B-8242-EBE622B07F6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8" creationId="{EE3890B9-D5DB-4F4F-BF03-61A4E71D2DB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09" creationId="{D21CB213-D830-419E-95AB-B36AECBFA3B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0" creationId="{9E6034CC-D0F9-45C6-9F3E-4EBD7474369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1" creationId="{5A212AA7-D1A2-44CE-909D-7A4AC1EE452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2" creationId="{3CA23301-81BE-45B6-87D6-AB9BE31445C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3" creationId="{7DB3BD0E-7ABB-467F-BFA0-5D0775D8E8A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4" creationId="{9798A847-186F-418F-B50B-D0E54E0403D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5" creationId="{57B06C0A-FD6D-4646-BA35-9ADB6964012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6" creationId="{70BA54FD-0C3D-4902-815B-536D3A89995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7" creationId="{24069D29-3C8F-428C-AF4F-4C683D99C77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8" creationId="{04930EE8-6C7E-49F7-AB5B-FDB44C0C5F0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19" creationId="{357793A9-1B30-49A9-945C-FF03F9D211D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0" creationId="{26C6E352-FA1D-44BB-A0B1-DAF1815B7F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1" creationId="{381345DB-6D32-4005-831C-BA3ED7CF430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2" creationId="{B442B597-7CF2-4C0D-8B49-39F0CE308B7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3" creationId="{AE016443-9B98-4C49-AB07-9B6CE5CC7C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4" creationId="{B639D030-F917-4F7F-B1AB-C8625FD1141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5" creationId="{E4D6996E-64C2-41F6-80C7-3DD94CD6F65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6" creationId="{3B05DA5D-D123-4D91-980F-DE21BE13989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7" creationId="{E269C649-8D99-4E22-94DF-B456AAD0EF0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8" creationId="{13A9DE01-FE88-4FDE-8FB6-56E55A68A98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29" creationId="{4BE8C5AE-6DC8-4710-B83D-B72CB501D3C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0" creationId="{FB87970C-2D59-4679-BD54-7D016E78D9E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1" creationId="{E5D6325A-BCC8-4D03-AB2F-9F67077B3B6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2" creationId="{4733E311-0C7D-43D7-8FA0-2FF8A6E9F66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3" creationId="{C3EFF696-7DD6-45B1-ABE5-43DBCD1967F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4" creationId="{2B5260AF-BDFB-4544-96FF-DF8B6E9B89E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5" creationId="{66E3C94E-9FD2-4719-9AB8-A23182CE5B6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6" creationId="{2C759AFD-8A56-4C62-9A5A-21CFBF5FEE6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7" creationId="{B8A31F71-5C47-4873-8A32-C7FEB70FA05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8" creationId="{D14E35EE-CB6C-4F1B-94AA-2B2F024B882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39" creationId="{F295D3A0-718D-4034-88C8-0C022DEF8FA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0" creationId="{F86C900C-7EAC-45F6-85B3-469792561A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1" creationId="{A74A5714-E2B2-4941-9FD9-9A57080190A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2" creationId="{82B7E948-6BA2-4969-8C99-E5D83BD18CC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3" creationId="{F0D44C04-A9F3-4B25-BCF0-D054FE845B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4" creationId="{3D21AA20-16AA-47B6-8BD1-549C74CD77A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5" creationId="{B3BEF739-9DB3-4C95-BBE7-332249D61E0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6" creationId="{B85BAD67-7A6B-4E01-B0F1-C2D40821FBF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7" creationId="{9D5C5A02-4110-4F5B-826E-C1E29D1905F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8" creationId="{C539CF10-108C-4BDF-992E-53CE3AE87C3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49" creationId="{EB5589F2-FD8E-46ED-BF73-F0F412F85E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0" creationId="{FD01E2B3-FD73-42B5-8807-43EF9216AFD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1" creationId="{E5580522-9C70-4C08-86A5-7EE504DE5A4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2" creationId="{6506F995-8EC9-4A07-B66E-BB7B3E0A94A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3" creationId="{F650F38A-8D0D-436D-AEDD-83E8CFFFC6E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4" creationId="{F401A44D-467B-485E-8B87-2304BD59017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5" creationId="{8A9335C8-70D9-4F37-81A4-51DF92893D3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6" creationId="{2539DCAB-3F41-4A17-B77F-A72EDC5818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7" creationId="{04A34B13-1A67-4A33-AEE9-331275ABC18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8" creationId="{A6B911CD-3B85-4CC1-9AEF-CD4A5EBF120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59" creationId="{1FB40288-3D3A-4F15-AC6C-EF91DF1FEA3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0" creationId="{60E3C5DC-CCC1-484A-AFE4-53515807053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1" creationId="{2455F823-2695-481A-8398-1EADCB71B7B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2" creationId="{C3B4AE04-D8B3-45F3-8BA0-53D46AC3A50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3" creationId="{1DF76131-593A-4946-A859-2B7D4A7F330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4" creationId="{7399ABBE-A613-42A7-93B3-AD0D1246074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5" creationId="{53776771-EBAE-4BBC-AAC8-512CCE7FD91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6" creationId="{981F307F-3E73-4B54-B090-2404992067E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7" creationId="{D4FEE085-052E-4C07-AD9F-2C95791CDA6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8" creationId="{2E2338D7-ED92-417F-B700-551E4301A0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69" creationId="{90F2940E-1855-408C-BC8E-8D2F893DB59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0" creationId="{D2EFB776-FB50-407A-A2CB-93D3AA3F464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1" creationId="{36C988E0-2103-4B2F-9766-D9B6665A78E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2" creationId="{A4BC8124-762D-4804-A230-CB84E2E96AE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3" creationId="{A42B9301-44B9-48B5-AF99-E7ADBF30B87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4" creationId="{BB3153B0-B5A3-4322-B2EE-9FC943789B3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5" creationId="{442583B1-CA7F-42E4-A787-694E0D593F5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6" creationId="{F8AE6C4D-B151-47B3-AFC2-C3391E248D9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7" creationId="{4CC78881-67A4-4C67-9F63-3045151DB26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8" creationId="{D80E3A8F-62DD-4722-BE21-6C1BA3938F7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79" creationId="{B54C073F-3C58-464A-8C1F-3DC7EC6BF6F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0" creationId="{685B2C86-BF91-4FB6-A19B-162D002D25C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1" creationId="{EC532B75-9961-4304-B952-EA96EEA92F3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2" creationId="{28FF2B7D-28A9-4FF9-B741-9D4270070D4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3" creationId="{0E838414-6C48-4B8D-A8A0-415A68ECBCE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4" creationId="{D532AD86-BA59-4690-BD70-55B2EDC15B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5" creationId="{3FECBCCA-34FF-4796-8238-8507EBD7CA8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6" creationId="{82500176-30A5-4C46-9B94-3E3C90F0C0D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7" creationId="{3FDF2077-F332-4597-BFB8-C7157D30D86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8" creationId="{A56BF469-F0C2-49C4-8D87-6105E859A14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89" creationId="{F309D5D1-B1BC-4A28-B025-DAED0F4A877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0" creationId="{D1B54F9C-ECD6-4C4A-A82E-06F69D7004A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1" creationId="{2B7E5053-77AC-462E-9F3A-F66FD51921C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2" creationId="{450F61D0-61FA-4F46-AF47-0A5367161D3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3" creationId="{09F6701F-EB30-4D80-9A1E-24F1425A8BD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4" creationId="{72FEC9BB-0595-487B-A9C0-198A7BBD936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5" creationId="{2850A16D-9C61-4BDF-972D-C7558754DB2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6" creationId="{56D12FE9-8062-4FC4-98D6-05F6C01EA83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7" creationId="{974B23D1-D001-42CC-AD84-558F25C84DF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8" creationId="{D4B78DEE-9877-43BE-A7E0-EE38EBACD60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099" creationId="{1429C948-C561-46B3-9685-C68C337D12C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0" creationId="{F3F510DB-0DCD-41E2-A3B6-05A27368001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1" creationId="{7DE224AA-EE36-4804-B514-134F7CAA38B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2" creationId="{EA4EA2D5-9D85-4B2A-B606-32AF77C005F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3" creationId="{6BF2BD04-2A36-41C9-B64F-60D9F7EB2D9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4" creationId="{9AD3C2A8-62FC-496E-B5EF-9806CFBE8A7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5" creationId="{073159B1-3B5A-46EE-A16E-4CCD87F48C6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6" creationId="{3955B3EA-F61C-4872-8A5B-8A9253CF963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7" creationId="{19EFB4CE-AC7B-427F-8B76-F411E5A29E6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8" creationId="{49C92982-199B-4C8A-9C3F-8C3E3D4C2C0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09" creationId="{47708CD1-4A1F-4166-B7C1-0F0329F43D3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0" creationId="{E88C5E0E-1ECE-4712-8C26-C58426996F8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1" creationId="{9B332770-A495-4F5E-A751-E15528C4A13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2" creationId="{F1B27724-68FE-49F6-BEE0-D3B946400AD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3" creationId="{C888A1BC-2A94-4ED8-A4D1-44EB27479F7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4" creationId="{21B6326C-5665-42C7-B6AE-92260892C1D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5" creationId="{C78E35F6-0FDE-4512-B3DA-F52700607C6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6" creationId="{11835E8A-A073-4FFE-9374-84DEF33F855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7" creationId="{FC63F2AF-0B91-4CFA-9135-FB64C148275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8" creationId="{0676509D-D0CF-45DD-94F6-6A0C38C0DFC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19" creationId="{C394680A-7AC6-481F-9E90-232A9BC9625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0" creationId="{BFCC47FC-4496-4733-A3A2-355F56BB148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1" creationId="{78604486-19F6-437D-98D4-1A4ADA7C1CC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2" creationId="{783A0ECE-16FB-4781-AF9F-55FD6FDF7D7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3" creationId="{9BC69F81-9240-43FD-AD2E-49A4ADD62B4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4" creationId="{30437533-E948-4686-B8B9-4A61BAA8229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5" creationId="{AE4B3D84-985E-49E8-A050-92EFC3F2739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6" creationId="{1F9FD1AA-7013-4F47-A104-37FAA498BFC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7" creationId="{35659F83-7E18-46E9-8199-318C66D62F4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8" creationId="{F517A810-5C79-4ACA-A3ED-EA3EA25B0F1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29" creationId="{AE65DCD8-87C5-4A3E-8BD9-BCCDCC9C7E9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0" creationId="{3CA2E496-448F-4590-9291-C6B17ECC5AC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1" creationId="{08962898-95A1-4375-98E4-49F88F8DE87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2" creationId="{8FBAC3C7-A91B-4BB9-9EF4-ACCE089E747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3" creationId="{2CF1890B-0158-4692-93C2-3829A1B093F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4" creationId="{CCB43934-90D0-416B-834E-205075C20013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5" creationId="{F79097AA-7CA1-4E57-A2D7-F50B913333D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6" creationId="{9313B1EC-DB5F-45B3-B141-BDE1022D604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7" creationId="{0D1EE703-DE5A-4A38-B188-30C7F9D0AF9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8" creationId="{4335B41E-D716-4B86-BE80-A245F44F491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39" creationId="{308FFEF8-6049-4E8D-A53A-4343E21B6F9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0" creationId="{8F926896-3542-406B-A348-1784D7FB3FC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1" creationId="{A0CCE5AE-35F5-494C-8E72-FDC49732947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2" creationId="{1277D642-405F-4A69-8C8D-94ECBF32668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3" creationId="{C3699FEB-3799-4E49-9653-A500EBC073A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4" creationId="{81F8B7F0-DED9-48AF-9332-527D45AF611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5" creationId="{AFCB644E-E253-48C2-880E-F71E56A9B414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6" creationId="{9B85C55B-65B0-43E2-8478-D2A4DF99E5B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7" creationId="{A299B460-76DB-4E6B-824A-E7C21B589B6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8" creationId="{95F27255-7663-4FAB-87A6-656C52D30BC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49" creationId="{753E8063-4047-4C19-A305-E8A934ED31C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0" creationId="{BE917BF1-BFEF-4930-9C15-F8FEDCC2D6CC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1" creationId="{5DCDE894-0C74-4EA5-8295-09851202A1C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2" creationId="{C89D874D-A784-468E-BEF5-CB120FC7AFC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3" creationId="{C2B535B8-5666-41AA-9DCA-490DBA92B9E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4" creationId="{91459DF6-2048-4D21-ADCB-1B8BE104110D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5" creationId="{72BC47DA-CF76-4D68-B968-2F5AAAEF7F4F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6" creationId="{9985CAC4-7066-4C5D-87B3-29F7E7649222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7" creationId="{43F78A14-6E24-4ACC-9F6B-2C5DD3563F4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8" creationId="{36B35B1E-A5BD-4E68-A83D-F42DB71F6AD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59" creationId="{06FAEEB8-6614-430E-90A1-260BF31DAD3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0" creationId="{174E6323-CA2B-4D8E-940E-4B27A928A01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1" creationId="{4DA2C34E-844A-4522-8317-EE9D764BF4C5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2" creationId="{8EA359BC-AC9A-493B-ADB4-3384C127684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3" creationId="{E74D3C26-E6EE-42D8-BFE6-36102ADF1E67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4" creationId="{4FC74470-7AAE-477C-B1B8-A5463434F5A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5" creationId="{A2EB3AE5-ECCB-408D-BBF2-2728F84831E1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6" creationId="{56ECED33-2768-4DC2-BB34-A07B494ECE9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7" creationId="{CB2AF0CE-5A6B-4E66-907F-049F7B8E68E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8" creationId="{6DA089D6-CAA9-41C5-B08E-68A293068A2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69" creationId="{501B2057-A94D-453D-8F2B-545D9468C77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0" creationId="{39852D67-1564-46D2-945B-A40ED8A504E6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1" creationId="{F2FEE107-70C0-44A8-8E4C-026A3191988E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2" creationId="{ADAA5C1B-D476-485A-A74E-225D373A8DA8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3" creationId="{DFC9854F-A133-48D8-A971-73557596E5EB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4" creationId="{EA1B651C-CD1B-4369-A0AD-93609C9F09D0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5" creationId="{BDE88A43-4822-462F-9397-409305CD14FA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6" creationId="{FDC073E2-49FC-4475-80F3-EE1BB6820939}"/>
          </ac:spMkLst>
        </pc:spChg>
        <pc:spChg chg="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7" creationId="{49C69E1D-797C-43FC-AC91-EA23B9002005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8" creationId="{174BB018-1AE5-4EC7-899F-D0E3AF2A5375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79" creationId="{6DED0F5E-BD85-4990-B33B-AC2E6E64D073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80" creationId="{BD5427CB-AD87-409D-8AF8-40214D7A76F9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81" creationId="{7E39EEEE-A971-4B30-8986-A2DDFFD78861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82" creationId="{13A82427-D1FA-4A29-9C5F-27602D401239}"/>
          </ac:spMkLst>
        </pc:spChg>
        <pc:spChg chg="add mod">
          <ac:chgData name="Juan Pablo Arango Velásquez" userId="8e51f2ec-ab35-4edc-81c0-6b8e11e28cbd" providerId="ADAL" clId="{858A542F-8809-49B8-B88C-DF23A8663C66}" dt="2021-04-18T20:55:51.222" v="2447" actId="1076"/>
          <ac:spMkLst>
            <pc:docMk/>
            <pc:sldMk cId="3645646264" sldId="310"/>
            <ac:spMk id="1183" creationId="{46CE155C-F983-477C-B2B6-200AF5671BF8}"/>
          </ac:spMkLst>
        </pc:spChg>
        <pc:spChg chg="add del mod">
          <ac:chgData name="Juan Pablo Arango Velásquez" userId="8e51f2ec-ab35-4edc-81c0-6b8e11e28cbd" providerId="ADAL" clId="{858A542F-8809-49B8-B88C-DF23A8663C66}" dt="2021-04-18T20:57:07.404" v="2468" actId="478"/>
          <ac:spMkLst>
            <pc:docMk/>
            <pc:sldMk cId="3645646264" sldId="310"/>
            <ac:spMk id="1184" creationId="{88422507-DEAB-48C7-8D23-F18C8E1E1643}"/>
          </ac:spMkLst>
        </pc:spChg>
        <pc:spChg chg="add del mod">
          <ac:chgData name="Juan Pablo Arango Velásquez" userId="8e51f2ec-ab35-4edc-81c0-6b8e11e28cbd" providerId="ADAL" clId="{858A542F-8809-49B8-B88C-DF23A8663C66}" dt="2021-04-18T20:57:04.929" v="2467" actId="478"/>
          <ac:spMkLst>
            <pc:docMk/>
            <pc:sldMk cId="3645646264" sldId="310"/>
            <ac:spMk id="1185" creationId="{903FB4B4-03FC-441F-B3D5-7FE6207AC540}"/>
          </ac:spMkLst>
        </pc:spChg>
        <pc:spChg chg="add del mod">
          <ac:chgData name="Juan Pablo Arango Velásquez" userId="8e51f2ec-ab35-4edc-81c0-6b8e11e28cbd" providerId="ADAL" clId="{858A542F-8809-49B8-B88C-DF23A8663C66}" dt="2021-04-18T20:57:00.927" v="2465" actId="478"/>
          <ac:spMkLst>
            <pc:docMk/>
            <pc:sldMk cId="3645646264" sldId="310"/>
            <ac:spMk id="1186" creationId="{703052FD-400A-4939-81EE-731D2AC97BF6}"/>
          </ac:spMkLst>
        </pc:spChg>
        <pc:spChg chg="add del mod">
          <ac:chgData name="Juan Pablo Arango Velásquez" userId="8e51f2ec-ab35-4edc-81c0-6b8e11e28cbd" providerId="ADAL" clId="{858A542F-8809-49B8-B88C-DF23A8663C66}" dt="2021-04-18T20:57:03.397" v="2466" actId="478"/>
          <ac:spMkLst>
            <pc:docMk/>
            <pc:sldMk cId="3645646264" sldId="310"/>
            <ac:spMk id="1187" creationId="{01D1EF24-7AF6-4A17-909D-FDDA6873B454}"/>
          </ac:spMkLst>
        </pc:spChg>
        <pc:spChg chg="add mod">
          <ac:chgData name="Juan Pablo Arango Velásquez" userId="8e51f2ec-ab35-4edc-81c0-6b8e11e28cbd" providerId="ADAL" clId="{858A542F-8809-49B8-B88C-DF23A8663C66}" dt="2021-04-18T21:00:14.037" v="2566" actId="1076"/>
          <ac:spMkLst>
            <pc:docMk/>
            <pc:sldMk cId="3645646264" sldId="310"/>
            <ac:spMk id="1188" creationId="{EC3B67A5-CF9A-4832-BBDE-A693F7327950}"/>
          </ac:spMkLst>
        </pc:spChg>
        <pc:spChg chg="add mod">
          <ac:chgData name="Juan Pablo Arango Velásquez" userId="8e51f2ec-ab35-4edc-81c0-6b8e11e28cbd" providerId="ADAL" clId="{858A542F-8809-49B8-B88C-DF23A8663C66}" dt="2021-04-18T21:00:16.191" v="2567" actId="1076"/>
          <ac:spMkLst>
            <pc:docMk/>
            <pc:sldMk cId="3645646264" sldId="310"/>
            <ac:spMk id="1189" creationId="{1F374908-B67C-4EC5-B1EF-C9475AD93417}"/>
          </ac:spMkLst>
        </pc:spChg>
        <pc:grpChg chg="del">
          <ac:chgData name="Juan Pablo Arango Velásquez" userId="8e51f2ec-ab35-4edc-81c0-6b8e11e28cbd" providerId="ADAL" clId="{858A542F-8809-49B8-B88C-DF23A8663C66}" dt="2021-04-18T20:55:32.285" v="2433" actId="478"/>
          <ac:grpSpMkLst>
            <pc:docMk/>
            <pc:sldMk cId="3645646264" sldId="310"/>
            <ac:grpSpMk id="16" creationId="{DDBB4C2C-68BD-406A-9054-E7E320554605}"/>
          </ac:grpSpMkLst>
        </pc:grpChg>
        <pc:grpChg chg="add mod">
          <ac:chgData name="Juan Pablo Arango Velásquez" userId="8e51f2ec-ab35-4edc-81c0-6b8e11e28cbd" providerId="ADAL" clId="{858A542F-8809-49B8-B88C-DF23A8663C66}" dt="2021-04-18T20:55:51.222" v="2447" actId="1076"/>
          <ac:grpSpMkLst>
            <pc:docMk/>
            <pc:sldMk cId="3645646264" sldId="310"/>
            <ac:grpSpMk id="448" creationId="{E7934827-57E7-480B-8182-80237AAD6752}"/>
          </ac:grpSpMkLst>
        </pc:grpChg>
        <pc:grpChg chg="del">
          <ac:chgData name="Juan Pablo Arango Velásquez" userId="8e51f2ec-ab35-4edc-81c0-6b8e11e28cbd" providerId="ADAL" clId="{858A542F-8809-49B8-B88C-DF23A8663C66}" dt="2021-04-18T20:55:39.036" v="2440" actId="478"/>
          <ac:grpSpMkLst>
            <pc:docMk/>
            <pc:sldMk cId="3645646264" sldId="310"/>
            <ac:grpSpMk id="457" creationId="{C850CAB4-1448-4D14-898B-16D39411412B}"/>
          </ac:grpSpMkLst>
        </pc:grpChg>
        <pc:grpChg chg="del">
          <ac:chgData name="Juan Pablo Arango Velásquez" userId="8e51f2ec-ab35-4edc-81c0-6b8e11e28cbd" providerId="ADAL" clId="{858A542F-8809-49B8-B88C-DF23A8663C66}" dt="2021-04-18T20:55:38.441" v="2439" actId="478"/>
          <ac:grpSpMkLst>
            <pc:docMk/>
            <pc:sldMk cId="3645646264" sldId="310"/>
            <ac:grpSpMk id="473" creationId="{078967F5-DDA7-478D-91FE-C4C61A8F8B14}"/>
          </ac:grpSpMkLst>
        </pc:grpChg>
        <pc:picChg chg="del">
          <ac:chgData name="Juan Pablo Arango Velásquez" userId="8e51f2ec-ab35-4edc-81c0-6b8e11e28cbd" providerId="ADAL" clId="{858A542F-8809-49B8-B88C-DF23A8663C66}" dt="2021-04-18T20:55:31.818" v="2432" actId="478"/>
          <ac:picMkLst>
            <pc:docMk/>
            <pc:sldMk cId="3645646264" sldId="310"/>
            <ac:picMk id="475" creationId="{087B9C77-2769-4FA0-8658-C04ADF4C8CFF}"/>
          </ac:picMkLst>
        </pc:picChg>
        <pc:picChg chg="mod">
          <ac:chgData name="Juan Pablo Arango Velásquez" userId="8e51f2ec-ab35-4edc-81c0-6b8e11e28cbd" providerId="ADAL" clId="{858A542F-8809-49B8-B88C-DF23A8663C66}" dt="2021-04-18T23:01:21.471" v="2978" actId="1076"/>
          <ac:picMkLst>
            <pc:docMk/>
            <pc:sldMk cId="3645646264" sldId="310"/>
            <ac:picMk id="480" creationId="{B5469C6C-89AC-4499-B260-E03356BC46EE}"/>
          </ac:picMkLst>
        </pc:picChg>
        <pc:picChg chg="del">
          <ac:chgData name="Juan Pablo Arango Velásquez" userId="8e51f2ec-ab35-4edc-81c0-6b8e11e28cbd" providerId="ADAL" clId="{858A542F-8809-49B8-B88C-DF23A8663C66}" dt="2021-04-18T20:55:35.511" v="2436" actId="478"/>
          <ac:picMkLst>
            <pc:docMk/>
            <pc:sldMk cId="3645646264" sldId="310"/>
            <ac:picMk id="483" creationId="{6A557C61-7208-420F-9B3C-3BEFBFE5A1F5}"/>
          </ac:picMkLst>
        </pc:picChg>
        <pc:picChg chg="del">
          <ac:chgData name="Juan Pablo Arango Velásquez" userId="8e51f2ec-ab35-4edc-81c0-6b8e11e28cbd" providerId="ADAL" clId="{858A542F-8809-49B8-B88C-DF23A8663C66}" dt="2021-04-18T20:55:37.444" v="2438" actId="478"/>
          <ac:picMkLst>
            <pc:docMk/>
            <pc:sldMk cId="3645646264" sldId="310"/>
            <ac:picMk id="484" creationId="{9BAE2170-2389-4C4B-A848-044A92B6823F}"/>
          </ac:picMkLst>
        </pc:picChg>
        <pc:picChg chg="del">
          <ac:chgData name="Juan Pablo Arango Velásquez" userId="8e51f2ec-ab35-4edc-81c0-6b8e11e28cbd" providerId="ADAL" clId="{858A542F-8809-49B8-B88C-DF23A8663C66}" dt="2021-04-18T20:55:42.325" v="2444" actId="478"/>
          <ac:picMkLst>
            <pc:docMk/>
            <pc:sldMk cId="3645646264" sldId="310"/>
            <ac:picMk id="485" creationId="{A96F13BF-3502-4DAD-99D2-5DA69283C9B6}"/>
          </ac:picMkLst>
        </pc:picChg>
        <pc:cxnChg chg="del">
          <ac:chgData name="Juan Pablo Arango Velásquez" userId="8e51f2ec-ab35-4edc-81c0-6b8e11e28cbd" providerId="ADAL" clId="{858A542F-8809-49B8-B88C-DF23A8663C66}" dt="2021-04-18T20:55:39.484" v="2441" actId="478"/>
          <ac:cxnSpMkLst>
            <pc:docMk/>
            <pc:sldMk cId="3645646264" sldId="310"/>
            <ac:cxnSpMk id="13" creationId="{2C531F09-F87A-4D84-A28C-5761EAD8EE66}"/>
          </ac:cxnSpMkLst>
        </pc:cxnChg>
        <pc:cxnChg chg="del">
          <ac:chgData name="Juan Pablo Arango Velásquez" userId="8e51f2ec-ab35-4edc-81c0-6b8e11e28cbd" providerId="ADAL" clId="{858A542F-8809-49B8-B88C-DF23A8663C66}" dt="2021-04-18T20:55:40.437" v="2442" actId="478"/>
          <ac:cxnSpMkLst>
            <pc:docMk/>
            <pc:sldMk cId="3645646264" sldId="310"/>
            <ac:cxnSpMk id="459" creationId="{8918D4C1-8A55-4C2B-B5D9-38188256EF3B}"/>
          </ac:cxnSpMkLst>
        </pc:cxnChg>
      </pc:sldChg>
      <pc:sldChg chg="addSp modSp add mod ord setBg modAnim">
        <pc:chgData name="Juan Pablo Arango Velásquez" userId="8e51f2ec-ab35-4edc-81c0-6b8e11e28cbd" providerId="ADAL" clId="{858A542F-8809-49B8-B88C-DF23A8663C66}" dt="2021-04-18T23:03:55.046" v="2995" actId="1076"/>
        <pc:sldMkLst>
          <pc:docMk/>
          <pc:sldMk cId="4058737622" sldId="311"/>
        </pc:sldMkLst>
        <pc:spChg chg="add mod">
          <ac:chgData name="Juan Pablo Arango Velásquez" userId="8e51f2ec-ab35-4edc-81c0-6b8e11e28cbd" providerId="ADAL" clId="{858A542F-8809-49B8-B88C-DF23A8663C66}" dt="2021-04-18T22:49:35.161" v="2575" actId="14100"/>
          <ac:spMkLst>
            <pc:docMk/>
            <pc:sldMk cId="4058737622" sldId="311"/>
            <ac:spMk id="2" creationId="{5D7B5331-A4D9-48B5-BBF0-5A51DE208ECD}"/>
          </ac:spMkLst>
        </pc:spChg>
        <pc:spChg chg="add mod">
          <ac:chgData name="Juan Pablo Arango Velásquez" userId="8e51f2ec-ab35-4edc-81c0-6b8e11e28cbd" providerId="ADAL" clId="{858A542F-8809-49B8-B88C-DF23A8663C66}" dt="2021-04-18T22:50:02.561" v="2582" actId="208"/>
          <ac:spMkLst>
            <pc:docMk/>
            <pc:sldMk cId="4058737622" sldId="311"/>
            <ac:spMk id="451" creationId="{3DFF48BC-89A7-4FD9-B019-300FDDFCF5BC}"/>
          </ac:spMkLst>
        </pc:spChg>
        <pc:spChg chg="add mod">
          <ac:chgData name="Juan Pablo Arango Velásquez" userId="8e51f2ec-ab35-4edc-81c0-6b8e11e28cbd" providerId="ADAL" clId="{858A542F-8809-49B8-B88C-DF23A8663C66}" dt="2021-04-18T22:50:11.425" v="2584" actId="1076"/>
          <ac:spMkLst>
            <pc:docMk/>
            <pc:sldMk cId="4058737622" sldId="311"/>
            <ac:spMk id="452" creationId="{1C5A096A-F76F-48E2-BF5B-F466557ABE1C}"/>
          </ac:spMkLst>
        </pc:spChg>
        <pc:spChg chg="add mod">
          <ac:chgData name="Juan Pablo Arango Velásquez" userId="8e51f2ec-ab35-4edc-81c0-6b8e11e28cbd" providerId="ADAL" clId="{858A542F-8809-49B8-B88C-DF23A8663C66}" dt="2021-04-18T23:03:53.134" v="2994" actId="1076"/>
          <ac:spMkLst>
            <pc:docMk/>
            <pc:sldMk cId="4058737622" sldId="311"/>
            <ac:spMk id="453" creationId="{DC587E8A-EB63-4A2F-8566-EAAFEABA5E74}"/>
          </ac:spMkLst>
        </pc:spChg>
        <pc:picChg chg="add mod">
          <ac:chgData name="Juan Pablo Arango Velásquez" userId="8e51f2ec-ab35-4edc-81c0-6b8e11e28cbd" providerId="ADAL" clId="{858A542F-8809-49B8-B88C-DF23A8663C66}" dt="2021-04-18T23:03:55.046" v="2995" actId="1076"/>
          <ac:picMkLst>
            <pc:docMk/>
            <pc:sldMk cId="4058737622" sldId="311"/>
            <ac:picMk id="455" creationId="{67C649D9-2C97-4802-A214-CD6596751C8D}"/>
          </ac:picMkLst>
        </pc:picChg>
        <pc:picChg chg="mod">
          <ac:chgData name="Juan Pablo Arango Velásquez" userId="8e51f2ec-ab35-4edc-81c0-6b8e11e28cbd" providerId="ADAL" clId="{858A542F-8809-49B8-B88C-DF23A8663C66}" dt="2021-04-18T22:54:52.837" v="2912" actId="1076"/>
          <ac:picMkLst>
            <pc:docMk/>
            <pc:sldMk cId="4058737622" sldId="311"/>
            <ac:picMk id="483" creationId="{6A557C61-7208-420F-9B3C-3BEFBFE5A1F5}"/>
          </ac:picMkLst>
        </pc:picChg>
      </pc:sldChg>
      <pc:sldChg chg="addSp delSp modSp add mod addAnim delAnim modAnim">
        <pc:chgData name="Juan Pablo Arango Velásquez" userId="8e51f2ec-ab35-4edc-81c0-6b8e11e28cbd" providerId="ADAL" clId="{858A542F-8809-49B8-B88C-DF23A8663C66}" dt="2021-04-30T12:23:36.791" v="3157" actId="732"/>
        <pc:sldMkLst>
          <pc:docMk/>
          <pc:sldMk cId="1728764213" sldId="312"/>
        </pc:sldMkLst>
        <pc:spChg chg="add del mod">
          <ac:chgData name="Juan Pablo Arango Velásquez" userId="8e51f2ec-ab35-4edc-81c0-6b8e11e28cbd" providerId="ADAL" clId="{858A542F-8809-49B8-B88C-DF23A8663C66}" dt="2021-04-18T22:52:58.376" v="2790" actId="478"/>
          <ac:spMkLst>
            <pc:docMk/>
            <pc:sldMk cId="1728764213" sldId="312"/>
            <ac:spMk id="3" creationId="{9F57E058-192A-4A6E-8694-352512A87084}"/>
          </ac:spMkLst>
        </pc:spChg>
        <pc:spChg chg="mod">
          <ac:chgData name="Juan Pablo Arango Velásquez" userId="8e51f2ec-ab35-4edc-81c0-6b8e11e28cbd" providerId="ADAL" clId="{858A542F-8809-49B8-B88C-DF23A8663C66}" dt="2021-04-18T22:59:36.144" v="2966" actId="1076"/>
          <ac:spMkLst>
            <pc:docMk/>
            <pc:sldMk cId="1728764213" sldId="312"/>
            <ac:spMk id="17" creationId="{A83B6E53-D12F-49C0-9209-196E183432B3}"/>
          </ac:spMkLst>
        </pc:spChg>
        <pc:spChg chg="add del">
          <ac:chgData name="Juan Pablo Arango Velásquez" userId="8e51f2ec-ab35-4edc-81c0-6b8e11e28cbd" providerId="ADAL" clId="{858A542F-8809-49B8-B88C-DF23A8663C66}" dt="2021-04-18T22:52:03.271" v="2597" actId="478"/>
          <ac:spMkLst>
            <pc:docMk/>
            <pc:sldMk cId="1728764213" sldId="312"/>
            <ac:spMk id="19" creationId="{432AB0B4-54F0-49C5-805A-A2F4D63F4028}"/>
          </ac:spMkLst>
        </pc:spChg>
        <pc:spChg chg="del mod">
          <ac:chgData name="Juan Pablo Arango Velásquez" userId="8e51f2ec-ab35-4edc-81c0-6b8e11e28cbd" providerId="ADAL" clId="{858A542F-8809-49B8-B88C-DF23A8663C66}" dt="2021-04-18T22:52:07.847" v="2599" actId="478"/>
          <ac:spMkLst>
            <pc:docMk/>
            <pc:sldMk cId="1728764213" sldId="312"/>
            <ac:spMk id="22" creationId="{717BC114-08C1-4128-A18E-0EDB63C0B9C9}"/>
          </ac:spMkLst>
        </pc:spChg>
        <pc:spChg chg="add mod">
          <ac:chgData name="Juan Pablo Arango Velásquez" userId="8e51f2ec-ab35-4edc-81c0-6b8e11e28cbd" providerId="ADAL" clId="{858A542F-8809-49B8-B88C-DF23A8663C66}" dt="2021-04-18T23:04:17.166" v="3003" actId="1076"/>
          <ac:spMkLst>
            <pc:docMk/>
            <pc:sldMk cId="1728764213" sldId="312"/>
            <ac:spMk id="28" creationId="{8454ED37-F4EA-41E8-8FD7-98BD149718AF}"/>
          </ac:spMkLst>
        </pc:spChg>
        <pc:spChg chg="add mod">
          <ac:chgData name="Juan Pablo Arango Velásquez" userId="8e51f2ec-ab35-4edc-81c0-6b8e11e28cbd" providerId="ADAL" clId="{858A542F-8809-49B8-B88C-DF23A8663C66}" dt="2021-04-18T23:04:15.392" v="3002" actId="1076"/>
          <ac:spMkLst>
            <pc:docMk/>
            <pc:sldMk cId="1728764213" sldId="312"/>
            <ac:spMk id="29" creationId="{5886CB0C-8F86-4120-AB32-5812AAFCC479}"/>
          </ac:spMkLst>
        </pc:spChg>
        <pc:spChg chg="add del mod">
          <ac:chgData name="Juan Pablo Arango Velásquez" userId="8e51f2ec-ab35-4edc-81c0-6b8e11e28cbd" providerId="ADAL" clId="{858A542F-8809-49B8-B88C-DF23A8663C66}" dt="2021-04-18T22:56:48.711" v="2924" actId="478"/>
          <ac:spMkLst>
            <pc:docMk/>
            <pc:sldMk cId="1728764213" sldId="312"/>
            <ac:spMk id="30" creationId="{857E36C9-C779-49F3-8742-FCF3E77306C9}"/>
          </ac:spMkLst>
        </pc:spChg>
        <pc:spChg chg="mod">
          <ac:chgData name="Juan Pablo Arango Velásquez" userId="8e51f2ec-ab35-4edc-81c0-6b8e11e28cbd" providerId="ADAL" clId="{858A542F-8809-49B8-B88C-DF23A8663C66}" dt="2021-04-18T22:58:46.272" v="2951" actId="1076"/>
          <ac:spMkLst>
            <pc:docMk/>
            <pc:sldMk cId="1728764213" sldId="312"/>
            <ac:spMk id="1354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2:59:23.839" v="2961" actId="14100"/>
          <ac:spMkLst>
            <pc:docMk/>
            <pc:sldMk cId="1728764213" sldId="312"/>
            <ac:spMk id="1356" creationId="{00000000-0000-0000-0000-000000000000}"/>
          </ac:spMkLst>
        </pc:spChg>
        <pc:spChg chg="mod">
          <ac:chgData name="Juan Pablo Arango Velásquez" userId="8e51f2ec-ab35-4edc-81c0-6b8e11e28cbd" providerId="ADAL" clId="{858A542F-8809-49B8-B88C-DF23A8663C66}" dt="2021-04-18T22:58:42.207" v="2950" actId="1076"/>
          <ac:spMkLst>
            <pc:docMk/>
            <pc:sldMk cId="1728764213" sldId="312"/>
            <ac:spMk id="1357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2:52:54.707" v="2789" actId="478"/>
          <ac:spMkLst>
            <pc:docMk/>
            <pc:sldMk cId="1728764213" sldId="312"/>
            <ac:spMk id="1358" creationId="{00000000-0000-0000-0000-000000000000}"/>
          </ac:spMkLst>
        </pc:spChg>
        <pc:spChg chg="del mod">
          <ac:chgData name="Juan Pablo Arango Velásquez" userId="8e51f2ec-ab35-4edc-81c0-6b8e11e28cbd" providerId="ADAL" clId="{858A542F-8809-49B8-B88C-DF23A8663C66}" dt="2021-04-18T22:53:05.244" v="2791" actId="478"/>
          <ac:spMkLst>
            <pc:docMk/>
            <pc:sldMk cId="1728764213" sldId="312"/>
            <ac:spMk id="1360" creationId="{00000000-0000-0000-0000-000000000000}"/>
          </ac:spMkLst>
        </pc:spChg>
        <pc:grpChg chg="del">
          <ac:chgData name="Juan Pablo Arango Velásquez" userId="8e51f2ec-ab35-4edc-81c0-6b8e11e28cbd" providerId="ADAL" clId="{858A542F-8809-49B8-B88C-DF23A8663C66}" dt="2021-04-18T22:52:13.854" v="2600" actId="478"/>
          <ac:grpSpMkLst>
            <pc:docMk/>
            <pc:sldMk cId="1728764213" sldId="312"/>
            <ac:grpSpMk id="23" creationId="{A55014B1-5D45-419F-AABC-DBEB506A6BE1}"/>
          </ac:grpSpMkLst>
        </pc:grpChg>
        <pc:grpChg chg="del mod">
          <ac:chgData name="Juan Pablo Arango Velásquez" userId="8e51f2ec-ab35-4edc-81c0-6b8e11e28cbd" providerId="ADAL" clId="{858A542F-8809-49B8-B88C-DF23A8663C66}" dt="2021-04-18T22:53:10.360" v="2793" actId="478"/>
          <ac:grpSpMkLst>
            <pc:docMk/>
            <pc:sldMk cId="1728764213" sldId="312"/>
            <ac:grpSpMk id="1361" creationId="{00000000-0000-0000-0000-000000000000}"/>
          </ac:grpSpMkLst>
        </pc:grpChg>
        <pc:picChg chg="add mod modCrop">
          <ac:chgData name="Juan Pablo Arango Velásquez" userId="8e51f2ec-ab35-4edc-81c0-6b8e11e28cbd" providerId="ADAL" clId="{858A542F-8809-49B8-B88C-DF23A8663C66}" dt="2021-04-18T22:57:42.399" v="2937" actId="732"/>
          <ac:picMkLst>
            <pc:docMk/>
            <pc:sldMk cId="1728764213" sldId="312"/>
            <ac:picMk id="5" creationId="{68A08D8A-7611-4088-AB2A-495133081AFB}"/>
          </ac:picMkLst>
        </pc:picChg>
        <pc:picChg chg="add mod">
          <ac:chgData name="Juan Pablo Arango Velásquez" userId="8e51f2ec-ab35-4edc-81c0-6b8e11e28cbd" providerId="ADAL" clId="{858A542F-8809-49B8-B88C-DF23A8663C66}" dt="2021-04-18T23:04:12.417" v="3001" actId="1076"/>
          <ac:picMkLst>
            <pc:docMk/>
            <pc:sldMk cId="1728764213" sldId="312"/>
            <ac:picMk id="27" creationId="{9C52DA13-A673-4740-9824-EE3D75DAF773}"/>
          </ac:picMkLst>
        </pc:picChg>
        <pc:picChg chg="add mod modCrop">
          <ac:chgData name="Juan Pablo Arango Velásquez" userId="8e51f2ec-ab35-4edc-81c0-6b8e11e28cbd" providerId="ADAL" clId="{858A542F-8809-49B8-B88C-DF23A8663C66}" dt="2021-04-30T12:23:36.791" v="3157" actId="732"/>
          <ac:picMkLst>
            <pc:docMk/>
            <pc:sldMk cId="1728764213" sldId="312"/>
            <ac:picMk id="31" creationId="{CC392018-81BF-4989-A96C-172990211510}"/>
          </ac:picMkLst>
        </pc:picChg>
        <pc:picChg chg="add mod modCrop">
          <ac:chgData name="Juan Pablo Arango Velásquez" userId="8e51f2ec-ab35-4edc-81c0-6b8e11e28cbd" providerId="ADAL" clId="{858A542F-8809-49B8-B88C-DF23A8663C66}" dt="2021-04-30T12:23:29.678" v="3156" actId="732"/>
          <ac:picMkLst>
            <pc:docMk/>
            <pc:sldMk cId="1728764213" sldId="312"/>
            <ac:picMk id="32" creationId="{9C5190F4-29EA-496C-ABB0-63361E06B36D}"/>
          </ac:picMkLst>
        </pc:picChg>
        <pc:picChg chg="add mod">
          <ac:chgData name="Juan Pablo Arango Velásquez" userId="8e51f2ec-ab35-4edc-81c0-6b8e11e28cbd" providerId="ADAL" clId="{858A542F-8809-49B8-B88C-DF23A8663C66}" dt="2021-04-18T23:04:11.327" v="3000" actId="1076"/>
          <ac:picMkLst>
            <pc:docMk/>
            <pc:sldMk cId="1728764213" sldId="312"/>
            <ac:picMk id="33" creationId="{A81AFF58-AB0E-4A11-8694-DCCEC1DE1A9A}"/>
          </ac:picMkLst>
        </pc:picChg>
        <pc:cxnChg chg="del">
          <ac:chgData name="Juan Pablo Arango Velásquez" userId="8e51f2ec-ab35-4edc-81c0-6b8e11e28cbd" providerId="ADAL" clId="{858A542F-8809-49B8-B88C-DF23A8663C66}" dt="2021-04-18T22:51:50.638" v="2594" actId="478"/>
          <ac:cxnSpMkLst>
            <pc:docMk/>
            <pc:sldMk cId="1728764213" sldId="312"/>
            <ac:cxnSpMk id="18" creationId="{917582DB-2560-4AA7-94C6-B98577276258}"/>
          </ac:cxnSpMkLst>
        </pc:cxnChg>
        <pc:cxnChg chg="mod">
          <ac:chgData name="Juan Pablo Arango Velásquez" userId="8e51f2ec-ab35-4edc-81c0-6b8e11e28cbd" providerId="ADAL" clId="{858A542F-8809-49B8-B88C-DF23A8663C66}" dt="2021-04-18T22:52:33.266" v="2728" actId="1038"/>
          <ac:cxnSpMkLst>
            <pc:docMk/>
            <pc:sldMk cId="1728764213" sldId="312"/>
            <ac:cxnSpMk id="1359" creationId="{00000000-0000-0000-0000-000000000000}"/>
          </ac:cxnSpMkLst>
        </pc:cxnChg>
      </pc:sldChg>
      <pc:sldChg chg="addSp delSp modSp add mod delAnim modNotesTx">
        <pc:chgData name="Juan Pablo Arango Velásquez" userId="8e51f2ec-ab35-4edc-81c0-6b8e11e28cbd" providerId="ADAL" clId="{858A542F-8809-49B8-B88C-DF23A8663C66}" dt="2021-04-18T23:08:31.275" v="3013"/>
        <pc:sldMkLst>
          <pc:docMk/>
          <pc:sldMk cId="614705293" sldId="313"/>
        </pc:sldMkLst>
        <pc:spChg chg="add del mod">
          <ac:chgData name="Juan Pablo Arango Velásquez" userId="8e51f2ec-ab35-4edc-81c0-6b8e11e28cbd" providerId="ADAL" clId="{858A542F-8809-49B8-B88C-DF23A8663C66}" dt="2021-04-18T23:07:52.044" v="3007" actId="478"/>
          <ac:spMkLst>
            <pc:docMk/>
            <pc:sldMk cId="614705293" sldId="313"/>
            <ac:spMk id="3" creationId="{F1F1F7A9-DB88-4094-AE3C-2196985CC26C}"/>
          </ac:spMkLst>
        </pc:spChg>
        <pc:spChg chg="add del mod">
          <ac:chgData name="Juan Pablo Arango Velásquez" userId="8e51f2ec-ab35-4edc-81c0-6b8e11e28cbd" providerId="ADAL" clId="{858A542F-8809-49B8-B88C-DF23A8663C66}" dt="2021-04-18T23:07:57.737" v="3009" actId="478"/>
          <ac:spMkLst>
            <pc:docMk/>
            <pc:sldMk cId="614705293" sldId="313"/>
            <ac:spMk id="6" creationId="{FAF690D4-0040-48D8-A354-8C7225944269}"/>
          </ac:spMkLst>
        </pc:spChg>
        <pc:spChg chg="add del mod">
          <ac:chgData name="Juan Pablo Arango Velásquez" userId="8e51f2ec-ab35-4edc-81c0-6b8e11e28cbd" providerId="ADAL" clId="{858A542F-8809-49B8-B88C-DF23A8663C66}" dt="2021-04-18T23:07:53.419" v="3008" actId="478"/>
          <ac:spMkLst>
            <pc:docMk/>
            <pc:sldMk cId="614705293" sldId="313"/>
            <ac:spMk id="8" creationId="{035B226A-4AD0-4EF1-8706-1E7B2718C26D}"/>
          </ac:spMkLst>
        </pc:spChg>
        <pc:spChg chg="del">
          <ac:chgData name="Juan Pablo Arango Velásquez" userId="8e51f2ec-ab35-4edc-81c0-6b8e11e28cbd" providerId="ADAL" clId="{858A542F-8809-49B8-B88C-DF23A8663C66}" dt="2021-04-18T23:07:59.842" v="3011" actId="478"/>
          <ac:spMkLst>
            <pc:docMk/>
            <pc:sldMk cId="614705293" sldId="313"/>
            <ac:spMk id="17" creationId="{A83B6E53-D12F-49C0-9209-196E183432B3}"/>
          </ac:spMkLst>
        </pc:spChg>
        <pc:spChg chg="del">
          <ac:chgData name="Juan Pablo Arango Velásquez" userId="8e51f2ec-ab35-4edc-81c0-6b8e11e28cbd" providerId="ADAL" clId="{858A542F-8809-49B8-B88C-DF23A8663C66}" dt="2021-04-18T23:07:50.212" v="3005" actId="478"/>
          <ac:spMkLst>
            <pc:docMk/>
            <pc:sldMk cId="614705293" sldId="313"/>
            <ac:spMk id="28" creationId="{8454ED37-F4EA-41E8-8FD7-98BD149718AF}"/>
          </ac:spMkLst>
        </pc:spChg>
        <pc:spChg chg="del">
          <ac:chgData name="Juan Pablo Arango Velásquez" userId="8e51f2ec-ab35-4edc-81c0-6b8e11e28cbd" providerId="ADAL" clId="{858A542F-8809-49B8-B88C-DF23A8663C66}" dt="2021-04-18T23:07:50.212" v="3005" actId="478"/>
          <ac:spMkLst>
            <pc:docMk/>
            <pc:sldMk cId="614705293" sldId="313"/>
            <ac:spMk id="29" creationId="{5886CB0C-8F86-4120-AB32-5812AAFCC479}"/>
          </ac:spMkLst>
        </pc:spChg>
        <pc:spChg chg="del">
          <ac:chgData name="Juan Pablo Arango Velásquez" userId="8e51f2ec-ab35-4edc-81c0-6b8e11e28cbd" providerId="ADAL" clId="{858A542F-8809-49B8-B88C-DF23A8663C66}" dt="2021-04-18T23:07:50.212" v="3005" actId="478"/>
          <ac:spMkLst>
            <pc:docMk/>
            <pc:sldMk cId="614705293" sldId="313"/>
            <ac:spMk id="1354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3:07:50.212" v="3005" actId="478"/>
          <ac:spMkLst>
            <pc:docMk/>
            <pc:sldMk cId="614705293" sldId="313"/>
            <ac:spMk id="1356" creationId="{00000000-0000-0000-0000-000000000000}"/>
          </ac:spMkLst>
        </pc:spChg>
        <pc:spChg chg="del">
          <ac:chgData name="Juan Pablo Arango Velásquez" userId="8e51f2ec-ab35-4edc-81c0-6b8e11e28cbd" providerId="ADAL" clId="{858A542F-8809-49B8-B88C-DF23A8663C66}" dt="2021-04-18T23:07:50.212" v="3005" actId="478"/>
          <ac:spMkLst>
            <pc:docMk/>
            <pc:sldMk cId="614705293" sldId="313"/>
            <ac:spMk id="1357" creationId="{00000000-0000-0000-0000-000000000000}"/>
          </ac:spMkLst>
        </pc:spChg>
        <pc:picChg chg="del">
          <ac:chgData name="Juan Pablo Arango Velásquez" userId="8e51f2ec-ab35-4edc-81c0-6b8e11e28cbd" providerId="ADAL" clId="{858A542F-8809-49B8-B88C-DF23A8663C66}" dt="2021-04-18T23:07:50.212" v="3005" actId="478"/>
          <ac:picMkLst>
            <pc:docMk/>
            <pc:sldMk cId="614705293" sldId="313"/>
            <ac:picMk id="5" creationId="{68A08D8A-7611-4088-AB2A-495133081AFB}"/>
          </ac:picMkLst>
        </pc:picChg>
        <pc:picChg chg="add">
          <ac:chgData name="Juan Pablo Arango Velásquez" userId="8e51f2ec-ab35-4edc-81c0-6b8e11e28cbd" providerId="ADAL" clId="{858A542F-8809-49B8-B88C-DF23A8663C66}" dt="2021-04-18T23:08:01.152" v="3012" actId="22"/>
          <ac:picMkLst>
            <pc:docMk/>
            <pc:sldMk cId="614705293" sldId="313"/>
            <ac:picMk id="10" creationId="{E10AF6D2-EE9C-400A-9F4D-D39BCD8D94EA}"/>
          </ac:picMkLst>
        </pc:picChg>
        <pc:picChg chg="del">
          <ac:chgData name="Juan Pablo Arango Velásquez" userId="8e51f2ec-ab35-4edc-81c0-6b8e11e28cbd" providerId="ADAL" clId="{858A542F-8809-49B8-B88C-DF23A8663C66}" dt="2021-04-18T23:07:50.212" v="3005" actId="478"/>
          <ac:picMkLst>
            <pc:docMk/>
            <pc:sldMk cId="614705293" sldId="313"/>
            <ac:picMk id="27" creationId="{9C52DA13-A673-4740-9824-EE3D75DAF773}"/>
          </ac:picMkLst>
        </pc:picChg>
        <pc:picChg chg="del">
          <ac:chgData name="Juan Pablo Arango Velásquez" userId="8e51f2ec-ab35-4edc-81c0-6b8e11e28cbd" providerId="ADAL" clId="{858A542F-8809-49B8-B88C-DF23A8663C66}" dt="2021-04-18T23:07:50.212" v="3005" actId="478"/>
          <ac:picMkLst>
            <pc:docMk/>
            <pc:sldMk cId="614705293" sldId="313"/>
            <ac:picMk id="31" creationId="{CC392018-81BF-4989-A96C-172990211510}"/>
          </ac:picMkLst>
        </pc:picChg>
        <pc:picChg chg="del">
          <ac:chgData name="Juan Pablo Arango Velásquez" userId="8e51f2ec-ab35-4edc-81c0-6b8e11e28cbd" providerId="ADAL" clId="{858A542F-8809-49B8-B88C-DF23A8663C66}" dt="2021-04-18T23:07:58.499" v="3010" actId="478"/>
          <ac:picMkLst>
            <pc:docMk/>
            <pc:sldMk cId="614705293" sldId="313"/>
            <ac:picMk id="32" creationId="{9C5190F4-29EA-496C-ABB0-63361E06B36D}"/>
          </ac:picMkLst>
        </pc:picChg>
        <pc:picChg chg="del">
          <ac:chgData name="Juan Pablo Arango Velásquez" userId="8e51f2ec-ab35-4edc-81c0-6b8e11e28cbd" providerId="ADAL" clId="{858A542F-8809-49B8-B88C-DF23A8663C66}" dt="2021-04-18T23:07:50.212" v="3005" actId="478"/>
          <ac:picMkLst>
            <pc:docMk/>
            <pc:sldMk cId="614705293" sldId="313"/>
            <ac:picMk id="33" creationId="{A81AFF58-AB0E-4A11-8694-DCCEC1DE1A9A}"/>
          </ac:picMkLst>
        </pc:picChg>
        <pc:cxnChg chg="del">
          <ac:chgData name="Juan Pablo Arango Velásquez" userId="8e51f2ec-ab35-4edc-81c0-6b8e11e28cbd" providerId="ADAL" clId="{858A542F-8809-49B8-B88C-DF23A8663C66}" dt="2021-04-18T23:07:50.212" v="3005" actId="478"/>
          <ac:cxnSpMkLst>
            <pc:docMk/>
            <pc:sldMk cId="614705293" sldId="313"/>
            <ac:cxnSpMk id="1359" creationId="{00000000-0000-0000-0000-000000000000}"/>
          </ac:cxnSpMkLst>
        </pc:cxnChg>
      </pc:sldChg>
      <pc:sldChg chg="addSp delSp modSp new mod modAnim">
        <pc:chgData name="Juan Pablo Arango Velásquez" userId="8e51f2ec-ab35-4edc-81c0-6b8e11e28cbd" providerId="ADAL" clId="{858A542F-8809-49B8-B88C-DF23A8663C66}" dt="2021-04-30T12:30:42.972" v="3186"/>
        <pc:sldMkLst>
          <pc:docMk/>
          <pc:sldMk cId="829247934" sldId="314"/>
        </pc:sldMkLst>
        <pc:spChg chg="del">
          <ac:chgData name="Juan Pablo Arango Velásquez" userId="8e51f2ec-ab35-4edc-81c0-6b8e11e28cbd" providerId="ADAL" clId="{858A542F-8809-49B8-B88C-DF23A8663C66}" dt="2021-04-30T12:27:56.786" v="3161" actId="478"/>
          <ac:spMkLst>
            <pc:docMk/>
            <pc:sldMk cId="829247934" sldId="314"/>
            <ac:spMk id="2" creationId="{655F0097-45FD-492E-A855-3EEC950E6AAD}"/>
          </ac:spMkLst>
        </pc:spChg>
        <pc:spChg chg="del">
          <ac:chgData name="Juan Pablo Arango Velásquez" userId="8e51f2ec-ab35-4edc-81c0-6b8e11e28cbd" providerId="ADAL" clId="{858A542F-8809-49B8-B88C-DF23A8663C66}" dt="2021-04-30T12:27:52.531" v="3159" actId="478"/>
          <ac:spMkLst>
            <pc:docMk/>
            <pc:sldMk cId="829247934" sldId="314"/>
            <ac:spMk id="3" creationId="{EF288D09-E071-455C-ABDB-D350FCEAC6CA}"/>
          </ac:spMkLst>
        </pc:spChg>
        <pc:spChg chg="del mod">
          <ac:chgData name="Juan Pablo Arango Velásquez" userId="8e51f2ec-ab35-4edc-81c0-6b8e11e28cbd" providerId="ADAL" clId="{858A542F-8809-49B8-B88C-DF23A8663C66}" dt="2021-04-30T12:27:58.882" v="3164" actId="478"/>
          <ac:spMkLst>
            <pc:docMk/>
            <pc:sldMk cId="829247934" sldId="314"/>
            <ac:spMk id="4" creationId="{86BE4121-CEC3-4BA8-A0B9-F173B86057EA}"/>
          </ac:spMkLst>
        </pc:spChg>
        <pc:spChg chg="del">
          <ac:chgData name="Juan Pablo Arango Velásquez" userId="8e51f2ec-ab35-4edc-81c0-6b8e11e28cbd" providerId="ADAL" clId="{858A542F-8809-49B8-B88C-DF23A8663C66}" dt="2021-04-30T12:27:54.972" v="3160" actId="478"/>
          <ac:spMkLst>
            <pc:docMk/>
            <pc:sldMk cId="829247934" sldId="314"/>
            <ac:spMk id="5" creationId="{6E77C20F-3D88-4861-90EE-674DF5C29E76}"/>
          </ac:spMkLst>
        </pc:spChg>
        <pc:spChg chg="del">
          <ac:chgData name="Juan Pablo Arango Velásquez" userId="8e51f2ec-ab35-4edc-81c0-6b8e11e28cbd" providerId="ADAL" clId="{858A542F-8809-49B8-B88C-DF23A8663C66}" dt="2021-04-30T12:27:58.099" v="3162" actId="478"/>
          <ac:spMkLst>
            <pc:docMk/>
            <pc:sldMk cId="829247934" sldId="314"/>
            <ac:spMk id="6" creationId="{1F4BBD53-2451-46B6-AA67-041C639DF251}"/>
          </ac:spMkLst>
        </pc:spChg>
        <pc:picChg chg="add mod modCrop">
          <ac:chgData name="Juan Pablo Arango Velásquez" userId="8e51f2ec-ab35-4edc-81c0-6b8e11e28cbd" providerId="ADAL" clId="{858A542F-8809-49B8-B88C-DF23A8663C66}" dt="2021-04-30T12:28:37.226" v="3170" actId="732"/>
          <ac:picMkLst>
            <pc:docMk/>
            <pc:sldMk cId="829247934" sldId="314"/>
            <ac:picMk id="8" creationId="{EFF2428D-ACF4-4DDF-BEE7-4E44BDAC4E10}"/>
          </ac:picMkLst>
        </pc:picChg>
        <pc:picChg chg="add mod modCrop">
          <ac:chgData name="Juan Pablo Arango Velásquez" userId="8e51f2ec-ab35-4edc-81c0-6b8e11e28cbd" providerId="ADAL" clId="{858A542F-8809-49B8-B88C-DF23A8663C66}" dt="2021-04-30T12:29:14.783" v="3179" actId="732"/>
          <ac:picMkLst>
            <pc:docMk/>
            <pc:sldMk cId="829247934" sldId="314"/>
            <ac:picMk id="9" creationId="{F7BF7254-8CC0-48FD-9FCE-D878DB6AF527}"/>
          </ac:picMkLst>
        </pc:picChg>
        <pc:picChg chg="add mod modCrop">
          <ac:chgData name="Juan Pablo Arango Velásquez" userId="8e51f2ec-ab35-4edc-81c0-6b8e11e28cbd" providerId="ADAL" clId="{858A542F-8809-49B8-B88C-DF23A8663C66}" dt="2021-04-30T12:29:25.411" v="3181" actId="1076"/>
          <ac:picMkLst>
            <pc:docMk/>
            <pc:sldMk cId="829247934" sldId="314"/>
            <ac:picMk id="10" creationId="{806C9B46-CB78-4060-83D6-2C61F5640E78}"/>
          </ac:picMkLst>
        </pc:picChg>
        <pc:picChg chg="add mod modCrop">
          <ac:chgData name="Juan Pablo Arango Velásquez" userId="8e51f2ec-ab35-4edc-81c0-6b8e11e28cbd" providerId="ADAL" clId="{858A542F-8809-49B8-B88C-DF23A8663C66}" dt="2021-04-30T12:29:26.945" v="3182" actId="1076"/>
          <ac:picMkLst>
            <pc:docMk/>
            <pc:sldMk cId="829247934" sldId="314"/>
            <ac:picMk id="11" creationId="{4DF5CA09-33A5-4FE4-A6D9-48D65E9F079B}"/>
          </ac:picMkLst>
        </pc:picChg>
      </pc:sldChg>
      <pc:sldMasterChg chg="addSldLayout delSldLayout">
        <pc:chgData name="Juan Pablo Arango Velásquez" userId="8e51f2ec-ab35-4edc-81c0-6b8e11e28cbd" providerId="ADAL" clId="{858A542F-8809-49B8-B88C-DF23A8663C66}" dt="2021-04-30T12:04:19.497" v="3109" actId="47"/>
        <pc:sldMasterMkLst>
          <pc:docMk/>
          <pc:sldMasterMk cId="0" sldId="2147483706"/>
        </pc:sldMasterMkLst>
        <pc:sldLayoutChg chg="del">
          <pc:chgData name="Juan Pablo Arango Velásquez" userId="8e51f2ec-ab35-4edc-81c0-6b8e11e28cbd" providerId="ADAL" clId="{858A542F-8809-49B8-B88C-DF23A8663C66}" dt="2021-04-29T16:12:02.815" v="3063" actId="47"/>
          <pc:sldLayoutMkLst>
            <pc:docMk/>
            <pc:sldMasterMk cId="0" sldId="2147483706"/>
            <pc:sldLayoutMk cId="0" sldId="2147483656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04.062" v="3065" actId="47"/>
          <pc:sldLayoutMkLst>
            <pc:docMk/>
            <pc:sldMasterMk cId="0" sldId="2147483706"/>
            <pc:sldLayoutMk cId="0" sldId="2147483658"/>
          </pc:sldLayoutMkLst>
        </pc:sldLayoutChg>
        <pc:sldLayoutChg chg="add del">
          <pc:chgData name="Juan Pablo Arango Velásquez" userId="8e51f2ec-ab35-4edc-81c0-6b8e11e28cbd" providerId="ADAL" clId="{858A542F-8809-49B8-B88C-DF23A8663C66}" dt="2021-04-29T16:12:12.861" v="3073" actId="47"/>
          <pc:sldLayoutMkLst>
            <pc:docMk/>
            <pc:sldMasterMk cId="0" sldId="2147483706"/>
            <pc:sldLayoutMk cId="0" sldId="2147483660"/>
          </pc:sldLayoutMkLst>
        </pc:sldLayoutChg>
        <pc:sldLayoutChg chg="del">
          <pc:chgData name="Juan Pablo Arango Velásquez" userId="8e51f2ec-ab35-4edc-81c0-6b8e11e28cbd" providerId="ADAL" clId="{858A542F-8809-49B8-B88C-DF23A8663C66}" dt="2021-04-30T12:04:19.497" v="3109" actId="47"/>
          <pc:sldLayoutMkLst>
            <pc:docMk/>
            <pc:sldMasterMk cId="0" sldId="2147483706"/>
            <pc:sldLayoutMk cId="0" sldId="2147483661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9.482" v="3100" actId="47"/>
          <pc:sldLayoutMkLst>
            <pc:docMk/>
            <pc:sldMasterMk cId="0" sldId="2147483706"/>
            <pc:sldLayoutMk cId="0" sldId="2147483663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05.107" v="3066" actId="47"/>
          <pc:sldLayoutMkLst>
            <pc:docMk/>
            <pc:sldMasterMk cId="0" sldId="2147483706"/>
            <pc:sldLayoutMk cId="0" sldId="2147483664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05.768" v="3067" actId="47"/>
          <pc:sldLayoutMkLst>
            <pc:docMk/>
            <pc:sldMasterMk cId="0" sldId="2147483706"/>
            <pc:sldLayoutMk cId="0" sldId="2147483665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52.090" v="3103" actId="47"/>
          <pc:sldLayoutMkLst>
            <pc:docMk/>
            <pc:sldMasterMk cId="0" sldId="2147483706"/>
            <pc:sldLayoutMk cId="0" sldId="2147483666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53.481" v="3104" actId="47"/>
          <pc:sldLayoutMkLst>
            <pc:docMk/>
            <pc:sldMasterMk cId="0" sldId="2147483706"/>
            <pc:sldLayoutMk cId="0" sldId="2147483667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9.906" v="3101" actId="47"/>
          <pc:sldLayoutMkLst>
            <pc:docMk/>
            <pc:sldMasterMk cId="0" sldId="2147483706"/>
            <pc:sldLayoutMk cId="0" sldId="2147483669"/>
          </pc:sldLayoutMkLst>
        </pc:sldLayoutChg>
        <pc:sldLayoutChg chg="add del">
          <pc:chgData name="Juan Pablo Arango Velásquez" userId="8e51f2ec-ab35-4edc-81c0-6b8e11e28cbd" providerId="ADAL" clId="{858A542F-8809-49B8-B88C-DF23A8663C66}" dt="2021-04-29T16:12:56.528" v="3106" actId="47"/>
          <pc:sldLayoutMkLst>
            <pc:docMk/>
            <pc:sldMasterMk cId="0" sldId="2147483706"/>
            <pc:sldLayoutMk cId="0" sldId="2147483670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51.114" v="3102" actId="47"/>
          <pc:sldLayoutMkLst>
            <pc:docMk/>
            <pc:sldMasterMk cId="0" sldId="2147483706"/>
            <pc:sldLayoutMk cId="0" sldId="2147483676"/>
          </pc:sldLayoutMkLst>
        </pc:sldLayoutChg>
        <pc:sldLayoutChg chg="add del">
          <pc:chgData name="Juan Pablo Arango Velásquez" userId="8e51f2ec-ab35-4edc-81c0-6b8e11e28cbd" providerId="ADAL" clId="{858A542F-8809-49B8-B88C-DF23A8663C66}" dt="2021-04-29T16:12:37.988" v="3079" actId="47"/>
          <pc:sldLayoutMkLst>
            <pc:docMk/>
            <pc:sldMasterMk cId="0" sldId="2147483706"/>
            <pc:sldLayoutMk cId="0" sldId="2147483678"/>
          </pc:sldLayoutMkLst>
        </pc:sldLayoutChg>
        <pc:sldLayoutChg chg="add del">
          <pc:chgData name="Juan Pablo Arango Velásquez" userId="8e51f2ec-ab35-4edc-81c0-6b8e11e28cbd" providerId="ADAL" clId="{858A542F-8809-49B8-B88C-DF23A8663C66}" dt="2021-04-29T16:12:55.409" v="3105" actId="47"/>
          <pc:sldLayoutMkLst>
            <pc:docMk/>
            <pc:sldMasterMk cId="0" sldId="2147483706"/>
            <pc:sldLayoutMk cId="0" sldId="2147483681"/>
          </pc:sldLayoutMkLst>
        </pc:sldLayoutChg>
      </pc:sldMasterChg>
      <pc:sldMasterChg chg="del delSldLayout">
        <pc:chgData name="Juan Pablo Arango Velásquez" userId="8e51f2ec-ab35-4edc-81c0-6b8e11e28cbd" providerId="ADAL" clId="{858A542F-8809-49B8-B88C-DF23A8663C66}" dt="2021-04-29T16:12:40.739" v="3081" actId="47"/>
        <pc:sldMasterMkLst>
          <pc:docMk/>
          <pc:sldMasterMk cId="0" sldId="2147483707"/>
        </pc:sldMasterMkLst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2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3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4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5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6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7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8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89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0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1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2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3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4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5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6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7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8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699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700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701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702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703"/>
          </pc:sldLayoutMkLst>
        </pc:sldLayoutChg>
        <pc:sldLayoutChg chg="del">
          <pc:chgData name="Juan Pablo Arango Velásquez" userId="8e51f2ec-ab35-4edc-81c0-6b8e11e28cbd" providerId="ADAL" clId="{858A542F-8809-49B8-B88C-DF23A8663C66}" dt="2021-04-29T16:12:40.739" v="3081" actId="47"/>
          <pc:sldLayoutMkLst>
            <pc:docMk/>
            <pc:sldMasterMk cId="0" sldId="2147483707"/>
            <pc:sldLayoutMk cId="0" sldId="2147483704"/>
          </pc:sldLayoutMkLst>
        </pc:sldLayoutChg>
      </pc:sldMasterChg>
      <pc:sldMasterChg chg="del delSldLayout">
        <pc:chgData name="Juan Pablo Arango Velásquez" userId="8e51f2ec-ab35-4edc-81c0-6b8e11e28cbd" providerId="ADAL" clId="{858A542F-8809-49B8-B88C-DF23A8663C66}" dt="2021-04-29T16:12:48.595" v="3099" actId="47"/>
        <pc:sldMasterMkLst>
          <pc:docMk/>
          <pc:sldMasterMk cId="0" sldId="2147483708"/>
        </pc:sldMasterMkLst>
        <pc:sldLayoutChg chg="del">
          <pc:chgData name="Juan Pablo Arango Velásquez" userId="8e51f2ec-ab35-4edc-81c0-6b8e11e28cbd" providerId="ADAL" clId="{858A542F-8809-49B8-B88C-DF23A8663C66}" dt="2021-04-29T16:12:48.595" v="3099" actId="47"/>
          <pc:sldLayoutMkLst>
            <pc:docMk/>
            <pc:sldMasterMk cId="0" sldId="2147483708"/>
            <pc:sldLayoutMk cId="0" sldId="214748370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6bd56c9061_0_7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6bd56c9061_0_7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6bd56c9061_0_2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6bd56c9061_0_2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g8af2a1443f_1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2" name="Google Shape;1432;g8af2a1443f_1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" name="Google Shape;2027;g8b2c72b90f_0_107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8" name="Google Shape;2028;g8b2c72b90f_0_107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5" name="Google Shape;1785;g8af2a1443f_1_4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6" name="Google Shape;1786;g8af2a1443f_1_4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Google Shape;1949;g8af2a1443f_1_5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0" name="Google Shape;1950;g8af2a1443f_1_5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6bd56c9061_0_7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1" name="Google Shape;1181;g6bd56c9061_0_7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g8af2a1443f_1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9" name="Google Shape;1369;g8af2a1443f_1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" name="Google Shape;2211;g8af2a1443f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2" name="Google Shape;2212;g8af2a1443f_1_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" name="Google Shape;2211;g8af2a1443f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2" name="Google Shape;2212;g8af2a1443f_1_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https://www.youtube.com/watch?v=nKkIh1B2Js8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65370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" name="Google Shape;2211;g8af2a1443f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2" name="Google Shape;2212;g8af2a1443f_1_6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5837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9" name="Google Shape;969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70c1df8b91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70c1df8b91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5935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70c1df8b91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70c1df8b91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dirty="0"/>
              <a:t>https://www.youtube.com/watch?v=wCtC3LN2Vfc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9892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g8af2a1443f_1_6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4" name="Google Shape;2234;g8af2a1443f_1_6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70c1df8b9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70c1df8b91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70c1df8b9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70c1df8b9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70c1df8b91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70c1df8b91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g8af2a1443f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3" name="Google Shape;1483;g8af2a1443f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g8ba56092f6_0_5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2" name="Google Shape;1522;g8ba56092f6_0_5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g6bd56c9061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0" name="Google Shape;1270;g6bd56c9061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lack-redir.net/link?url=https%3A%2F%2Fstories.freepik.com%2F" TargetMode="External"/><Relationship Id="rId4" Type="http://schemas.openxmlformats.org/officeDocument/2006/relationships/hyperlink" Target="https://slack-redir.net/link?url=https%3A%2F%2Fwww.freepik.com%2F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6725" y="2695845"/>
            <a:ext cx="38553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6725" y="541050"/>
            <a:ext cx="4593000" cy="234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70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ahiana"/>
              <a:buNone/>
              <a:defRPr sz="6000">
                <a:solidFill>
                  <a:schemeClr val="dk1"/>
                </a:solidFill>
                <a:latin typeface="Bahiana"/>
                <a:ea typeface="Bahiana"/>
                <a:cs typeface="Bahiana"/>
                <a:sym typeface="Bahiana"/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rot="-5400000" flipH="1">
            <a:off x="4507511" y="686831"/>
            <a:ext cx="5418290" cy="4523354"/>
            <a:chOff x="1645525" y="677625"/>
            <a:chExt cx="4313925" cy="3465375"/>
          </a:xfrm>
        </p:grpSpPr>
        <p:sp>
          <p:nvSpPr>
            <p:cNvPr id="12" name="Google Shape;12;p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20;p2"/>
          <p:cNvGrpSpPr/>
          <p:nvPr/>
        </p:nvGrpSpPr>
        <p:grpSpPr>
          <a:xfrm rot="-350230" flipH="1">
            <a:off x="-2574603" y="3238095"/>
            <a:ext cx="4313860" cy="3465323"/>
            <a:chOff x="1645525" y="677625"/>
            <a:chExt cx="4313925" cy="3465375"/>
          </a:xfrm>
        </p:grpSpPr>
        <p:sp>
          <p:nvSpPr>
            <p:cNvPr id="21" name="Google Shape;21;p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3"/>
          <p:cNvSpPr txBox="1">
            <a:spLocks noGrp="1"/>
          </p:cNvSpPr>
          <p:nvPr>
            <p:ph type="ctrTitle"/>
          </p:nvPr>
        </p:nvSpPr>
        <p:spPr>
          <a:xfrm>
            <a:off x="2274300" y="4353034"/>
            <a:ext cx="4595400" cy="355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13"/>
          <p:cNvSpPr txBox="1">
            <a:spLocks noGrp="1"/>
          </p:cNvSpPr>
          <p:nvPr>
            <p:ph type="subTitle" idx="1"/>
          </p:nvPr>
        </p:nvSpPr>
        <p:spPr>
          <a:xfrm>
            <a:off x="1102125" y="3251400"/>
            <a:ext cx="6939900" cy="1101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grpSp>
        <p:nvGrpSpPr>
          <p:cNvPr id="223" name="Google Shape;223;p13"/>
          <p:cNvGrpSpPr/>
          <p:nvPr/>
        </p:nvGrpSpPr>
        <p:grpSpPr>
          <a:xfrm rot="2178779" flipH="1">
            <a:off x="-2989553" y="2121102"/>
            <a:ext cx="4313956" cy="3465400"/>
            <a:chOff x="1645525" y="677625"/>
            <a:chExt cx="4313925" cy="3465375"/>
          </a:xfrm>
        </p:grpSpPr>
        <p:sp>
          <p:nvSpPr>
            <p:cNvPr id="224" name="Google Shape;224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13"/>
          <p:cNvGrpSpPr/>
          <p:nvPr/>
        </p:nvGrpSpPr>
        <p:grpSpPr>
          <a:xfrm rot="-8463123" flipH="1">
            <a:off x="7919689" y="-346076"/>
            <a:ext cx="4313828" cy="3465297"/>
            <a:chOff x="1645525" y="677625"/>
            <a:chExt cx="4313925" cy="3465375"/>
          </a:xfrm>
        </p:grpSpPr>
        <p:sp>
          <p:nvSpPr>
            <p:cNvPr id="233" name="Google Shape;233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1" name="Google Shape;241;p13"/>
          <p:cNvGrpSpPr/>
          <p:nvPr/>
        </p:nvGrpSpPr>
        <p:grpSpPr>
          <a:xfrm rot="-9670140">
            <a:off x="1041688" y="-1055082"/>
            <a:ext cx="6670468" cy="4313030"/>
            <a:chOff x="1645525" y="677625"/>
            <a:chExt cx="4313925" cy="3465375"/>
          </a:xfrm>
        </p:grpSpPr>
        <p:sp>
          <p:nvSpPr>
            <p:cNvPr id="242" name="Google Shape;242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lt2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"/>
          <p:cNvSpPr txBox="1">
            <a:spLocks noGrp="1"/>
          </p:cNvSpPr>
          <p:nvPr>
            <p:ph type="subTitle" idx="1"/>
          </p:nvPr>
        </p:nvSpPr>
        <p:spPr>
          <a:xfrm>
            <a:off x="720000" y="3433200"/>
            <a:ext cx="7704000" cy="38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2" name="Google Shape;252;p14"/>
          <p:cNvSpPr txBox="1">
            <a:spLocks noGrp="1"/>
          </p:cNvSpPr>
          <p:nvPr>
            <p:ph type="title" hasCustomPrompt="1"/>
          </p:nvPr>
        </p:nvSpPr>
        <p:spPr>
          <a:xfrm>
            <a:off x="720000" y="1321725"/>
            <a:ext cx="77040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9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Char char="+"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253" name="Google Shape;253;p14"/>
          <p:cNvGrpSpPr/>
          <p:nvPr/>
        </p:nvGrpSpPr>
        <p:grpSpPr>
          <a:xfrm rot="-5400000" flipH="1">
            <a:off x="6726244" y="-1813891"/>
            <a:ext cx="4313925" cy="3465375"/>
            <a:chOff x="1645525" y="677625"/>
            <a:chExt cx="4313925" cy="3465375"/>
          </a:xfrm>
        </p:grpSpPr>
        <p:sp>
          <p:nvSpPr>
            <p:cNvPr id="254" name="Google Shape;254;p1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" name="Google Shape;262;p14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263" name="Google Shape;263;p1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3">
  <p:cSld name="TITLE_ONLY_2_1_1">
    <p:bg>
      <p:bgPr>
        <a:solidFill>
          <a:schemeClr val="lt1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2"/>
          <p:cNvSpPr txBox="1">
            <a:spLocks noGrp="1"/>
          </p:cNvSpPr>
          <p:nvPr>
            <p:ph type="ctrTitle"/>
          </p:nvPr>
        </p:nvSpPr>
        <p:spPr>
          <a:xfrm>
            <a:off x="3058650" y="359450"/>
            <a:ext cx="30267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428" name="Google Shape;428;p22"/>
          <p:cNvGrpSpPr/>
          <p:nvPr/>
        </p:nvGrpSpPr>
        <p:grpSpPr>
          <a:xfrm>
            <a:off x="8003119" y="3148409"/>
            <a:ext cx="4313925" cy="3465375"/>
            <a:chOff x="1645525" y="677625"/>
            <a:chExt cx="4313925" cy="3465375"/>
          </a:xfrm>
        </p:grpSpPr>
        <p:sp>
          <p:nvSpPr>
            <p:cNvPr id="429" name="Google Shape;429;p2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Google Shape;437;p22"/>
          <p:cNvGrpSpPr/>
          <p:nvPr/>
        </p:nvGrpSpPr>
        <p:grpSpPr>
          <a:xfrm rot="5400000">
            <a:off x="-1974381" y="-1758041"/>
            <a:ext cx="4313925" cy="3465375"/>
            <a:chOff x="1645525" y="677625"/>
            <a:chExt cx="4313925" cy="3465375"/>
          </a:xfrm>
        </p:grpSpPr>
        <p:sp>
          <p:nvSpPr>
            <p:cNvPr id="438" name="Google Shape;438;p2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bg>
      <p:bgPr>
        <a:solidFill>
          <a:schemeClr val="lt2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5"/>
          <p:cNvSpPr txBox="1">
            <a:spLocks noGrp="1"/>
          </p:cNvSpPr>
          <p:nvPr>
            <p:ph type="subTitle" idx="1"/>
          </p:nvPr>
        </p:nvSpPr>
        <p:spPr>
          <a:xfrm>
            <a:off x="720007" y="166302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88" name="Google Shape;488;p25"/>
          <p:cNvSpPr txBox="1">
            <a:spLocks noGrp="1"/>
          </p:cNvSpPr>
          <p:nvPr>
            <p:ph type="subTitle" idx="2"/>
          </p:nvPr>
        </p:nvSpPr>
        <p:spPr>
          <a:xfrm>
            <a:off x="6027293" y="166302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89" name="Google Shape;489;p25"/>
          <p:cNvSpPr txBox="1">
            <a:spLocks noGrp="1"/>
          </p:cNvSpPr>
          <p:nvPr>
            <p:ph type="subTitle" idx="3"/>
          </p:nvPr>
        </p:nvSpPr>
        <p:spPr>
          <a:xfrm>
            <a:off x="523551" y="2003750"/>
            <a:ext cx="25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0" name="Google Shape;490;p25"/>
          <p:cNvSpPr txBox="1">
            <a:spLocks noGrp="1"/>
          </p:cNvSpPr>
          <p:nvPr>
            <p:ph type="subTitle" idx="4"/>
          </p:nvPr>
        </p:nvSpPr>
        <p:spPr>
          <a:xfrm>
            <a:off x="6027249" y="2003750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1" name="Google Shape;491;p25"/>
          <p:cNvSpPr txBox="1">
            <a:spLocks noGrp="1"/>
          </p:cNvSpPr>
          <p:nvPr>
            <p:ph type="subTitle" idx="5"/>
          </p:nvPr>
        </p:nvSpPr>
        <p:spPr>
          <a:xfrm>
            <a:off x="720007" y="3009182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92" name="Google Shape;492;p25"/>
          <p:cNvSpPr txBox="1">
            <a:spLocks noGrp="1"/>
          </p:cNvSpPr>
          <p:nvPr>
            <p:ph type="subTitle" idx="6"/>
          </p:nvPr>
        </p:nvSpPr>
        <p:spPr>
          <a:xfrm>
            <a:off x="6027293" y="300917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93" name="Google Shape;493;p25"/>
          <p:cNvSpPr txBox="1">
            <a:spLocks noGrp="1"/>
          </p:cNvSpPr>
          <p:nvPr>
            <p:ph type="subTitle" idx="7"/>
          </p:nvPr>
        </p:nvSpPr>
        <p:spPr>
          <a:xfrm>
            <a:off x="523551" y="3349900"/>
            <a:ext cx="25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4" name="Google Shape;494;p25"/>
          <p:cNvSpPr txBox="1">
            <a:spLocks noGrp="1"/>
          </p:cNvSpPr>
          <p:nvPr>
            <p:ph type="subTitle" idx="8"/>
          </p:nvPr>
        </p:nvSpPr>
        <p:spPr>
          <a:xfrm>
            <a:off x="6027249" y="3349900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5" name="Google Shape;495;p25"/>
          <p:cNvSpPr txBox="1">
            <a:spLocks noGrp="1"/>
          </p:cNvSpPr>
          <p:nvPr>
            <p:ph type="ctrTitle"/>
          </p:nvPr>
        </p:nvSpPr>
        <p:spPr>
          <a:xfrm>
            <a:off x="713232" y="359450"/>
            <a:ext cx="77073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496" name="Google Shape;496;p25"/>
          <p:cNvGrpSpPr/>
          <p:nvPr/>
        </p:nvGrpSpPr>
        <p:grpSpPr>
          <a:xfrm rot="-3205957" flipH="1">
            <a:off x="7572058" y="-1426393"/>
            <a:ext cx="4314158" cy="3465562"/>
            <a:chOff x="1645525" y="677625"/>
            <a:chExt cx="4313925" cy="3465375"/>
          </a:xfrm>
        </p:grpSpPr>
        <p:sp>
          <p:nvSpPr>
            <p:cNvPr id="497" name="Google Shape;497;p2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5" name="Google Shape;505;p25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506" name="Google Shape;506;p2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bg>
      <p:bgPr>
        <a:solidFill>
          <a:schemeClr val="lt2"/>
        </a:solid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6"/>
          <p:cNvSpPr txBox="1">
            <a:spLocks noGrp="1"/>
          </p:cNvSpPr>
          <p:nvPr>
            <p:ph type="ctrTitle"/>
          </p:nvPr>
        </p:nvSpPr>
        <p:spPr>
          <a:xfrm>
            <a:off x="716725" y="359450"/>
            <a:ext cx="7710600" cy="59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516" name="Google Shape;516;p26"/>
          <p:cNvGrpSpPr/>
          <p:nvPr/>
        </p:nvGrpSpPr>
        <p:grpSpPr>
          <a:xfrm rot="-5400000" flipH="1">
            <a:off x="5376689" y="857740"/>
            <a:ext cx="4313925" cy="3465375"/>
            <a:chOff x="1645525" y="677625"/>
            <a:chExt cx="4313925" cy="3465375"/>
          </a:xfrm>
        </p:grpSpPr>
        <p:sp>
          <p:nvSpPr>
            <p:cNvPr id="517" name="Google Shape;517;p26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6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6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5" name="Google Shape;525;p26"/>
          <p:cNvSpPr txBox="1">
            <a:spLocks noGrp="1"/>
          </p:cNvSpPr>
          <p:nvPr>
            <p:ph type="subTitle" idx="1"/>
          </p:nvPr>
        </p:nvSpPr>
        <p:spPr>
          <a:xfrm>
            <a:off x="716725" y="1170900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26" name="Google Shape;526;p26"/>
          <p:cNvSpPr txBox="1">
            <a:spLocks noGrp="1"/>
          </p:cNvSpPr>
          <p:nvPr>
            <p:ph type="subTitle" idx="2"/>
          </p:nvPr>
        </p:nvSpPr>
        <p:spPr>
          <a:xfrm>
            <a:off x="716725" y="1435437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7" name="Google Shape;527;p26"/>
          <p:cNvSpPr txBox="1">
            <a:spLocks noGrp="1"/>
          </p:cNvSpPr>
          <p:nvPr>
            <p:ph type="subTitle" idx="3"/>
          </p:nvPr>
        </p:nvSpPr>
        <p:spPr>
          <a:xfrm>
            <a:off x="716725" y="2467712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28" name="Google Shape;528;p26"/>
          <p:cNvSpPr txBox="1">
            <a:spLocks noGrp="1"/>
          </p:cNvSpPr>
          <p:nvPr>
            <p:ph type="subTitle" idx="4"/>
          </p:nvPr>
        </p:nvSpPr>
        <p:spPr>
          <a:xfrm>
            <a:off x="716725" y="2729425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9" name="Google Shape;529;p26"/>
          <p:cNvSpPr txBox="1">
            <a:spLocks noGrp="1"/>
          </p:cNvSpPr>
          <p:nvPr>
            <p:ph type="subTitle" idx="5"/>
          </p:nvPr>
        </p:nvSpPr>
        <p:spPr>
          <a:xfrm>
            <a:off x="716725" y="3761700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30" name="Google Shape;530;p26"/>
          <p:cNvSpPr txBox="1">
            <a:spLocks noGrp="1"/>
          </p:cNvSpPr>
          <p:nvPr>
            <p:ph type="subTitle" idx="6"/>
          </p:nvPr>
        </p:nvSpPr>
        <p:spPr>
          <a:xfrm>
            <a:off x="716725" y="4026238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CUSTOM_2_1">
    <p:bg>
      <p:bgPr>
        <a:solidFill>
          <a:schemeClr val="lt1"/>
        </a:solidFill>
        <a:effectLst/>
      </p:bgPr>
    </p:bg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oogle Shape;532;p27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533" name="Google Shape;533;p27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7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7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7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7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7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7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7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1" name="Google Shape;541;p27"/>
          <p:cNvGrpSpPr/>
          <p:nvPr/>
        </p:nvGrpSpPr>
        <p:grpSpPr>
          <a:xfrm rot="10800000">
            <a:off x="5074644" y="-430747"/>
            <a:ext cx="5369111" cy="4313006"/>
            <a:chOff x="1645525" y="677625"/>
            <a:chExt cx="4313925" cy="3465375"/>
          </a:xfrm>
        </p:grpSpPr>
        <p:sp>
          <p:nvSpPr>
            <p:cNvPr id="542" name="Google Shape;542;p27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7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7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7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7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7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7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7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0" name="Google Shape;550;p27"/>
          <p:cNvSpPr txBox="1">
            <a:spLocks noGrp="1"/>
          </p:cNvSpPr>
          <p:nvPr>
            <p:ph type="subTitle" idx="1"/>
          </p:nvPr>
        </p:nvSpPr>
        <p:spPr>
          <a:xfrm>
            <a:off x="828106" y="3559060"/>
            <a:ext cx="19842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1" name="Google Shape;551;p27"/>
          <p:cNvSpPr txBox="1">
            <a:spLocks noGrp="1"/>
          </p:cNvSpPr>
          <p:nvPr>
            <p:ph type="subTitle" idx="2"/>
          </p:nvPr>
        </p:nvSpPr>
        <p:spPr>
          <a:xfrm>
            <a:off x="3579900" y="3559060"/>
            <a:ext cx="19842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2" name="Google Shape;552;p27"/>
          <p:cNvSpPr txBox="1">
            <a:spLocks noGrp="1"/>
          </p:cNvSpPr>
          <p:nvPr>
            <p:ph type="subTitle" idx="3"/>
          </p:nvPr>
        </p:nvSpPr>
        <p:spPr>
          <a:xfrm>
            <a:off x="6330944" y="3559050"/>
            <a:ext cx="19818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3" name="Google Shape;553;p27"/>
          <p:cNvSpPr txBox="1">
            <a:spLocks noGrp="1"/>
          </p:cNvSpPr>
          <p:nvPr>
            <p:ph type="subTitle" idx="4"/>
          </p:nvPr>
        </p:nvSpPr>
        <p:spPr>
          <a:xfrm>
            <a:off x="3495000" y="3199650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54" name="Google Shape;554;p27"/>
          <p:cNvSpPr txBox="1">
            <a:spLocks noGrp="1"/>
          </p:cNvSpPr>
          <p:nvPr>
            <p:ph type="subTitle" idx="5"/>
          </p:nvPr>
        </p:nvSpPr>
        <p:spPr>
          <a:xfrm>
            <a:off x="6244844" y="3199650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55" name="Google Shape;555;p27"/>
          <p:cNvSpPr txBox="1">
            <a:spLocks noGrp="1"/>
          </p:cNvSpPr>
          <p:nvPr>
            <p:ph type="subTitle" idx="6"/>
          </p:nvPr>
        </p:nvSpPr>
        <p:spPr>
          <a:xfrm>
            <a:off x="828106" y="1783637"/>
            <a:ext cx="19842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27"/>
          <p:cNvSpPr txBox="1">
            <a:spLocks noGrp="1"/>
          </p:cNvSpPr>
          <p:nvPr>
            <p:ph type="subTitle" idx="7"/>
          </p:nvPr>
        </p:nvSpPr>
        <p:spPr>
          <a:xfrm>
            <a:off x="3579900" y="1783637"/>
            <a:ext cx="19842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7" name="Google Shape;557;p27"/>
          <p:cNvSpPr txBox="1">
            <a:spLocks noGrp="1"/>
          </p:cNvSpPr>
          <p:nvPr>
            <p:ph type="subTitle" idx="8"/>
          </p:nvPr>
        </p:nvSpPr>
        <p:spPr>
          <a:xfrm>
            <a:off x="6329744" y="1783637"/>
            <a:ext cx="1984200" cy="100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27"/>
          <p:cNvSpPr txBox="1">
            <a:spLocks noGrp="1"/>
          </p:cNvSpPr>
          <p:nvPr>
            <p:ph type="subTitle" idx="9"/>
          </p:nvPr>
        </p:nvSpPr>
        <p:spPr>
          <a:xfrm>
            <a:off x="3495000" y="1424213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59" name="Google Shape;559;p27"/>
          <p:cNvSpPr txBox="1">
            <a:spLocks noGrp="1"/>
          </p:cNvSpPr>
          <p:nvPr>
            <p:ph type="subTitle" idx="13"/>
          </p:nvPr>
        </p:nvSpPr>
        <p:spPr>
          <a:xfrm>
            <a:off x="6244844" y="1424213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60" name="Google Shape;560;p27"/>
          <p:cNvSpPr txBox="1">
            <a:spLocks noGrp="1"/>
          </p:cNvSpPr>
          <p:nvPr>
            <p:ph type="subTitle" idx="14"/>
          </p:nvPr>
        </p:nvSpPr>
        <p:spPr>
          <a:xfrm>
            <a:off x="743206" y="3199650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61" name="Google Shape;561;p27"/>
          <p:cNvSpPr txBox="1">
            <a:spLocks noGrp="1"/>
          </p:cNvSpPr>
          <p:nvPr>
            <p:ph type="subTitle" idx="15"/>
          </p:nvPr>
        </p:nvSpPr>
        <p:spPr>
          <a:xfrm>
            <a:off x="743206" y="1424213"/>
            <a:ext cx="2154000" cy="473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lt2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562" name="Google Shape;562;p27"/>
          <p:cNvSpPr txBox="1">
            <a:spLocks noGrp="1"/>
          </p:cNvSpPr>
          <p:nvPr>
            <p:ph type="ctrTitle"/>
          </p:nvPr>
        </p:nvSpPr>
        <p:spPr>
          <a:xfrm>
            <a:off x="720050" y="359450"/>
            <a:ext cx="77133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SECTION_HEADER_1"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8"/>
          <p:cNvSpPr txBox="1">
            <a:spLocks noGrp="1"/>
          </p:cNvSpPr>
          <p:nvPr>
            <p:ph type="title"/>
          </p:nvPr>
        </p:nvSpPr>
        <p:spPr>
          <a:xfrm>
            <a:off x="1795350" y="1724550"/>
            <a:ext cx="55533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565" name="Google Shape;565;p28"/>
          <p:cNvSpPr txBox="1">
            <a:spLocks noGrp="1"/>
          </p:cNvSpPr>
          <p:nvPr>
            <p:ph type="subTitle" idx="1"/>
          </p:nvPr>
        </p:nvSpPr>
        <p:spPr>
          <a:xfrm>
            <a:off x="1795350" y="4276450"/>
            <a:ext cx="55533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566" name="Google Shape;566;p28"/>
          <p:cNvSpPr txBox="1">
            <a:spLocks noGrp="1"/>
          </p:cNvSpPr>
          <p:nvPr>
            <p:ph type="title" idx="2" hasCustomPrompt="1"/>
          </p:nvPr>
        </p:nvSpPr>
        <p:spPr>
          <a:xfrm>
            <a:off x="3055306" y="315950"/>
            <a:ext cx="30333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bg>
      <p:bgPr>
        <a:solidFill>
          <a:schemeClr val="lt2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9"/>
          <p:cNvSpPr txBox="1">
            <a:spLocks noGrp="1"/>
          </p:cNvSpPr>
          <p:nvPr>
            <p:ph type="ctrTitle"/>
          </p:nvPr>
        </p:nvSpPr>
        <p:spPr>
          <a:xfrm flipH="1">
            <a:off x="4776150" y="1366925"/>
            <a:ext cx="3858900" cy="32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8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569" name="Google Shape;569;p29"/>
          <p:cNvGrpSpPr/>
          <p:nvPr/>
        </p:nvGrpSpPr>
        <p:grpSpPr>
          <a:xfrm rot="-10160033" flipH="1">
            <a:off x="7517955" y="-1263209"/>
            <a:ext cx="4314265" cy="3465648"/>
            <a:chOff x="1645525" y="677625"/>
            <a:chExt cx="4313925" cy="3465375"/>
          </a:xfrm>
        </p:grpSpPr>
        <p:sp>
          <p:nvSpPr>
            <p:cNvPr id="570" name="Google Shape;570;p29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9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9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9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9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29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29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9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MAIN_POINT_1_1_1">
    <p:bg>
      <p:bgPr>
        <a:solidFill>
          <a:schemeClr val="dk2"/>
        </a:solidFill>
        <a:effectLst/>
      </p:bgPr>
    </p:bg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31"/>
          <p:cNvSpPr txBox="1">
            <a:spLocks noGrp="1"/>
          </p:cNvSpPr>
          <p:nvPr>
            <p:ph type="title"/>
          </p:nvPr>
        </p:nvSpPr>
        <p:spPr>
          <a:xfrm>
            <a:off x="5560175" y="1875650"/>
            <a:ext cx="28671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400" i="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01" name="Google Shape;601;p31"/>
          <p:cNvSpPr txBox="1">
            <a:spLocks noGrp="1"/>
          </p:cNvSpPr>
          <p:nvPr>
            <p:ph type="subTitle" idx="1"/>
          </p:nvPr>
        </p:nvSpPr>
        <p:spPr>
          <a:xfrm>
            <a:off x="5560175" y="2281725"/>
            <a:ext cx="2962800" cy="890100"/>
          </a:xfrm>
          <a:prstGeom prst="rect">
            <a:avLst/>
          </a:prstGeom>
        </p:spPr>
        <p:txBody>
          <a:bodyPr spcFirstLastPara="1" wrap="square" lIns="91425" tIns="91425" rIns="0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602" name="Google Shape;602;p31"/>
          <p:cNvGrpSpPr/>
          <p:nvPr/>
        </p:nvGrpSpPr>
        <p:grpSpPr>
          <a:xfrm rot="-5400000" flipH="1">
            <a:off x="6598594" y="-1758041"/>
            <a:ext cx="4313925" cy="3465375"/>
            <a:chOff x="1645525" y="677625"/>
            <a:chExt cx="4313925" cy="3465375"/>
          </a:xfrm>
        </p:grpSpPr>
        <p:sp>
          <p:nvSpPr>
            <p:cNvPr id="603" name="Google Shape;603;p3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1" name="Google Shape;611;p31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612" name="Google Shape;612;p3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">
    <p:bg>
      <p:bgPr>
        <a:solidFill>
          <a:schemeClr val="lt2"/>
        </a:solidFill>
        <a:effectLst/>
      </p:bgPr>
    </p:bg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32"/>
          <p:cNvSpPr txBox="1">
            <a:spLocks noGrp="1"/>
          </p:cNvSpPr>
          <p:nvPr>
            <p:ph type="title"/>
          </p:nvPr>
        </p:nvSpPr>
        <p:spPr>
          <a:xfrm>
            <a:off x="5276850" y="543525"/>
            <a:ext cx="3147300" cy="105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 b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2" name="Google Shape;622;p32"/>
          <p:cNvSpPr txBox="1">
            <a:spLocks noGrp="1"/>
          </p:cNvSpPr>
          <p:nvPr>
            <p:ph type="subTitle" idx="1"/>
          </p:nvPr>
        </p:nvSpPr>
        <p:spPr>
          <a:xfrm>
            <a:off x="5143075" y="2190350"/>
            <a:ext cx="3281100" cy="10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3" name="Google Shape;623;p32"/>
          <p:cNvSpPr txBox="1"/>
          <p:nvPr/>
        </p:nvSpPr>
        <p:spPr>
          <a:xfrm>
            <a:off x="4388475" y="3388700"/>
            <a:ext cx="4036200" cy="10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/>
              </a:rPr>
              <a:t>Slidesgo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/>
              </a:rPr>
              <a:t>Flaticon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Freepik</a:t>
            </a: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and illustrations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/>
              </a:rPr>
              <a:t>Stories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4" name="Google Shape;624;p32"/>
          <p:cNvSpPr/>
          <p:nvPr/>
        </p:nvSpPr>
        <p:spPr>
          <a:xfrm>
            <a:off x="313875" y="940937"/>
            <a:ext cx="4380607" cy="4367078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5" name="Google Shape;625;p32"/>
          <p:cNvGrpSpPr/>
          <p:nvPr/>
        </p:nvGrpSpPr>
        <p:grpSpPr>
          <a:xfrm rot="-2990361" flipH="1">
            <a:off x="8186602" y="2875976"/>
            <a:ext cx="4313704" cy="3465198"/>
            <a:chOff x="1645525" y="677625"/>
            <a:chExt cx="4313925" cy="3465375"/>
          </a:xfrm>
        </p:grpSpPr>
        <p:sp>
          <p:nvSpPr>
            <p:cNvPr id="626" name="Google Shape;626;p3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4" name="Google Shape;634;p32"/>
          <p:cNvGrpSpPr/>
          <p:nvPr/>
        </p:nvGrpSpPr>
        <p:grpSpPr>
          <a:xfrm rot="6841112" flipH="1">
            <a:off x="314175" y="-4195618"/>
            <a:ext cx="5015204" cy="5467064"/>
            <a:chOff x="1645525" y="677625"/>
            <a:chExt cx="4313925" cy="3465375"/>
          </a:xfrm>
        </p:grpSpPr>
        <p:sp>
          <p:nvSpPr>
            <p:cNvPr id="635" name="Google Shape;635;p3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5024950" y="1555600"/>
            <a:ext cx="34023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8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ubTitle" idx="1"/>
          </p:nvPr>
        </p:nvSpPr>
        <p:spPr>
          <a:xfrm>
            <a:off x="4231150" y="4319090"/>
            <a:ext cx="41961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255838" y="541050"/>
            <a:ext cx="4777035" cy="4762282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 rot="-6721043">
            <a:off x="7548010" y="3679328"/>
            <a:ext cx="4314064" cy="3465487"/>
            <a:chOff x="1645525" y="677625"/>
            <a:chExt cx="4313925" cy="3465375"/>
          </a:xfrm>
        </p:grpSpPr>
        <p:sp>
          <p:nvSpPr>
            <p:cNvPr id="34" name="Google Shape;34;p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3"/>
          <p:cNvGrpSpPr/>
          <p:nvPr/>
        </p:nvGrpSpPr>
        <p:grpSpPr>
          <a:xfrm rot="-9532838">
            <a:off x="-3152758" y="-2029478"/>
            <a:ext cx="4313778" cy="3465257"/>
            <a:chOff x="1645525" y="677625"/>
            <a:chExt cx="4313925" cy="3465375"/>
          </a:xfrm>
        </p:grpSpPr>
        <p:sp>
          <p:nvSpPr>
            <p:cNvPr id="43" name="Google Shape;43;p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51;p3"/>
          <p:cNvSpPr txBox="1">
            <a:spLocks noGrp="1"/>
          </p:cNvSpPr>
          <p:nvPr>
            <p:ph type="title" idx="2" hasCustomPrompt="1"/>
          </p:nvPr>
        </p:nvSpPr>
        <p:spPr>
          <a:xfrm>
            <a:off x="6323650" y="315950"/>
            <a:ext cx="21036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600"/>
              <a:buNone/>
              <a:defRPr sz="60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9_1_1_1">
    <p:bg>
      <p:bgPr>
        <a:solidFill>
          <a:schemeClr val="lt2"/>
        </a:solidFill>
        <a:effectLst/>
      </p:bgPr>
    </p:bg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"/>
          <p:cNvSpPr txBox="1">
            <a:spLocks noGrp="1"/>
          </p:cNvSpPr>
          <p:nvPr>
            <p:ph type="subTitle" idx="1"/>
          </p:nvPr>
        </p:nvSpPr>
        <p:spPr>
          <a:xfrm flipH="1">
            <a:off x="716725" y="1997475"/>
            <a:ext cx="4547100" cy="22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title"/>
          </p:nvPr>
        </p:nvSpPr>
        <p:spPr>
          <a:xfrm>
            <a:off x="716725" y="541050"/>
            <a:ext cx="3080100" cy="127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grpSp>
        <p:nvGrpSpPr>
          <p:cNvPr id="55" name="Google Shape;55;p4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56" name="Google Shape;56;p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4;p4"/>
          <p:cNvGrpSpPr/>
          <p:nvPr/>
        </p:nvGrpSpPr>
        <p:grpSpPr>
          <a:xfrm rot="10800000">
            <a:off x="4571994" y="-797772"/>
            <a:ext cx="5369111" cy="4313006"/>
            <a:chOff x="1645525" y="677625"/>
            <a:chExt cx="4313925" cy="3465375"/>
          </a:xfrm>
        </p:grpSpPr>
        <p:sp>
          <p:nvSpPr>
            <p:cNvPr id="65" name="Google Shape;65;p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"/>
          <p:cNvSpPr txBox="1">
            <a:spLocks noGrp="1"/>
          </p:cNvSpPr>
          <p:nvPr>
            <p:ph type="subTitle" idx="1"/>
          </p:nvPr>
        </p:nvSpPr>
        <p:spPr>
          <a:xfrm>
            <a:off x="1371450" y="3035831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5"/>
          <p:cNvSpPr txBox="1">
            <a:spLocks noGrp="1"/>
          </p:cNvSpPr>
          <p:nvPr>
            <p:ph type="ctrTitle"/>
          </p:nvPr>
        </p:nvSpPr>
        <p:spPr>
          <a:xfrm>
            <a:off x="715050" y="359450"/>
            <a:ext cx="77139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5"/>
          <p:cNvSpPr txBox="1">
            <a:spLocks noGrp="1"/>
          </p:cNvSpPr>
          <p:nvPr>
            <p:ph type="subTitle" idx="2"/>
          </p:nvPr>
        </p:nvSpPr>
        <p:spPr>
          <a:xfrm>
            <a:off x="4875750" y="3035831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5"/>
          <p:cNvSpPr txBox="1">
            <a:spLocks noGrp="1"/>
          </p:cNvSpPr>
          <p:nvPr>
            <p:ph type="subTitle" idx="3"/>
          </p:nvPr>
        </p:nvSpPr>
        <p:spPr>
          <a:xfrm>
            <a:off x="1905450" y="2595894"/>
            <a:ext cx="1828800" cy="548700"/>
          </a:xfrm>
          <a:prstGeom prst="rect">
            <a:avLst/>
          </a:prstGeom>
          <a:noFill/>
        </p:spPr>
        <p:txBody>
          <a:bodyPr spcFirstLastPara="1" wrap="square" lIns="91425" tIns="91425" rIns="91425" bIns="0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78" name="Google Shape;78;p5"/>
          <p:cNvSpPr txBox="1">
            <a:spLocks noGrp="1"/>
          </p:cNvSpPr>
          <p:nvPr>
            <p:ph type="subTitle" idx="4"/>
          </p:nvPr>
        </p:nvSpPr>
        <p:spPr>
          <a:xfrm>
            <a:off x="5409750" y="2595894"/>
            <a:ext cx="1828800" cy="548700"/>
          </a:xfrm>
          <a:prstGeom prst="rect">
            <a:avLst/>
          </a:prstGeom>
          <a:noFill/>
        </p:spPr>
        <p:txBody>
          <a:bodyPr spcFirstLastPara="1" wrap="square" lIns="91425" tIns="91425" rIns="91425" bIns="0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grpSp>
        <p:nvGrpSpPr>
          <p:cNvPr id="79" name="Google Shape;79;p5"/>
          <p:cNvGrpSpPr/>
          <p:nvPr/>
        </p:nvGrpSpPr>
        <p:grpSpPr>
          <a:xfrm rot="2178779" flipH="1">
            <a:off x="-2989553" y="2121102"/>
            <a:ext cx="4313956" cy="3465400"/>
            <a:chOff x="1645525" y="677625"/>
            <a:chExt cx="4313925" cy="3465375"/>
          </a:xfrm>
        </p:grpSpPr>
        <p:sp>
          <p:nvSpPr>
            <p:cNvPr id="80" name="Google Shape;80;p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88;p5"/>
          <p:cNvGrpSpPr/>
          <p:nvPr/>
        </p:nvGrpSpPr>
        <p:grpSpPr>
          <a:xfrm rot="-8463123" flipH="1">
            <a:off x="7919689" y="-346076"/>
            <a:ext cx="4313828" cy="3465297"/>
            <a:chOff x="1645525" y="677625"/>
            <a:chExt cx="4313925" cy="3465375"/>
          </a:xfrm>
        </p:grpSpPr>
        <p:sp>
          <p:nvSpPr>
            <p:cNvPr id="89" name="Google Shape;89;p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lumns 02">
  <p:cSld name="TITLE_AND_TWO_COLUMNS_1"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6"/>
          <p:cNvGrpSpPr/>
          <p:nvPr/>
        </p:nvGrpSpPr>
        <p:grpSpPr>
          <a:xfrm>
            <a:off x="8003119" y="3148409"/>
            <a:ext cx="4313925" cy="3465375"/>
            <a:chOff x="1645525" y="677625"/>
            <a:chExt cx="4313925" cy="3465375"/>
          </a:xfrm>
        </p:grpSpPr>
        <p:sp>
          <p:nvSpPr>
            <p:cNvPr id="99" name="Google Shape;99;p6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" name="Google Shape;107;p6"/>
          <p:cNvGrpSpPr/>
          <p:nvPr/>
        </p:nvGrpSpPr>
        <p:grpSpPr>
          <a:xfrm rot="5400000">
            <a:off x="-1974381" y="-1758041"/>
            <a:ext cx="4313925" cy="3465375"/>
            <a:chOff x="1645525" y="677625"/>
            <a:chExt cx="4313925" cy="3465375"/>
          </a:xfrm>
        </p:grpSpPr>
        <p:sp>
          <p:nvSpPr>
            <p:cNvPr id="108" name="Google Shape;108;p6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" name="Google Shape;116;p6"/>
          <p:cNvSpPr txBox="1">
            <a:spLocks noGrp="1"/>
          </p:cNvSpPr>
          <p:nvPr>
            <p:ph type="subTitle" idx="1"/>
          </p:nvPr>
        </p:nvSpPr>
        <p:spPr>
          <a:xfrm>
            <a:off x="2637975" y="3967175"/>
            <a:ext cx="28968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6"/>
          <p:cNvSpPr txBox="1">
            <a:spLocks noGrp="1"/>
          </p:cNvSpPr>
          <p:nvPr>
            <p:ph type="ctrTitle"/>
          </p:nvPr>
        </p:nvSpPr>
        <p:spPr>
          <a:xfrm>
            <a:off x="715050" y="359450"/>
            <a:ext cx="77139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6"/>
          <p:cNvSpPr txBox="1">
            <a:spLocks noGrp="1"/>
          </p:cNvSpPr>
          <p:nvPr>
            <p:ph type="subTitle" idx="2"/>
          </p:nvPr>
        </p:nvSpPr>
        <p:spPr>
          <a:xfrm>
            <a:off x="3601050" y="1854831"/>
            <a:ext cx="28986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6"/>
          <p:cNvSpPr txBox="1">
            <a:spLocks noGrp="1"/>
          </p:cNvSpPr>
          <p:nvPr>
            <p:ph type="subTitle" idx="3"/>
          </p:nvPr>
        </p:nvSpPr>
        <p:spPr>
          <a:xfrm>
            <a:off x="2637975" y="3535625"/>
            <a:ext cx="2231100" cy="521100"/>
          </a:xfrm>
          <a:prstGeom prst="rect">
            <a:avLst/>
          </a:prstGeom>
          <a:noFill/>
        </p:spPr>
        <p:txBody>
          <a:bodyPr spcFirstLastPara="1" wrap="square" lIns="91425" tIns="91425" rIns="91425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120" name="Google Shape;120;p6"/>
          <p:cNvSpPr txBox="1">
            <a:spLocks noGrp="1"/>
          </p:cNvSpPr>
          <p:nvPr>
            <p:ph type="subTitle" idx="4"/>
          </p:nvPr>
        </p:nvSpPr>
        <p:spPr>
          <a:xfrm>
            <a:off x="4271250" y="1422036"/>
            <a:ext cx="2228400" cy="521100"/>
          </a:xfrm>
          <a:prstGeom prst="rect">
            <a:avLst/>
          </a:prstGeom>
          <a:noFill/>
        </p:spPr>
        <p:txBody>
          <a:bodyPr spcFirstLastPara="1" wrap="square" lIns="91425" tIns="91425" rIns="91425" bIns="0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>
            <a:spLocks noGrp="1"/>
          </p:cNvSpPr>
          <p:nvPr>
            <p:ph type="ctrTitle"/>
          </p:nvPr>
        </p:nvSpPr>
        <p:spPr>
          <a:xfrm>
            <a:off x="1967100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02">
  <p:cSld name="TITLE_ONLY_3">
    <p:bg>
      <p:bgPr>
        <a:solidFill>
          <a:schemeClr val="lt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"/>
          <p:cNvSpPr txBox="1">
            <a:spLocks noGrp="1"/>
          </p:cNvSpPr>
          <p:nvPr>
            <p:ph type="ctrTitle"/>
          </p:nvPr>
        </p:nvSpPr>
        <p:spPr>
          <a:xfrm>
            <a:off x="713223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25" name="Google Shape;125;p8"/>
          <p:cNvGrpSpPr/>
          <p:nvPr/>
        </p:nvGrpSpPr>
        <p:grpSpPr>
          <a:xfrm rot="-5400000" flipH="1">
            <a:off x="6726244" y="-1813891"/>
            <a:ext cx="4313925" cy="3465375"/>
            <a:chOff x="1645525" y="677625"/>
            <a:chExt cx="4313925" cy="3465375"/>
          </a:xfrm>
        </p:grpSpPr>
        <p:sp>
          <p:nvSpPr>
            <p:cNvPr id="126" name="Google Shape;126;p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" name="Google Shape;134;p8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135" name="Google Shape;135;p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lt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>
            <a:spLocks noGrp="1"/>
          </p:cNvSpPr>
          <p:nvPr>
            <p:ph type="ctrTitle"/>
          </p:nvPr>
        </p:nvSpPr>
        <p:spPr>
          <a:xfrm flipH="1">
            <a:off x="5981400" y="1816200"/>
            <a:ext cx="2445900" cy="96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60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9"/>
          <p:cNvSpPr txBox="1">
            <a:spLocks noGrp="1"/>
          </p:cNvSpPr>
          <p:nvPr>
            <p:ph type="subTitle" idx="1"/>
          </p:nvPr>
        </p:nvSpPr>
        <p:spPr>
          <a:xfrm flipH="1">
            <a:off x="4734000" y="2670300"/>
            <a:ext cx="3693300" cy="65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146" name="Google Shape;146;p9"/>
          <p:cNvGrpSpPr/>
          <p:nvPr/>
        </p:nvGrpSpPr>
        <p:grpSpPr>
          <a:xfrm>
            <a:off x="423700" y="1792963"/>
            <a:ext cx="4313925" cy="3465375"/>
            <a:chOff x="1645525" y="677625"/>
            <a:chExt cx="4313925" cy="3465375"/>
          </a:xfrm>
        </p:grpSpPr>
        <p:sp>
          <p:nvSpPr>
            <p:cNvPr id="147" name="Google Shape;147;p9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9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9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9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9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9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5" name="Google Shape;155;p9"/>
          <p:cNvGrpSpPr/>
          <p:nvPr/>
        </p:nvGrpSpPr>
        <p:grpSpPr>
          <a:xfrm rot="10362564">
            <a:off x="-2743655" y="-1714491"/>
            <a:ext cx="4313859" cy="3465322"/>
            <a:chOff x="1645525" y="677625"/>
            <a:chExt cx="4313925" cy="3465375"/>
          </a:xfrm>
        </p:grpSpPr>
        <p:sp>
          <p:nvSpPr>
            <p:cNvPr id="156" name="Google Shape;156;p9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9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9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9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9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9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9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164;p9"/>
          <p:cNvGrpSpPr/>
          <p:nvPr/>
        </p:nvGrpSpPr>
        <p:grpSpPr>
          <a:xfrm rot="-7659021">
            <a:off x="8014069" y="3043962"/>
            <a:ext cx="4313635" cy="3465142"/>
            <a:chOff x="1645525" y="677625"/>
            <a:chExt cx="4313925" cy="3465375"/>
          </a:xfrm>
        </p:grpSpPr>
        <p:sp>
          <p:nvSpPr>
            <p:cNvPr id="165" name="Google Shape;165;p9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9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9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9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9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9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9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9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2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>
            <a:spLocks noGrp="1"/>
          </p:cNvSpPr>
          <p:nvPr>
            <p:ph type="title"/>
          </p:nvPr>
        </p:nvSpPr>
        <p:spPr>
          <a:xfrm>
            <a:off x="713229" y="1555600"/>
            <a:ext cx="34290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11"/>
          <p:cNvSpPr txBox="1">
            <a:spLocks noGrp="1"/>
          </p:cNvSpPr>
          <p:nvPr>
            <p:ph type="subTitle" idx="1"/>
          </p:nvPr>
        </p:nvSpPr>
        <p:spPr>
          <a:xfrm>
            <a:off x="713225" y="4319653"/>
            <a:ext cx="43311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11"/>
          <p:cNvSpPr/>
          <p:nvPr/>
        </p:nvSpPr>
        <p:spPr>
          <a:xfrm flipH="1">
            <a:off x="4247163" y="582475"/>
            <a:ext cx="4705436" cy="4690904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11"/>
          <p:cNvGrpSpPr/>
          <p:nvPr/>
        </p:nvGrpSpPr>
        <p:grpSpPr>
          <a:xfrm rot="-6721043">
            <a:off x="7548010" y="3679328"/>
            <a:ext cx="4314064" cy="3465487"/>
            <a:chOff x="1645525" y="677625"/>
            <a:chExt cx="4313925" cy="3465375"/>
          </a:xfrm>
        </p:grpSpPr>
        <p:sp>
          <p:nvSpPr>
            <p:cNvPr id="180" name="Google Shape;180;p1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1"/>
          <p:cNvGrpSpPr/>
          <p:nvPr/>
        </p:nvGrpSpPr>
        <p:grpSpPr>
          <a:xfrm rot="10800000">
            <a:off x="-3279918" y="-1614444"/>
            <a:ext cx="4313494" cy="3465028"/>
            <a:chOff x="1645525" y="677625"/>
            <a:chExt cx="4313925" cy="3465375"/>
          </a:xfrm>
        </p:grpSpPr>
        <p:sp>
          <p:nvSpPr>
            <p:cNvPr id="189" name="Google Shape;189;p1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11"/>
          <p:cNvSpPr txBox="1">
            <a:spLocks noGrp="1"/>
          </p:cNvSpPr>
          <p:nvPr>
            <p:ph type="title" idx="2" hasCustomPrompt="1"/>
          </p:nvPr>
        </p:nvSpPr>
        <p:spPr>
          <a:xfrm>
            <a:off x="713229" y="315950"/>
            <a:ext cx="9918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60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Barlow Semi Condensed"/>
              <a:buNone/>
              <a:defRPr sz="2800" b="1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9" r:id="rId10"/>
    <p:sldLayoutId id="2147483660" r:id="rId11"/>
    <p:sldLayoutId id="2147483668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7" r:id="rId18"/>
    <p:sldLayoutId id="2147483678" r:id="rId19"/>
    <p:sldLayoutId id="2147483679" r:id="rId20"/>
    <p:sldLayoutId id="2147483680" r:id="rId2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62"/>
          <p:cNvSpPr txBox="1">
            <a:spLocks noGrp="1"/>
          </p:cNvSpPr>
          <p:nvPr>
            <p:ph type="ctrTitle"/>
          </p:nvPr>
        </p:nvSpPr>
        <p:spPr>
          <a:xfrm>
            <a:off x="160438" y="428167"/>
            <a:ext cx="5002009" cy="234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Neurociencias</a:t>
            </a:r>
            <a:endParaRPr sz="6000" dirty="0">
              <a:latin typeface="Bahiana"/>
              <a:ea typeface="Bahiana"/>
              <a:cs typeface="Bahiana"/>
              <a:sym typeface="Bahiana"/>
            </a:endParaRPr>
          </a:p>
        </p:txBody>
      </p:sp>
      <p:grpSp>
        <p:nvGrpSpPr>
          <p:cNvPr id="803" name="Google Shape;803;p62"/>
          <p:cNvGrpSpPr/>
          <p:nvPr/>
        </p:nvGrpSpPr>
        <p:grpSpPr>
          <a:xfrm>
            <a:off x="6733986" y="1354623"/>
            <a:ext cx="2018084" cy="1393422"/>
            <a:chOff x="5560550" y="1017938"/>
            <a:chExt cx="2489925" cy="1719425"/>
          </a:xfrm>
        </p:grpSpPr>
        <p:sp>
          <p:nvSpPr>
            <p:cNvPr id="804" name="Google Shape;804;p62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5" name="Google Shape;805;p62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6" name="Google Shape;806;p62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7" name="Google Shape;807;p62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8" name="Google Shape;808;p62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9" name="Google Shape;809;p62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0" name="Google Shape;810;p62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1" name="Google Shape;811;p62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2" name="Google Shape;812;p62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3" name="Google Shape;813;p62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4" name="Google Shape;814;p62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5" name="Google Shape;815;p62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6" name="Google Shape;816;p62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7" name="Google Shape;817;p62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8" name="Google Shape;818;p62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9" name="Google Shape;819;p62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0" name="Google Shape;820;p62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1" name="Google Shape;821;p62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822" name="Google Shape;822;p62"/>
          <p:cNvGrpSpPr/>
          <p:nvPr/>
        </p:nvGrpSpPr>
        <p:grpSpPr>
          <a:xfrm>
            <a:off x="5193175" y="2466896"/>
            <a:ext cx="3941823" cy="2648094"/>
            <a:chOff x="5193175" y="2466896"/>
            <a:chExt cx="3941823" cy="2648094"/>
          </a:xfrm>
        </p:grpSpPr>
        <p:sp>
          <p:nvSpPr>
            <p:cNvPr id="823" name="Google Shape;823;p62"/>
            <p:cNvSpPr/>
            <p:nvPr/>
          </p:nvSpPr>
          <p:spPr>
            <a:xfrm flipH="1">
              <a:off x="8432050" y="3337576"/>
              <a:ext cx="27820" cy="41498"/>
            </a:xfrm>
            <a:custGeom>
              <a:avLst/>
              <a:gdLst/>
              <a:ahLst/>
              <a:cxnLst/>
              <a:rect l="l" t="t" r="r" b="b"/>
              <a:pathLst>
                <a:path w="1855" h="2767" extrusionOk="0">
                  <a:moveTo>
                    <a:pt x="0" y="1734"/>
                  </a:moveTo>
                  <a:cubicBezTo>
                    <a:pt x="547" y="2098"/>
                    <a:pt x="1033" y="2433"/>
                    <a:pt x="1520" y="2767"/>
                  </a:cubicBezTo>
                  <a:cubicBezTo>
                    <a:pt x="1854" y="1217"/>
                    <a:pt x="1520" y="396"/>
                    <a:pt x="1277" y="1"/>
                  </a:cubicBezTo>
                  <a:cubicBezTo>
                    <a:pt x="1033" y="214"/>
                    <a:pt x="578" y="822"/>
                    <a:pt x="0" y="1734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4" name="Google Shape;824;p62"/>
            <p:cNvSpPr/>
            <p:nvPr/>
          </p:nvSpPr>
          <p:spPr>
            <a:xfrm flipH="1">
              <a:off x="5202294" y="2958769"/>
              <a:ext cx="647337" cy="235686"/>
            </a:xfrm>
            <a:custGeom>
              <a:avLst/>
              <a:gdLst/>
              <a:ahLst/>
              <a:cxnLst/>
              <a:rect l="l" t="t" r="r" b="b"/>
              <a:pathLst>
                <a:path w="43163" h="15715" extrusionOk="0">
                  <a:moveTo>
                    <a:pt x="5016" y="15411"/>
                  </a:moveTo>
                  <a:cubicBezTo>
                    <a:pt x="4287" y="15441"/>
                    <a:pt x="4195" y="14347"/>
                    <a:pt x="4925" y="14256"/>
                  </a:cubicBezTo>
                  <a:lnTo>
                    <a:pt x="9575" y="13830"/>
                  </a:lnTo>
                  <a:lnTo>
                    <a:pt x="18299" y="11307"/>
                  </a:lnTo>
                  <a:lnTo>
                    <a:pt x="38451" y="5016"/>
                  </a:lnTo>
                  <a:cubicBezTo>
                    <a:pt x="41309" y="4134"/>
                    <a:pt x="43163" y="2766"/>
                    <a:pt x="42099" y="0"/>
                  </a:cubicBezTo>
                  <a:cubicBezTo>
                    <a:pt x="42099" y="0"/>
                    <a:pt x="42585" y="1915"/>
                    <a:pt x="39485" y="2979"/>
                  </a:cubicBezTo>
                  <a:cubicBezTo>
                    <a:pt x="36385" y="4073"/>
                    <a:pt x="274" y="14985"/>
                    <a:pt x="274" y="14985"/>
                  </a:cubicBezTo>
                  <a:cubicBezTo>
                    <a:pt x="274" y="14985"/>
                    <a:pt x="1" y="15198"/>
                    <a:pt x="31" y="15380"/>
                  </a:cubicBezTo>
                  <a:cubicBezTo>
                    <a:pt x="62" y="15593"/>
                    <a:pt x="214" y="15715"/>
                    <a:pt x="1034" y="15654"/>
                  </a:cubicBezTo>
                  <a:cubicBezTo>
                    <a:pt x="1885" y="15593"/>
                    <a:pt x="5016" y="15411"/>
                    <a:pt x="5016" y="1541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5" name="Google Shape;825;p62"/>
            <p:cNvSpPr/>
            <p:nvPr/>
          </p:nvSpPr>
          <p:spPr>
            <a:xfrm flipH="1">
              <a:off x="5366396" y="2730837"/>
              <a:ext cx="542040" cy="321846"/>
            </a:xfrm>
            <a:custGeom>
              <a:avLst/>
              <a:gdLst/>
              <a:ahLst/>
              <a:cxnLst/>
              <a:rect l="l" t="t" r="r" b="b"/>
              <a:pathLst>
                <a:path w="36142" h="21460" extrusionOk="0">
                  <a:moveTo>
                    <a:pt x="7752" y="20518"/>
                  </a:moveTo>
                  <a:cubicBezTo>
                    <a:pt x="7174" y="20548"/>
                    <a:pt x="6688" y="20426"/>
                    <a:pt x="6353" y="20062"/>
                  </a:cubicBezTo>
                  <a:cubicBezTo>
                    <a:pt x="6141" y="19849"/>
                    <a:pt x="5928" y="19271"/>
                    <a:pt x="5776" y="18815"/>
                  </a:cubicBezTo>
                  <a:lnTo>
                    <a:pt x="3709" y="19818"/>
                  </a:lnTo>
                  <a:cubicBezTo>
                    <a:pt x="3040" y="20153"/>
                    <a:pt x="2524" y="19119"/>
                    <a:pt x="3192" y="18785"/>
                  </a:cubicBezTo>
                  <a:lnTo>
                    <a:pt x="5746" y="17569"/>
                  </a:lnTo>
                  <a:lnTo>
                    <a:pt x="6323" y="17296"/>
                  </a:lnTo>
                  <a:cubicBezTo>
                    <a:pt x="9575" y="15867"/>
                    <a:pt x="31065" y="6414"/>
                    <a:pt x="34226" y="4985"/>
                  </a:cubicBezTo>
                  <a:cubicBezTo>
                    <a:pt x="36141" y="4134"/>
                    <a:pt x="36141" y="1733"/>
                    <a:pt x="35199" y="0"/>
                  </a:cubicBezTo>
                  <a:cubicBezTo>
                    <a:pt x="35290" y="183"/>
                    <a:pt x="35959" y="2037"/>
                    <a:pt x="33163" y="3314"/>
                  </a:cubicBezTo>
                  <a:cubicBezTo>
                    <a:pt x="30245" y="4651"/>
                    <a:pt x="335" y="19818"/>
                    <a:pt x="335" y="19818"/>
                  </a:cubicBezTo>
                  <a:cubicBezTo>
                    <a:pt x="335" y="19818"/>
                    <a:pt x="1" y="20183"/>
                    <a:pt x="122" y="20578"/>
                  </a:cubicBezTo>
                  <a:cubicBezTo>
                    <a:pt x="274" y="21004"/>
                    <a:pt x="548" y="21460"/>
                    <a:pt x="1916" y="21277"/>
                  </a:cubicBezTo>
                  <a:cubicBezTo>
                    <a:pt x="3284" y="21095"/>
                    <a:pt x="7661" y="20518"/>
                    <a:pt x="7752" y="20518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6" name="Google Shape;826;p62"/>
            <p:cNvSpPr/>
            <p:nvPr/>
          </p:nvSpPr>
          <p:spPr>
            <a:xfrm flipH="1">
              <a:off x="6598126" y="3091422"/>
              <a:ext cx="93014" cy="83896"/>
            </a:xfrm>
            <a:custGeom>
              <a:avLst/>
              <a:gdLst/>
              <a:ahLst/>
              <a:cxnLst/>
              <a:rect l="l" t="t" r="r" b="b"/>
              <a:pathLst>
                <a:path w="6202" h="5594" extrusionOk="0">
                  <a:moveTo>
                    <a:pt x="5411" y="0"/>
                  </a:moveTo>
                  <a:cubicBezTo>
                    <a:pt x="5380" y="31"/>
                    <a:pt x="5350" y="31"/>
                    <a:pt x="5320" y="31"/>
                  </a:cubicBezTo>
                  <a:cubicBezTo>
                    <a:pt x="5107" y="183"/>
                    <a:pt x="3374" y="699"/>
                    <a:pt x="851" y="1399"/>
                  </a:cubicBezTo>
                  <a:lnTo>
                    <a:pt x="0" y="1611"/>
                  </a:lnTo>
                  <a:lnTo>
                    <a:pt x="6201" y="5593"/>
                  </a:ln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7" name="Google Shape;827;p62"/>
            <p:cNvSpPr/>
            <p:nvPr/>
          </p:nvSpPr>
          <p:spPr>
            <a:xfrm flipH="1">
              <a:off x="5381904" y="3311151"/>
              <a:ext cx="1825721" cy="558432"/>
            </a:xfrm>
            <a:custGeom>
              <a:avLst/>
              <a:gdLst/>
              <a:ahLst/>
              <a:cxnLst/>
              <a:rect l="l" t="t" r="r" b="b"/>
              <a:pathLst>
                <a:path w="121735" h="37235" extrusionOk="0">
                  <a:moveTo>
                    <a:pt x="4073" y="17599"/>
                  </a:moveTo>
                  <a:cubicBezTo>
                    <a:pt x="2796" y="20000"/>
                    <a:pt x="1489" y="22371"/>
                    <a:pt x="213" y="24712"/>
                  </a:cubicBezTo>
                  <a:cubicBezTo>
                    <a:pt x="152" y="25016"/>
                    <a:pt x="61" y="25289"/>
                    <a:pt x="0" y="25593"/>
                  </a:cubicBezTo>
                  <a:cubicBezTo>
                    <a:pt x="1793" y="23921"/>
                    <a:pt x="6018" y="20061"/>
                    <a:pt x="7508" y="19636"/>
                  </a:cubicBezTo>
                  <a:cubicBezTo>
                    <a:pt x="10426" y="18845"/>
                    <a:pt x="16353" y="22766"/>
                    <a:pt x="17143" y="25654"/>
                  </a:cubicBezTo>
                  <a:cubicBezTo>
                    <a:pt x="17873" y="28207"/>
                    <a:pt x="16353" y="34165"/>
                    <a:pt x="15988" y="35502"/>
                  </a:cubicBezTo>
                  <a:cubicBezTo>
                    <a:pt x="16231" y="35836"/>
                    <a:pt x="16718" y="36444"/>
                    <a:pt x="17295" y="37235"/>
                  </a:cubicBezTo>
                  <a:cubicBezTo>
                    <a:pt x="23648" y="33344"/>
                    <a:pt x="49910" y="17174"/>
                    <a:pt x="54044" y="17052"/>
                  </a:cubicBezTo>
                  <a:cubicBezTo>
                    <a:pt x="57022" y="16961"/>
                    <a:pt x="65381" y="16353"/>
                    <a:pt x="73193" y="15684"/>
                  </a:cubicBezTo>
                  <a:cubicBezTo>
                    <a:pt x="80944" y="15046"/>
                    <a:pt x="88117" y="14347"/>
                    <a:pt x="88907" y="14104"/>
                  </a:cubicBezTo>
                  <a:cubicBezTo>
                    <a:pt x="90610" y="13617"/>
                    <a:pt x="93528" y="12979"/>
                    <a:pt x="93558" y="12979"/>
                  </a:cubicBezTo>
                  <a:lnTo>
                    <a:pt x="93588" y="12949"/>
                  </a:lnTo>
                  <a:cubicBezTo>
                    <a:pt x="97996" y="12249"/>
                    <a:pt x="103102" y="11885"/>
                    <a:pt x="107692" y="11550"/>
                  </a:cubicBezTo>
                  <a:cubicBezTo>
                    <a:pt x="111947" y="11246"/>
                    <a:pt x="115747" y="10973"/>
                    <a:pt x="118057" y="10517"/>
                  </a:cubicBezTo>
                  <a:cubicBezTo>
                    <a:pt x="119820" y="10152"/>
                    <a:pt x="121309" y="9240"/>
                    <a:pt x="121735" y="7964"/>
                  </a:cubicBezTo>
                  <a:cubicBezTo>
                    <a:pt x="121036" y="8511"/>
                    <a:pt x="120185" y="8876"/>
                    <a:pt x="119090" y="9028"/>
                  </a:cubicBezTo>
                  <a:cubicBezTo>
                    <a:pt x="116872" y="9301"/>
                    <a:pt x="95047" y="10395"/>
                    <a:pt x="94500" y="10152"/>
                  </a:cubicBezTo>
                  <a:cubicBezTo>
                    <a:pt x="93953" y="9939"/>
                    <a:pt x="93041" y="8480"/>
                    <a:pt x="92494" y="8876"/>
                  </a:cubicBezTo>
                  <a:cubicBezTo>
                    <a:pt x="91977" y="9301"/>
                    <a:pt x="89637" y="10882"/>
                    <a:pt x="85594" y="11155"/>
                  </a:cubicBezTo>
                  <a:cubicBezTo>
                    <a:pt x="81552" y="11398"/>
                    <a:pt x="58451" y="13222"/>
                    <a:pt x="54560" y="13101"/>
                  </a:cubicBezTo>
                  <a:cubicBezTo>
                    <a:pt x="50639" y="12949"/>
                    <a:pt x="48116" y="8328"/>
                    <a:pt x="48116" y="8328"/>
                  </a:cubicBezTo>
                  <a:lnTo>
                    <a:pt x="46931" y="8359"/>
                  </a:lnTo>
                  <a:cubicBezTo>
                    <a:pt x="46931" y="8359"/>
                    <a:pt x="45563" y="13465"/>
                    <a:pt x="44226" y="13800"/>
                  </a:cubicBezTo>
                  <a:cubicBezTo>
                    <a:pt x="42858" y="14134"/>
                    <a:pt x="38815" y="14468"/>
                    <a:pt x="36049" y="14681"/>
                  </a:cubicBezTo>
                  <a:cubicBezTo>
                    <a:pt x="33314" y="14863"/>
                    <a:pt x="31885" y="13313"/>
                    <a:pt x="32159" y="10699"/>
                  </a:cubicBezTo>
                  <a:cubicBezTo>
                    <a:pt x="32432" y="8055"/>
                    <a:pt x="34165" y="0"/>
                    <a:pt x="34165" y="0"/>
                  </a:cubicBezTo>
                  <a:lnTo>
                    <a:pt x="29241" y="9848"/>
                  </a:lnTo>
                  <a:cubicBezTo>
                    <a:pt x="27083" y="16718"/>
                    <a:pt x="20031" y="22675"/>
                    <a:pt x="17994" y="21672"/>
                  </a:cubicBezTo>
                  <a:cubicBezTo>
                    <a:pt x="15988" y="20669"/>
                    <a:pt x="14377" y="20882"/>
                    <a:pt x="13952" y="17508"/>
                  </a:cubicBezTo>
                  <a:cubicBezTo>
                    <a:pt x="13557" y="14134"/>
                    <a:pt x="12797" y="9058"/>
                    <a:pt x="12797" y="9058"/>
                  </a:cubicBezTo>
                  <a:lnTo>
                    <a:pt x="10547" y="11763"/>
                  </a:lnTo>
                  <a:cubicBezTo>
                    <a:pt x="9757" y="13526"/>
                    <a:pt x="8511" y="16019"/>
                    <a:pt x="6383" y="16809"/>
                  </a:cubicBezTo>
                  <a:cubicBezTo>
                    <a:pt x="5654" y="17052"/>
                    <a:pt x="4833" y="17356"/>
                    <a:pt x="4073" y="17599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8" name="Google Shape;828;p62"/>
            <p:cNvSpPr/>
            <p:nvPr/>
          </p:nvSpPr>
          <p:spPr>
            <a:xfrm flipH="1">
              <a:off x="7708601" y="4061026"/>
              <a:ext cx="241175" cy="279913"/>
            </a:xfrm>
            <a:custGeom>
              <a:avLst/>
              <a:gdLst/>
              <a:ahLst/>
              <a:cxnLst/>
              <a:rect l="l" t="t" r="r" b="b"/>
              <a:pathLst>
                <a:path w="16081" h="18664" extrusionOk="0">
                  <a:moveTo>
                    <a:pt x="16080" y="1"/>
                  </a:moveTo>
                  <a:cubicBezTo>
                    <a:pt x="13588" y="2584"/>
                    <a:pt x="7448" y="10457"/>
                    <a:pt x="5867" y="12493"/>
                  </a:cubicBezTo>
                  <a:cubicBezTo>
                    <a:pt x="6901" y="13192"/>
                    <a:pt x="9272" y="14925"/>
                    <a:pt x="11217" y="17357"/>
                  </a:cubicBezTo>
                  <a:cubicBezTo>
                    <a:pt x="10031" y="15624"/>
                    <a:pt x="10487" y="12676"/>
                    <a:pt x="11247" y="10852"/>
                  </a:cubicBezTo>
                  <a:cubicBezTo>
                    <a:pt x="11977" y="9028"/>
                    <a:pt x="16050" y="1"/>
                    <a:pt x="16080" y="1"/>
                  </a:cubicBezTo>
                  <a:close/>
                  <a:moveTo>
                    <a:pt x="2432" y="12919"/>
                  </a:moveTo>
                  <a:cubicBezTo>
                    <a:pt x="1065" y="13314"/>
                    <a:pt x="305" y="14621"/>
                    <a:pt x="1" y="15320"/>
                  </a:cubicBezTo>
                  <a:cubicBezTo>
                    <a:pt x="730" y="15746"/>
                    <a:pt x="2250" y="16810"/>
                    <a:pt x="3983" y="18664"/>
                  </a:cubicBezTo>
                  <a:lnTo>
                    <a:pt x="3983" y="18664"/>
                  </a:lnTo>
                  <a:cubicBezTo>
                    <a:pt x="3983" y="18664"/>
                    <a:pt x="3010" y="16779"/>
                    <a:pt x="2250" y="15138"/>
                  </a:cubicBezTo>
                  <a:cubicBezTo>
                    <a:pt x="1673" y="13922"/>
                    <a:pt x="2129" y="13223"/>
                    <a:pt x="2432" y="12919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9" name="Google Shape;829;p62"/>
            <p:cNvSpPr/>
            <p:nvPr/>
          </p:nvSpPr>
          <p:spPr>
            <a:xfrm flipH="1">
              <a:off x="6842480" y="4445772"/>
              <a:ext cx="1504804" cy="578963"/>
            </a:xfrm>
            <a:custGeom>
              <a:avLst/>
              <a:gdLst/>
              <a:ahLst/>
              <a:cxnLst/>
              <a:rect l="l" t="t" r="r" b="b"/>
              <a:pathLst>
                <a:path w="100337" h="38604" extrusionOk="0">
                  <a:moveTo>
                    <a:pt x="1916" y="20487"/>
                  </a:moveTo>
                  <a:cubicBezTo>
                    <a:pt x="2676" y="26597"/>
                    <a:pt x="3223" y="31703"/>
                    <a:pt x="3223" y="32585"/>
                  </a:cubicBezTo>
                  <a:cubicBezTo>
                    <a:pt x="3284" y="34469"/>
                    <a:pt x="1065" y="36931"/>
                    <a:pt x="1" y="37995"/>
                  </a:cubicBezTo>
                  <a:cubicBezTo>
                    <a:pt x="548" y="38269"/>
                    <a:pt x="1399" y="38603"/>
                    <a:pt x="2250" y="38481"/>
                  </a:cubicBezTo>
                  <a:cubicBezTo>
                    <a:pt x="3739" y="38299"/>
                    <a:pt x="31400" y="32068"/>
                    <a:pt x="35685" y="30609"/>
                  </a:cubicBezTo>
                  <a:cubicBezTo>
                    <a:pt x="39363" y="29363"/>
                    <a:pt x="43527" y="25077"/>
                    <a:pt x="44287" y="24287"/>
                  </a:cubicBezTo>
                  <a:cubicBezTo>
                    <a:pt x="44470" y="22980"/>
                    <a:pt x="45594" y="14499"/>
                    <a:pt x="44591" y="6840"/>
                  </a:cubicBezTo>
                  <a:cubicBezTo>
                    <a:pt x="44591" y="7022"/>
                    <a:pt x="44227" y="17508"/>
                    <a:pt x="41552" y="18116"/>
                  </a:cubicBezTo>
                  <a:cubicBezTo>
                    <a:pt x="38846" y="18724"/>
                    <a:pt x="14773" y="22676"/>
                    <a:pt x="9028" y="23101"/>
                  </a:cubicBezTo>
                  <a:cubicBezTo>
                    <a:pt x="3314" y="23496"/>
                    <a:pt x="1916" y="20487"/>
                    <a:pt x="1916" y="20487"/>
                  </a:cubicBezTo>
                  <a:close/>
                  <a:moveTo>
                    <a:pt x="45868" y="7934"/>
                  </a:moveTo>
                  <a:lnTo>
                    <a:pt x="45868" y="7934"/>
                  </a:lnTo>
                  <a:cubicBezTo>
                    <a:pt x="45868" y="7934"/>
                    <a:pt x="46932" y="12189"/>
                    <a:pt x="47813" y="13284"/>
                  </a:cubicBezTo>
                  <a:cubicBezTo>
                    <a:pt x="48695" y="14408"/>
                    <a:pt x="51704" y="14378"/>
                    <a:pt x="52768" y="10426"/>
                  </a:cubicBezTo>
                  <a:cubicBezTo>
                    <a:pt x="51521" y="16262"/>
                    <a:pt x="49607" y="22858"/>
                    <a:pt x="49272" y="24013"/>
                  </a:cubicBezTo>
                  <a:cubicBezTo>
                    <a:pt x="48786" y="24348"/>
                    <a:pt x="47145" y="25381"/>
                    <a:pt x="45442" y="24287"/>
                  </a:cubicBezTo>
                  <a:cubicBezTo>
                    <a:pt x="45686" y="22615"/>
                    <a:pt x="46597" y="15138"/>
                    <a:pt x="45868" y="7934"/>
                  </a:cubicBezTo>
                  <a:close/>
                  <a:moveTo>
                    <a:pt x="54288" y="8572"/>
                  </a:moveTo>
                  <a:cubicBezTo>
                    <a:pt x="53163" y="14469"/>
                    <a:pt x="51035" y="21946"/>
                    <a:pt x="50458" y="23983"/>
                  </a:cubicBezTo>
                  <a:cubicBezTo>
                    <a:pt x="52008" y="24499"/>
                    <a:pt x="56658" y="25867"/>
                    <a:pt x="59394" y="25320"/>
                  </a:cubicBezTo>
                  <a:cubicBezTo>
                    <a:pt x="61066" y="25016"/>
                    <a:pt x="66750" y="22524"/>
                    <a:pt x="72798" y="19606"/>
                  </a:cubicBezTo>
                  <a:cubicBezTo>
                    <a:pt x="79060" y="16597"/>
                    <a:pt x="85747" y="13132"/>
                    <a:pt x="88817" y="11156"/>
                  </a:cubicBezTo>
                  <a:cubicBezTo>
                    <a:pt x="89486" y="10761"/>
                    <a:pt x="90185" y="10305"/>
                    <a:pt x="90884" y="9879"/>
                  </a:cubicBezTo>
                  <a:cubicBezTo>
                    <a:pt x="95808" y="6809"/>
                    <a:pt x="99304" y="4621"/>
                    <a:pt x="100094" y="1247"/>
                  </a:cubicBezTo>
                  <a:cubicBezTo>
                    <a:pt x="100215" y="821"/>
                    <a:pt x="100276" y="426"/>
                    <a:pt x="100337" y="1"/>
                  </a:cubicBezTo>
                  <a:cubicBezTo>
                    <a:pt x="99000" y="2128"/>
                    <a:pt x="96538" y="4560"/>
                    <a:pt x="91978" y="6293"/>
                  </a:cubicBezTo>
                  <a:cubicBezTo>
                    <a:pt x="84957" y="8907"/>
                    <a:pt x="67510" y="16445"/>
                    <a:pt x="63528" y="17660"/>
                  </a:cubicBezTo>
                  <a:cubicBezTo>
                    <a:pt x="59576" y="18876"/>
                    <a:pt x="58148" y="17174"/>
                    <a:pt x="57661" y="16323"/>
                  </a:cubicBezTo>
                  <a:cubicBezTo>
                    <a:pt x="57205" y="15442"/>
                    <a:pt x="54288" y="8572"/>
                    <a:pt x="54288" y="8572"/>
                  </a:cubicBezTo>
                  <a:close/>
                  <a:moveTo>
                    <a:pt x="1916" y="20487"/>
                  </a:move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0" name="Google Shape;830;p62"/>
            <p:cNvSpPr/>
            <p:nvPr/>
          </p:nvSpPr>
          <p:spPr>
            <a:xfrm flipH="1">
              <a:off x="7210354" y="3587855"/>
              <a:ext cx="360135" cy="354211"/>
            </a:xfrm>
            <a:custGeom>
              <a:avLst/>
              <a:gdLst/>
              <a:ahLst/>
              <a:cxnLst/>
              <a:rect l="l" t="t" r="r" b="b"/>
              <a:pathLst>
                <a:path w="24013" h="23618" extrusionOk="0">
                  <a:moveTo>
                    <a:pt x="22493" y="8754"/>
                  </a:moveTo>
                  <a:cubicBezTo>
                    <a:pt x="23526" y="5806"/>
                    <a:pt x="24013" y="2827"/>
                    <a:pt x="23830" y="0"/>
                  </a:cubicBezTo>
                  <a:cubicBezTo>
                    <a:pt x="23830" y="0"/>
                    <a:pt x="23891" y="3678"/>
                    <a:pt x="21064" y="6262"/>
                  </a:cubicBezTo>
                  <a:cubicBezTo>
                    <a:pt x="18997" y="8177"/>
                    <a:pt x="8602" y="14681"/>
                    <a:pt x="3283" y="17964"/>
                  </a:cubicBezTo>
                  <a:cubicBezTo>
                    <a:pt x="2219" y="19757"/>
                    <a:pt x="1520" y="20973"/>
                    <a:pt x="1520" y="20973"/>
                  </a:cubicBezTo>
                  <a:lnTo>
                    <a:pt x="0" y="23618"/>
                  </a:lnTo>
                  <a:lnTo>
                    <a:pt x="9088" y="17842"/>
                  </a:lnTo>
                  <a:cubicBezTo>
                    <a:pt x="9727" y="17417"/>
                    <a:pt x="10487" y="17052"/>
                    <a:pt x="11368" y="16627"/>
                  </a:cubicBezTo>
                  <a:cubicBezTo>
                    <a:pt x="13860" y="15411"/>
                    <a:pt x="17478" y="13617"/>
                    <a:pt x="22493" y="8754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1" name="Google Shape;831;p62"/>
            <p:cNvSpPr/>
            <p:nvPr/>
          </p:nvSpPr>
          <p:spPr>
            <a:xfrm flipH="1">
              <a:off x="6935930" y="3226805"/>
              <a:ext cx="160923" cy="392964"/>
            </a:xfrm>
            <a:custGeom>
              <a:avLst/>
              <a:gdLst/>
              <a:ahLst/>
              <a:cxnLst/>
              <a:rect l="l" t="t" r="r" b="b"/>
              <a:pathLst>
                <a:path w="10730" h="26202" extrusionOk="0">
                  <a:moveTo>
                    <a:pt x="9544" y="426"/>
                  </a:moveTo>
                  <a:cubicBezTo>
                    <a:pt x="9666" y="153"/>
                    <a:pt x="10000" y="1"/>
                    <a:pt x="10304" y="92"/>
                  </a:cubicBezTo>
                  <a:cubicBezTo>
                    <a:pt x="10578" y="214"/>
                    <a:pt x="10730" y="548"/>
                    <a:pt x="10639" y="852"/>
                  </a:cubicBezTo>
                  <a:lnTo>
                    <a:pt x="1186" y="25776"/>
                  </a:lnTo>
                  <a:cubicBezTo>
                    <a:pt x="1094" y="26050"/>
                    <a:pt x="760" y="26202"/>
                    <a:pt x="456" y="26111"/>
                  </a:cubicBezTo>
                  <a:cubicBezTo>
                    <a:pt x="152" y="25989"/>
                    <a:pt x="0" y="25655"/>
                    <a:pt x="122" y="2535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2" name="Google Shape;832;p62"/>
            <p:cNvSpPr/>
            <p:nvPr/>
          </p:nvSpPr>
          <p:spPr>
            <a:xfrm flipH="1">
              <a:off x="6675168" y="3250066"/>
              <a:ext cx="160938" cy="392964"/>
            </a:xfrm>
            <a:custGeom>
              <a:avLst/>
              <a:gdLst/>
              <a:ahLst/>
              <a:cxnLst/>
              <a:rect l="l" t="t" r="r" b="b"/>
              <a:pathLst>
                <a:path w="10731" h="26202" extrusionOk="0">
                  <a:moveTo>
                    <a:pt x="9545" y="426"/>
                  </a:moveTo>
                  <a:cubicBezTo>
                    <a:pt x="9666" y="152"/>
                    <a:pt x="10001" y="0"/>
                    <a:pt x="10274" y="91"/>
                  </a:cubicBezTo>
                  <a:cubicBezTo>
                    <a:pt x="10578" y="213"/>
                    <a:pt x="10730" y="547"/>
                    <a:pt x="10609" y="851"/>
                  </a:cubicBezTo>
                  <a:lnTo>
                    <a:pt x="1186" y="25775"/>
                  </a:lnTo>
                  <a:cubicBezTo>
                    <a:pt x="1095" y="26049"/>
                    <a:pt x="760" y="26201"/>
                    <a:pt x="456" y="26110"/>
                  </a:cubicBezTo>
                  <a:cubicBezTo>
                    <a:pt x="153" y="25988"/>
                    <a:pt x="1" y="25654"/>
                    <a:pt x="122" y="2535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3" name="Google Shape;833;p62"/>
            <p:cNvSpPr/>
            <p:nvPr/>
          </p:nvSpPr>
          <p:spPr>
            <a:xfrm flipH="1">
              <a:off x="6041074" y="2889481"/>
              <a:ext cx="204701" cy="83881"/>
            </a:xfrm>
            <a:custGeom>
              <a:avLst/>
              <a:gdLst/>
              <a:ahLst/>
              <a:cxnLst/>
              <a:rect l="l" t="t" r="r" b="b"/>
              <a:pathLst>
                <a:path w="13649" h="5593" extrusionOk="0">
                  <a:moveTo>
                    <a:pt x="6232" y="1064"/>
                  </a:moveTo>
                  <a:cubicBezTo>
                    <a:pt x="4712" y="304"/>
                    <a:pt x="3588" y="304"/>
                    <a:pt x="3101" y="0"/>
                  </a:cubicBezTo>
                  <a:cubicBezTo>
                    <a:pt x="2007" y="1216"/>
                    <a:pt x="1" y="3708"/>
                    <a:pt x="183" y="5593"/>
                  </a:cubicBezTo>
                  <a:lnTo>
                    <a:pt x="13649" y="31"/>
                  </a:lnTo>
                  <a:cubicBezTo>
                    <a:pt x="12676" y="304"/>
                    <a:pt x="11795" y="517"/>
                    <a:pt x="11035" y="669"/>
                  </a:cubicBezTo>
                  <a:cubicBezTo>
                    <a:pt x="8846" y="1125"/>
                    <a:pt x="6506" y="1125"/>
                    <a:pt x="6506" y="1125"/>
                  </a:cubicBezTo>
                  <a:cubicBezTo>
                    <a:pt x="6414" y="1125"/>
                    <a:pt x="6323" y="1094"/>
                    <a:pt x="6232" y="1064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4" name="Google Shape;834;p62"/>
            <p:cNvSpPr/>
            <p:nvPr/>
          </p:nvSpPr>
          <p:spPr>
            <a:xfrm flipH="1">
              <a:off x="6005065" y="2959219"/>
              <a:ext cx="435347" cy="342828"/>
            </a:xfrm>
            <a:custGeom>
              <a:avLst/>
              <a:gdLst/>
              <a:ahLst/>
              <a:cxnLst/>
              <a:rect l="l" t="t" r="r" b="b"/>
              <a:pathLst>
                <a:path w="29028" h="22859" extrusionOk="0">
                  <a:moveTo>
                    <a:pt x="27873" y="548"/>
                  </a:moveTo>
                  <a:cubicBezTo>
                    <a:pt x="27873" y="244"/>
                    <a:pt x="28146" y="1"/>
                    <a:pt x="28450" y="1"/>
                  </a:cubicBezTo>
                  <a:cubicBezTo>
                    <a:pt x="28754" y="1"/>
                    <a:pt x="29028" y="274"/>
                    <a:pt x="28998" y="578"/>
                  </a:cubicBezTo>
                  <a:cubicBezTo>
                    <a:pt x="28998" y="639"/>
                    <a:pt x="28998" y="22737"/>
                    <a:pt x="578" y="22858"/>
                  </a:cubicBezTo>
                  <a:cubicBezTo>
                    <a:pt x="274" y="22858"/>
                    <a:pt x="0" y="22585"/>
                    <a:pt x="0" y="22281"/>
                  </a:cubicBezTo>
                  <a:cubicBezTo>
                    <a:pt x="0" y="21977"/>
                    <a:pt x="274" y="21703"/>
                    <a:pt x="578" y="21703"/>
                  </a:cubicBezTo>
                  <a:cubicBezTo>
                    <a:pt x="27873" y="21612"/>
                    <a:pt x="27873" y="609"/>
                    <a:pt x="27873" y="548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5" name="Google Shape;835;p62"/>
            <p:cNvSpPr/>
            <p:nvPr/>
          </p:nvSpPr>
          <p:spPr>
            <a:xfrm flipH="1">
              <a:off x="6031040" y="3072735"/>
              <a:ext cx="91650" cy="323676"/>
            </a:xfrm>
            <a:custGeom>
              <a:avLst/>
              <a:gdLst/>
              <a:ahLst/>
              <a:cxnLst/>
              <a:rect l="l" t="t" r="r" b="b"/>
              <a:pathLst>
                <a:path w="6111" h="21582" extrusionOk="0">
                  <a:moveTo>
                    <a:pt x="4925" y="426"/>
                  </a:moveTo>
                  <a:cubicBezTo>
                    <a:pt x="5046" y="152"/>
                    <a:pt x="5350" y="0"/>
                    <a:pt x="5654" y="91"/>
                  </a:cubicBezTo>
                  <a:cubicBezTo>
                    <a:pt x="5958" y="213"/>
                    <a:pt x="6110" y="547"/>
                    <a:pt x="5989" y="821"/>
                  </a:cubicBezTo>
                  <a:cubicBezTo>
                    <a:pt x="5989" y="882"/>
                    <a:pt x="1308" y="13678"/>
                    <a:pt x="1156" y="21004"/>
                  </a:cubicBezTo>
                  <a:cubicBezTo>
                    <a:pt x="1156" y="21307"/>
                    <a:pt x="882" y="21581"/>
                    <a:pt x="578" y="21551"/>
                  </a:cubicBezTo>
                  <a:cubicBezTo>
                    <a:pt x="244" y="21551"/>
                    <a:pt x="1" y="21307"/>
                    <a:pt x="1" y="20973"/>
                  </a:cubicBezTo>
                  <a:cubicBezTo>
                    <a:pt x="153" y="13435"/>
                    <a:pt x="4925" y="487"/>
                    <a:pt x="4925" y="426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6" name="Google Shape;836;p62"/>
            <p:cNvSpPr/>
            <p:nvPr/>
          </p:nvSpPr>
          <p:spPr>
            <a:xfrm flipH="1">
              <a:off x="5193175" y="2466896"/>
              <a:ext cx="3941823" cy="2648094"/>
            </a:xfrm>
            <a:custGeom>
              <a:avLst/>
              <a:gdLst/>
              <a:ahLst/>
              <a:cxnLst/>
              <a:rect l="l" t="t" r="r" b="b"/>
              <a:pathLst>
                <a:path w="262832" h="176569" extrusionOk="0">
                  <a:moveTo>
                    <a:pt x="141826" y="51247"/>
                  </a:moveTo>
                  <a:lnTo>
                    <a:pt x="82707" y="61582"/>
                  </a:lnTo>
                  <a:lnTo>
                    <a:pt x="82676" y="61582"/>
                  </a:lnTo>
                  <a:lnTo>
                    <a:pt x="56141" y="66354"/>
                  </a:lnTo>
                  <a:cubicBezTo>
                    <a:pt x="56110" y="66354"/>
                    <a:pt x="56080" y="66354"/>
                    <a:pt x="56050" y="66354"/>
                  </a:cubicBezTo>
                  <a:lnTo>
                    <a:pt x="56019" y="66354"/>
                  </a:lnTo>
                  <a:cubicBezTo>
                    <a:pt x="55807" y="66354"/>
                    <a:pt x="53010" y="66324"/>
                    <a:pt x="48816" y="63649"/>
                  </a:cubicBezTo>
                  <a:cubicBezTo>
                    <a:pt x="48086" y="63193"/>
                    <a:pt x="47235" y="62646"/>
                    <a:pt x="46353" y="62068"/>
                  </a:cubicBezTo>
                  <a:cubicBezTo>
                    <a:pt x="45715" y="61643"/>
                    <a:pt x="45077" y="61217"/>
                    <a:pt x="44439" y="60761"/>
                  </a:cubicBezTo>
                  <a:cubicBezTo>
                    <a:pt x="43618" y="62129"/>
                    <a:pt x="42645" y="63892"/>
                    <a:pt x="41612" y="65898"/>
                  </a:cubicBezTo>
                  <a:cubicBezTo>
                    <a:pt x="39514" y="69941"/>
                    <a:pt x="37296" y="74895"/>
                    <a:pt x="35806" y="79272"/>
                  </a:cubicBezTo>
                  <a:cubicBezTo>
                    <a:pt x="33587" y="85929"/>
                    <a:pt x="35107" y="97601"/>
                    <a:pt x="36566" y="106172"/>
                  </a:cubicBezTo>
                  <a:lnTo>
                    <a:pt x="38815" y="107479"/>
                  </a:lnTo>
                  <a:lnTo>
                    <a:pt x="41338" y="108938"/>
                  </a:lnTo>
                  <a:cubicBezTo>
                    <a:pt x="43071" y="109941"/>
                    <a:pt x="44955" y="110640"/>
                    <a:pt x="46870" y="111127"/>
                  </a:cubicBezTo>
                  <a:cubicBezTo>
                    <a:pt x="46901" y="111127"/>
                    <a:pt x="46961" y="111127"/>
                    <a:pt x="46992" y="111127"/>
                  </a:cubicBezTo>
                  <a:lnTo>
                    <a:pt x="47022" y="111157"/>
                  </a:lnTo>
                  <a:cubicBezTo>
                    <a:pt x="57357" y="113619"/>
                    <a:pt x="69333" y="109516"/>
                    <a:pt x="69393" y="109485"/>
                  </a:cubicBezTo>
                  <a:lnTo>
                    <a:pt x="103437" y="97601"/>
                  </a:lnTo>
                  <a:lnTo>
                    <a:pt x="104865" y="95169"/>
                  </a:lnTo>
                  <a:cubicBezTo>
                    <a:pt x="104865" y="95108"/>
                    <a:pt x="113437" y="80427"/>
                    <a:pt x="115017" y="77266"/>
                  </a:cubicBezTo>
                  <a:cubicBezTo>
                    <a:pt x="115382" y="76537"/>
                    <a:pt x="115838" y="75503"/>
                    <a:pt x="116385" y="74318"/>
                  </a:cubicBezTo>
                  <a:cubicBezTo>
                    <a:pt x="118270" y="70153"/>
                    <a:pt x="120945" y="64257"/>
                    <a:pt x="122707" y="63770"/>
                  </a:cubicBezTo>
                  <a:cubicBezTo>
                    <a:pt x="123011" y="63679"/>
                    <a:pt x="123346" y="63710"/>
                    <a:pt x="123711" y="63831"/>
                  </a:cubicBezTo>
                  <a:cubicBezTo>
                    <a:pt x="124470" y="64135"/>
                    <a:pt x="125473" y="64925"/>
                    <a:pt x="126385" y="66141"/>
                  </a:cubicBezTo>
                  <a:cubicBezTo>
                    <a:pt x="127267" y="67327"/>
                    <a:pt x="128118" y="68968"/>
                    <a:pt x="128665" y="70974"/>
                  </a:cubicBezTo>
                  <a:cubicBezTo>
                    <a:pt x="129182" y="72889"/>
                    <a:pt x="129455" y="75138"/>
                    <a:pt x="129243" y="77661"/>
                  </a:cubicBezTo>
                  <a:cubicBezTo>
                    <a:pt x="131644" y="73315"/>
                    <a:pt x="133984" y="68907"/>
                    <a:pt x="136051" y="64652"/>
                  </a:cubicBezTo>
                  <a:cubicBezTo>
                    <a:pt x="138392" y="59910"/>
                    <a:pt x="140398" y="55351"/>
                    <a:pt x="141826" y="51247"/>
                  </a:cubicBezTo>
                  <a:close/>
                  <a:moveTo>
                    <a:pt x="30487" y="176568"/>
                  </a:moveTo>
                  <a:lnTo>
                    <a:pt x="26262" y="176568"/>
                  </a:lnTo>
                  <a:lnTo>
                    <a:pt x="51308" y="169517"/>
                  </a:lnTo>
                  <a:cubicBezTo>
                    <a:pt x="51885" y="169000"/>
                    <a:pt x="54651" y="166325"/>
                    <a:pt x="54621" y="164532"/>
                  </a:cubicBezTo>
                  <a:cubicBezTo>
                    <a:pt x="54591" y="163134"/>
                    <a:pt x="53162" y="150459"/>
                    <a:pt x="51642" y="140550"/>
                  </a:cubicBezTo>
                  <a:cubicBezTo>
                    <a:pt x="50761" y="134774"/>
                    <a:pt x="49910" y="129972"/>
                    <a:pt x="49302" y="129090"/>
                  </a:cubicBezTo>
                  <a:cubicBezTo>
                    <a:pt x="47873" y="126993"/>
                    <a:pt x="47053" y="126628"/>
                    <a:pt x="46840" y="126568"/>
                  </a:cubicBezTo>
                  <a:lnTo>
                    <a:pt x="0" y="127814"/>
                  </a:lnTo>
                  <a:lnTo>
                    <a:pt x="0" y="126659"/>
                  </a:lnTo>
                  <a:lnTo>
                    <a:pt x="46566" y="125443"/>
                  </a:lnTo>
                  <a:cubicBezTo>
                    <a:pt x="46931" y="124805"/>
                    <a:pt x="47964" y="123498"/>
                    <a:pt x="49849" y="123255"/>
                  </a:cubicBezTo>
                  <a:cubicBezTo>
                    <a:pt x="51885" y="123011"/>
                    <a:pt x="74743" y="121522"/>
                    <a:pt x="77904" y="121309"/>
                  </a:cubicBezTo>
                  <a:cubicBezTo>
                    <a:pt x="78391" y="120185"/>
                    <a:pt x="80153" y="116902"/>
                    <a:pt x="83862" y="118270"/>
                  </a:cubicBezTo>
                  <a:cubicBezTo>
                    <a:pt x="85351" y="116355"/>
                    <a:pt x="92616" y="106993"/>
                    <a:pt x="94774" y="104956"/>
                  </a:cubicBezTo>
                  <a:cubicBezTo>
                    <a:pt x="95807" y="104014"/>
                    <a:pt x="98847" y="101947"/>
                    <a:pt x="102221" y="99728"/>
                  </a:cubicBezTo>
                  <a:lnTo>
                    <a:pt x="102555" y="99120"/>
                  </a:lnTo>
                  <a:lnTo>
                    <a:pt x="69728" y="110580"/>
                  </a:lnTo>
                  <a:cubicBezTo>
                    <a:pt x="69697" y="110580"/>
                    <a:pt x="57813" y="114653"/>
                    <a:pt x="47205" y="112343"/>
                  </a:cubicBezTo>
                  <a:cubicBezTo>
                    <a:pt x="44621" y="120640"/>
                    <a:pt x="41156" y="120489"/>
                    <a:pt x="40274" y="120276"/>
                  </a:cubicBezTo>
                  <a:cubicBezTo>
                    <a:pt x="39849" y="120397"/>
                    <a:pt x="38755" y="120549"/>
                    <a:pt x="37387" y="119881"/>
                  </a:cubicBezTo>
                  <a:cubicBezTo>
                    <a:pt x="35989" y="119182"/>
                    <a:pt x="5441" y="106172"/>
                    <a:pt x="0" y="103862"/>
                  </a:cubicBezTo>
                  <a:lnTo>
                    <a:pt x="0" y="102616"/>
                  </a:lnTo>
                  <a:cubicBezTo>
                    <a:pt x="3860" y="104257"/>
                    <a:pt x="36444" y="118148"/>
                    <a:pt x="37903" y="118847"/>
                  </a:cubicBezTo>
                  <a:cubicBezTo>
                    <a:pt x="38299" y="119060"/>
                    <a:pt x="38663" y="119151"/>
                    <a:pt x="38967" y="119212"/>
                  </a:cubicBezTo>
                  <a:cubicBezTo>
                    <a:pt x="37751" y="117601"/>
                    <a:pt x="37022" y="114957"/>
                    <a:pt x="37022" y="114957"/>
                  </a:cubicBezTo>
                  <a:lnTo>
                    <a:pt x="37022" y="114896"/>
                  </a:lnTo>
                  <a:lnTo>
                    <a:pt x="37022" y="114896"/>
                  </a:lnTo>
                  <a:cubicBezTo>
                    <a:pt x="36870" y="114045"/>
                    <a:pt x="36688" y="113133"/>
                    <a:pt x="36505" y="112099"/>
                  </a:cubicBezTo>
                  <a:cubicBezTo>
                    <a:pt x="36201" y="110519"/>
                    <a:pt x="35837" y="108665"/>
                    <a:pt x="35502" y="106628"/>
                  </a:cubicBezTo>
                  <a:lnTo>
                    <a:pt x="35502" y="106628"/>
                  </a:lnTo>
                  <a:lnTo>
                    <a:pt x="35502" y="106598"/>
                  </a:lnTo>
                  <a:lnTo>
                    <a:pt x="35472" y="106598"/>
                  </a:lnTo>
                  <a:cubicBezTo>
                    <a:pt x="33982" y="97874"/>
                    <a:pt x="32402" y="85868"/>
                    <a:pt x="34712" y="78907"/>
                  </a:cubicBezTo>
                  <a:cubicBezTo>
                    <a:pt x="36201" y="74470"/>
                    <a:pt x="38451" y="69454"/>
                    <a:pt x="40578" y="65381"/>
                  </a:cubicBezTo>
                  <a:cubicBezTo>
                    <a:pt x="41673" y="63254"/>
                    <a:pt x="42767" y="61369"/>
                    <a:pt x="43739" y="59910"/>
                  </a:cubicBezTo>
                  <a:cubicBezTo>
                    <a:pt x="43739" y="59819"/>
                    <a:pt x="43770" y="59728"/>
                    <a:pt x="43831" y="59667"/>
                  </a:cubicBezTo>
                  <a:cubicBezTo>
                    <a:pt x="43861" y="59576"/>
                    <a:pt x="43922" y="59545"/>
                    <a:pt x="44013" y="59485"/>
                  </a:cubicBezTo>
                  <a:cubicBezTo>
                    <a:pt x="44621" y="58573"/>
                    <a:pt x="45198" y="57874"/>
                    <a:pt x="45624" y="57418"/>
                  </a:cubicBezTo>
                  <a:lnTo>
                    <a:pt x="0" y="14742"/>
                  </a:lnTo>
                  <a:lnTo>
                    <a:pt x="0" y="13192"/>
                  </a:lnTo>
                  <a:lnTo>
                    <a:pt x="46870" y="56992"/>
                  </a:lnTo>
                  <a:cubicBezTo>
                    <a:pt x="46870" y="56992"/>
                    <a:pt x="46901" y="57023"/>
                    <a:pt x="46901" y="57023"/>
                  </a:cubicBezTo>
                  <a:lnTo>
                    <a:pt x="46901" y="57023"/>
                  </a:lnTo>
                  <a:lnTo>
                    <a:pt x="46901" y="57023"/>
                  </a:lnTo>
                  <a:cubicBezTo>
                    <a:pt x="47113" y="57235"/>
                    <a:pt x="48329" y="58603"/>
                    <a:pt x="47569" y="61491"/>
                  </a:cubicBezTo>
                  <a:cubicBezTo>
                    <a:pt x="48208" y="61916"/>
                    <a:pt x="48816" y="62311"/>
                    <a:pt x="49423" y="62676"/>
                  </a:cubicBezTo>
                  <a:cubicBezTo>
                    <a:pt x="53192" y="65108"/>
                    <a:pt x="55655" y="65229"/>
                    <a:pt x="55989" y="65229"/>
                  </a:cubicBezTo>
                  <a:lnTo>
                    <a:pt x="82464" y="60457"/>
                  </a:lnTo>
                  <a:lnTo>
                    <a:pt x="82524" y="60457"/>
                  </a:lnTo>
                  <a:lnTo>
                    <a:pt x="142252" y="50001"/>
                  </a:lnTo>
                  <a:cubicBezTo>
                    <a:pt x="142495" y="49302"/>
                    <a:pt x="142890" y="48755"/>
                    <a:pt x="143285" y="48360"/>
                  </a:cubicBezTo>
                  <a:cubicBezTo>
                    <a:pt x="143924" y="47782"/>
                    <a:pt x="144623" y="47509"/>
                    <a:pt x="145018" y="47418"/>
                  </a:cubicBezTo>
                  <a:cubicBezTo>
                    <a:pt x="151127" y="45776"/>
                    <a:pt x="157480" y="44044"/>
                    <a:pt x="161918" y="42797"/>
                  </a:cubicBezTo>
                  <a:cubicBezTo>
                    <a:pt x="165413" y="41825"/>
                    <a:pt x="167815" y="41126"/>
                    <a:pt x="168058" y="41004"/>
                  </a:cubicBezTo>
                  <a:cubicBezTo>
                    <a:pt x="168149" y="40943"/>
                    <a:pt x="168240" y="40883"/>
                    <a:pt x="168331" y="40791"/>
                  </a:cubicBezTo>
                  <a:cubicBezTo>
                    <a:pt x="168392" y="40609"/>
                    <a:pt x="168544" y="40457"/>
                    <a:pt x="168727" y="40396"/>
                  </a:cubicBezTo>
                  <a:cubicBezTo>
                    <a:pt x="169182" y="39910"/>
                    <a:pt x="169699" y="39180"/>
                    <a:pt x="170246" y="38329"/>
                  </a:cubicBezTo>
                  <a:cubicBezTo>
                    <a:pt x="171280" y="36718"/>
                    <a:pt x="172313" y="34743"/>
                    <a:pt x="172982" y="33223"/>
                  </a:cubicBezTo>
                  <a:cubicBezTo>
                    <a:pt x="175079" y="28299"/>
                    <a:pt x="179608" y="24590"/>
                    <a:pt x="184168" y="20852"/>
                  </a:cubicBezTo>
                  <a:cubicBezTo>
                    <a:pt x="187693" y="17964"/>
                    <a:pt x="191219" y="15107"/>
                    <a:pt x="193529" y="11703"/>
                  </a:cubicBezTo>
                  <a:cubicBezTo>
                    <a:pt x="194593" y="10153"/>
                    <a:pt x="196083" y="7843"/>
                    <a:pt x="197299" y="5684"/>
                  </a:cubicBezTo>
                  <a:cubicBezTo>
                    <a:pt x="198180" y="4104"/>
                    <a:pt x="198909" y="2645"/>
                    <a:pt x="199244" y="1581"/>
                  </a:cubicBezTo>
                  <a:cubicBezTo>
                    <a:pt x="199274" y="1520"/>
                    <a:pt x="199305" y="1429"/>
                    <a:pt x="199365" y="1368"/>
                  </a:cubicBezTo>
                  <a:cubicBezTo>
                    <a:pt x="199517" y="1186"/>
                    <a:pt x="200612" y="0"/>
                    <a:pt x="202131" y="335"/>
                  </a:cubicBezTo>
                  <a:cubicBezTo>
                    <a:pt x="203043" y="517"/>
                    <a:pt x="204654" y="2341"/>
                    <a:pt x="205657" y="5077"/>
                  </a:cubicBezTo>
                  <a:cubicBezTo>
                    <a:pt x="206326" y="6931"/>
                    <a:pt x="206752" y="9271"/>
                    <a:pt x="206539" y="11824"/>
                  </a:cubicBezTo>
                  <a:cubicBezTo>
                    <a:pt x="206144" y="16262"/>
                    <a:pt x="201372" y="21642"/>
                    <a:pt x="198514" y="24834"/>
                  </a:cubicBezTo>
                  <a:cubicBezTo>
                    <a:pt x="197450" y="26049"/>
                    <a:pt x="196691" y="26931"/>
                    <a:pt x="196630" y="27113"/>
                  </a:cubicBezTo>
                  <a:lnTo>
                    <a:pt x="196630" y="27144"/>
                  </a:lnTo>
                  <a:cubicBezTo>
                    <a:pt x="196599" y="27265"/>
                    <a:pt x="196721" y="27296"/>
                    <a:pt x="197025" y="27356"/>
                  </a:cubicBezTo>
                  <a:cubicBezTo>
                    <a:pt x="197511" y="27478"/>
                    <a:pt x="198271" y="27660"/>
                    <a:pt x="199274" y="28147"/>
                  </a:cubicBezTo>
                  <a:cubicBezTo>
                    <a:pt x="199791" y="28116"/>
                    <a:pt x="201675" y="28086"/>
                    <a:pt x="203469" y="27721"/>
                  </a:cubicBezTo>
                  <a:cubicBezTo>
                    <a:pt x="204745" y="27448"/>
                    <a:pt x="207724" y="26688"/>
                    <a:pt x="212952" y="24894"/>
                  </a:cubicBezTo>
                  <a:cubicBezTo>
                    <a:pt x="216478" y="23709"/>
                    <a:pt x="220977" y="22068"/>
                    <a:pt x="226661" y="19849"/>
                  </a:cubicBezTo>
                  <a:cubicBezTo>
                    <a:pt x="233773" y="17083"/>
                    <a:pt x="238545" y="15502"/>
                    <a:pt x="241919" y="14773"/>
                  </a:cubicBezTo>
                  <a:cubicBezTo>
                    <a:pt x="245385" y="14013"/>
                    <a:pt x="247421" y="14134"/>
                    <a:pt x="248910" y="14712"/>
                  </a:cubicBezTo>
                  <a:cubicBezTo>
                    <a:pt x="250035" y="15168"/>
                    <a:pt x="250977" y="16201"/>
                    <a:pt x="251555" y="17417"/>
                  </a:cubicBezTo>
                  <a:cubicBezTo>
                    <a:pt x="251828" y="18086"/>
                    <a:pt x="252041" y="18785"/>
                    <a:pt x="252072" y="19484"/>
                  </a:cubicBezTo>
                  <a:cubicBezTo>
                    <a:pt x="252132" y="20214"/>
                    <a:pt x="252072" y="20913"/>
                    <a:pt x="251798" y="21581"/>
                  </a:cubicBezTo>
                  <a:cubicBezTo>
                    <a:pt x="251464" y="22463"/>
                    <a:pt x="250825" y="23192"/>
                    <a:pt x="249822" y="23648"/>
                  </a:cubicBezTo>
                  <a:cubicBezTo>
                    <a:pt x="246783" y="25016"/>
                    <a:pt x="225384" y="34408"/>
                    <a:pt x="221949" y="35928"/>
                  </a:cubicBezTo>
                  <a:cubicBezTo>
                    <a:pt x="222071" y="36293"/>
                    <a:pt x="222253" y="36809"/>
                    <a:pt x="222345" y="36901"/>
                  </a:cubicBezTo>
                  <a:cubicBezTo>
                    <a:pt x="222375" y="36931"/>
                    <a:pt x="222466" y="36961"/>
                    <a:pt x="222679" y="36961"/>
                  </a:cubicBezTo>
                  <a:cubicBezTo>
                    <a:pt x="223044" y="36961"/>
                    <a:pt x="223621" y="36840"/>
                    <a:pt x="224503" y="36506"/>
                  </a:cubicBezTo>
                  <a:cubicBezTo>
                    <a:pt x="225718" y="36050"/>
                    <a:pt x="235597" y="33466"/>
                    <a:pt x="244381" y="31460"/>
                  </a:cubicBezTo>
                  <a:cubicBezTo>
                    <a:pt x="249822" y="30214"/>
                    <a:pt x="254838" y="29211"/>
                    <a:pt x="257148" y="29059"/>
                  </a:cubicBezTo>
                  <a:cubicBezTo>
                    <a:pt x="257178" y="29059"/>
                    <a:pt x="257239" y="29059"/>
                    <a:pt x="257269" y="29089"/>
                  </a:cubicBezTo>
                  <a:cubicBezTo>
                    <a:pt x="257634" y="29119"/>
                    <a:pt x="261129" y="29545"/>
                    <a:pt x="262254" y="32372"/>
                  </a:cubicBezTo>
                  <a:cubicBezTo>
                    <a:pt x="262832" y="33892"/>
                    <a:pt x="262771" y="35199"/>
                    <a:pt x="262011" y="36354"/>
                  </a:cubicBezTo>
                  <a:cubicBezTo>
                    <a:pt x="261281" y="37417"/>
                    <a:pt x="259914" y="38268"/>
                    <a:pt x="257847" y="38907"/>
                  </a:cubicBezTo>
                  <a:lnTo>
                    <a:pt x="256023" y="39484"/>
                  </a:lnTo>
                  <a:cubicBezTo>
                    <a:pt x="250673" y="41126"/>
                    <a:pt x="239336" y="44621"/>
                    <a:pt x="237755" y="45168"/>
                  </a:cubicBezTo>
                  <a:cubicBezTo>
                    <a:pt x="237542" y="45259"/>
                    <a:pt x="237178" y="45351"/>
                    <a:pt x="236752" y="45503"/>
                  </a:cubicBezTo>
                  <a:lnTo>
                    <a:pt x="255993" y="42828"/>
                  </a:lnTo>
                  <a:cubicBezTo>
                    <a:pt x="256023" y="42828"/>
                    <a:pt x="256053" y="42828"/>
                    <a:pt x="256084" y="42828"/>
                  </a:cubicBezTo>
                  <a:cubicBezTo>
                    <a:pt x="256418" y="42797"/>
                    <a:pt x="259822" y="42797"/>
                    <a:pt x="260461" y="46293"/>
                  </a:cubicBezTo>
                  <a:cubicBezTo>
                    <a:pt x="260795" y="48056"/>
                    <a:pt x="260552" y="49332"/>
                    <a:pt x="259701" y="50336"/>
                  </a:cubicBezTo>
                  <a:cubicBezTo>
                    <a:pt x="258850" y="51308"/>
                    <a:pt x="257452" y="51977"/>
                    <a:pt x="255415" y="52554"/>
                  </a:cubicBezTo>
                  <a:cubicBezTo>
                    <a:pt x="253713" y="53041"/>
                    <a:pt x="247360" y="54439"/>
                    <a:pt x="240704" y="55898"/>
                  </a:cubicBezTo>
                  <a:cubicBezTo>
                    <a:pt x="233561" y="57509"/>
                    <a:pt x="226022" y="59181"/>
                    <a:pt x="223560" y="59849"/>
                  </a:cubicBezTo>
                  <a:cubicBezTo>
                    <a:pt x="224047" y="60062"/>
                    <a:pt x="224746" y="60244"/>
                    <a:pt x="225810" y="60214"/>
                  </a:cubicBezTo>
                  <a:lnTo>
                    <a:pt x="246722" y="59515"/>
                  </a:lnTo>
                  <a:lnTo>
                    <a:pt x="246752" y="59515"/>
                  </a:lnTo>
                  <a:cubicBezTo>
                    <a:pt x="248728" y="59606"/>
                    <a:pt x="250096" y="60396"/>
                    <a:pt x="250856" y="61430"/>
                  </a:cubicBezTo>
                  <a:cubicBezTo>
                    <a:pt x="251251" y="61977"/>
                    <a:pt x="251494" y="62615"/>
                    <a:pt x="251524" y="63284"/>
                  </a:cubicBezTo>
                  <a:cubicBezTo>
                    <a:pt x="251555" y="63922"/>
                    <a:pt x="251403" y="64591"/>
                    <a:pt x="251069" y="65199"/>
                  </a:cubicBezTo>
                  <a:cubicBezTo>
                    <a:pt x="250430" y="66415"/>
                    <a:pt x="249002" y="67479"/>
                    <a:pt x="246813" y="67935"/>
                  </a:cubicBezTo>
                  <a:cubicBezTo>
                    <a:pt x="244442" y="68390"/>
                    <a:pt x="240612" y="68664"/>
                    <a:pt x="236327" y="68998"/>
                  </a:cubicBezTo>
                  <a:cubicBezTo>
                    <a:pt x="231737" y="69302"/>
                    <a:pt x="226661" y="69698"/>
                    <a:pt x="222314" y="70366"/>
                  </a:cubicBezTo>
                  <a:cubicBezTo>
                    <a:pt x="222314" y="70366"/>
                    <a:pt x="219396" y="71005"/>
                    <a:pt x="217755" y="71491"/>
                  </a:cubicBezTo>
                  <a:cubicBezTo>
                    <a:pt x="216873" y="71764"/>
                    <a:pt x="209609" y="72464"/>
                    <a:pt x="201827" y="73102"/>
                  </a:cubicBezTo>
                  <a:cubicBezTo>
                    <a:pt x="194046" y="73771"/>
                    <a:pt x="185657" y="74409"/>
                    <a:pt x="182587" y="74470"/>
                  </a:cubicBezTo>
                  <a:cubicBezTo>
                    <a:pt x="181128" y="74530"/>
                    <a:pt x="176022" y="77084"/>
                    <a:pt x="169304" y="80883"/>
                  </a:cubicBezTo>
                  <a:cubicBezTo>
                    <a:pt x="162708" y="84622"/>
                    <a:pt x="154471" y="89576"/>
                    <a:pt x="146507" y="94470"/>
                  </a:cubicBezTo>
                  <a:cubicBezTo>
                    <a:pt x="148118" y="96750"/>
                    <a:pt x="150064" y="99789"/>
                    <a:pt x="150094" y="101461"/>
                  </a:cubicBezTo>
                  <a:cubicBezTo>
                    <a:pt x="150124" y="103801"/>
                    <a:pt x="149091" y="106871"/>
                    <a:pt x="148757" y="107814"/>
                  </a:cubicBezTo>
                  <a:cubicBezTo>
                    <a:pt x="149395" y="108756"/>
                    <a:pt x="151553" y="112191"/>
                    <a:pt x="151644" y="114318"/>
                  </a:cubicBezTo>
                  <a:cubicBezTo>
                    <a:pt x="151705" y="116233"/>
                    <a:pt x="150611" y="119485"/>
                    <a:pt x="150155" y="120701"/>
                  </a:cubicBezTo>
                  <a:cubicBezTo>
                    <a:pt x="151006" y="121157"/>
                    <a:pt x="152708" y="122221"/>
                    <a:pt x="153255" y="123802"/>
                  </a:cubicBezTo>
                  <a:cubicBezTo>
                    <a:pt x="153620" y="124744"/>
                    <a:pt x="153985" y="126112"/>
                    <a:pt x="154167" y="127753"/>
                  </a:cubicBezTo>
                  <a:cubicBezTo>
                    <a:pt x="154319" y="129425"/>
                    <a:pt x="154258" y="131340"/>
                    <a:pt x="153772" y="133467"/>
                  </a:cubicBezTo>
                  <a:cubicBezTo>
                    <a:pt x="152830" y="137297"/>
                    <a:pt x="149182" y="139577"/>
                    <a:pt x="144015" y="142799"/>
                  </a:cubicBezTo>
                  <a:cubicBezTo>
                    <a:pt x="143407" y="143194"/>
                    <a:pt x="142738" y="143589"/>
                    <a:pt x="141978" y="144075"/>
                  </a:cubicBezTo>
                  <a:cubicBezTo>
                    <a:pt x="138878" y="146051"/>
                    <a:pt x="132161" y="149547"/>
                    <a:pt x="125838" y="152556"/>
                  </a:cubicBezTo>
                  <a:cubicBezTo>
                    <a:pt x="119698" y="155535"/>
                    <a:pt x="113923" y="158057"/>
                    <a:pt x="112160" y="158392"/>
                  </a:cubicBezTo>
                  <a:cubicBezTo>
                    <a:pt x="108999" y="159000"/>
                    <a:pt x="103680" y="157358"/>
                    <a:pt x="102403" y="156933"/>
                  </a:cubicBezTo>
                  <a:cubicBezTo>
                    <a:pt x="101674" y="157419"/>
                    <a:pt x="99607" y="158574"/>
                    <a:pt x="97449" y="157237"/>
                  </a:cubicBezTo>
                  <a:cubicBezTo>
                    <a:pt x="96263" y="158453"/>
                    <a:pt x="92251" y="162404"/>
                    <a:pt x="88603" y="163620"/>
                  </a:cubicBezTo>
                  <a:cubicBezTo>
                    <a:pt x="86871" y="164228"/>
                    <a:pt x="81157" y="165626"/>
                    <a:pt x="74956" y="167085"/>
                  </a:cubicBezTo>
                  <a:cubicBezTo>
                    <a:pt x="65989" y="169213"/>
                    <a:pt x="55898" y="171431"/>
                    <a:pt x="54925" y="171553"/>
                  </a:cubicBezTo>
                  <a:cubicBezTo>
                    <a:pt x="53466" y="171735"/>
                    <a:pt x="52068" y="170976"/>
                    <a:pt x="51521" y="170641"/>
                  </a:cubicBezTo>
                  <a:close/>
                  <a:moveTo>
                    <a:pt x="169456" y="41308"/>
                  </a:moveTo>
                  <a:cubicBezTo>
                    <a:pt x="170003" y="40731"/>
                    <a:pt x="170611" y="39910"/>
                    <a:pt x="171219" y="38937"/>
                  </a:cubicBezTo>
                  <a:cubicBezTo>
                    <a:pt x="172283" y="37296"/>
                    <a:pt x="173347" y="35259"/>
                    <a:pt x="174015" y="33679"/>
                  </a:cubicBezTo>
                  <a:cubicBezTo>
                    <a:pt x="176022" y="29028"/>
                    <a:pt x="180459" y="25381"/>
                    <a:pt x="184897" y="21733"/>
                  </a:cubicBezTo>
                  <a:cubicBezTo>
                    <a:pt x="188484" y="18815"/>
                    <a:pt x="192070" y="15897"/>
                    <a:pt x="194472" y="12341"/>
                  </a:cubicBezTo>
                  <a:cubicBezTo>
                    <a:pt x="195536" y="10791"/>
                    <a:pt x="197055" y="8450"/>
                    <a:pt x="198302" y="6232"/>
                  </a:cubicBezTo>
                  <a:cubicBezTo>
                    <a:pt x="199183" y="4681"/>
                    <a:pt x="199913" y="3162"/>
                    <a:pt x="200277" y="2067"/>
                  </a:cubicBezTo>
                  <a:cubicBezTo>
                    <a:pt x="200490" y="1855"/>
                    <a:pt x="201098" y="1307"/>
                    <a:pt x="201888" y="1459"/>
                  </a:cubicBezTo>
                  <a:cubicBezTo>
                    <a:pt x="202527" y="1581"/>
                    <a:pt x="203712" y="3101"/>
                    <a:pt x="204563" y="5472"/>
                  </a:cubicBezTo>
                  <a:cubicBezTo>
                    <a:pt x="205201" y="7204"/>
                    <a:pt x="205597" y="9362"/>
                    <a:pt x="205384" y="11733"/>
                  </a:cubicBezTo>
                  <a:cubicBezTo>
                    <a:pt x="205049" y="15806"/>
                    <a:pt x="200399" y="21004"/>
                    <a:pt x="197663" y="24104"/>
                  </a:cubicBezTo>
                  <a:cubicBezTo>
                    <a:pt x="196599" y="25290"/>
                    <a:pt x="195809" y="26171"/>
                    <a:pt x="195566" y="26718"/>
                  </a:cubicBezTo>
                  <a:cubicBezTo>
                    <a:pt x="194958" y="27326"/>
                    <a:pt x="191371" y="31004"/>
                    <a:pt x="191706" y="33861"/>
                  </a:cubicBezTo>
                  <a:cubicBezTo>
                    <a:pt x="191736" y="34195"/>
                    <a:pt x="192010" y="34408"/>
                    <a:pt x="192314" y="34378"/>
                  </a:cubicBezTo>
                  <a:cubicBezTo>
                    <a:pt x="192648" y="34347"/>
                    <a:pt x="192861" y="34074"/>
                    <a:pt x="192830" y="33740"/>
                  </a:cubicBezTo>
                  <a:cubicBezTo>
                    <a:pt x="192618" y="31885"/>
                    <a:pt x="194654" y="29393"/>
                    <a:pt x="195748" y="28177"/>
                  </a:cubicBezTo>
                  <a:cubicBezTo>
                    <a:pt x="195961" y="28299"/>
                    <a:pt x="196295" y="28390"/>
                    <a:pt x="196751" y="28481"/>
                  </a:cubicBezTo>
                  <a:cubicBezTo>
                    <a:pt x="197207" y="28603"/>
                    <a:pt x="197937" y="28755"/>
                    <a:pt x="198879" y="29241"/>
                  </a:cubicBezTo>
                  <a:cubicBezTo>
                    <a:pt x="198970" y="29271"/>
                    <a:pt x="199061" y="29302"/>
                    <a:pt x="199122" y="29302"/>
                  </a:cubicBezTo>
                  <a:cubicBezTo>
                    <a:pt x="199153" y="29302"/>
                    <a:pt x="201463" y="29302"/>
                    <a:pt x="203682" y="28846"/>
                  </a:cubicBezTo>
                  <a:cubicBezTo>
                    <a:pt x="204989" y="28572"/>
                    <a:pt x="208028" y="27782"/>
                    <a:pt x="213317" y="25989"/>
                  </a:cubicBezTo>
                  <a:cubicBezTo>
                    <a:pt x="216843" y="24803"/>
                    <a:pt x="221372" y="23162"/>
                    <a:pt x="227056" y="20943"/>
                  </a:cubicBezTo>
                  <a:cubicBezTo>
                    <a:pt x="234108" y="18177"/>
                    <a:pt x="238849" y="16627"/>
                    <a:pt x="242163" y="15897"/>
                  </a:cubicBezTo>
                  <a:cubicBezTo>
                    <a:pt x="245354" y="15198"/>
                    <a:pt x="247178" y="15289"/>
                    <a:pt x="248485" y="15776"/>
                  </a:cubicBezTo>
                  <a:cubicBezTo>
                    <a:pt x="249336" y="16110"/>
                    <a:pt x="250035" y="16931"/>
                    <a:pt x="250491" y="17903"/>
                  </a:cubicBezTo>
                  <a:cubicBezTo>
                    <a:pt x="250734" y="18451"/>
                    <a:pt x="250886" y="19028"/>
                    <a:pt x="250917" y="19575"/>
                  </a:cubicBezTo>
                  <a:cubicBezTo>
                    <a:pt x="250977" y="20153"/>
                    <a:pt x="250917" y="20669"/>
                    <a:pt x="250734" y="21156"/>
                  </a:cubicBezTo>
                  <a:cubicBezTo>
                    <a:pt x="250491" y="21764"/>
                    <a:pt x="250035" y="22280"/>
                    <a:pt x="249336" y="22584"/>
                  </a:cubicBezTo>
                  <a:cubicBezTo>
                    <a:pt x="246205" y="24013"/>
                    <a:pt x="224715" y="33466"/>
                    <a:pt x="221433" y="34895"/>
                  </a:cubicBezTo>
                  <a:lnTo>
                    <a:pt x="221433" y="34895"/>
                  </a:lnTo>
                  <a:lnTo>
                    <a:pt x="221038" y="35077"/>
                  </a:lnTo>
                  <a:cubicBezTo>
                    <a:pt x="220977" y="35107"/>
                    <a:pt x="220946" y="35138"/>
                    <a:pt x="220886" y="35168"/>
                  </a:cubicBezTo>
                  <a:lnTo>
                    <a:pt x="218363" y="36384"/>
                  </a:lnTo>
                  <a:cubicBezTo>
                    <a:pt x="218059" y="36536"/>
                    <a:pt x="217937" y="36870"/>
                    <a:pt x="218089" y="37144"/>
                  </a:cubicBezTo>
                  <a:cubicBezTo>
                    <a:pt x="218211" y="37448"/>
                    <a:pt x="218576" y="37539"/>
                    <a:pt x="218849" y="37417"/>
                  </a:cubicBezTo>
                  <a:lnTo>
                    <a:pt x="220916" y="36414"/>
                  </a:lnTo>
                  <a:cubicBezTo>
                    <a:pt x="221068" y="36870"/>
                    <a:pt x="221281" y="37448"/>
                    <a:pt x="221493" y="37661"/>
                  </a:cubicBezTo>
                  <a:cubicBezTo>
                    <a:pt x="221706" y="37904"/>
                    <a:pt x="222041" y="38117"/>
                    <a:pt x="222679" y="38117"/>
                  </a:cubicBezTo>
                  <a:cubicBezTo>
                    <a:pt x="223165" y="38117"/>
                    <a:pt x="223864" y="37965"/>
                    <a:pt x="224898" y="37600"/>
                  </a:cubicBezTo>
                  <a:cubicBezTo>
                    <a:pt x="226083" y="37144"/>
                    <a:pt x="235901" y="34560"/>
                    <a:pt x="244625" y="32554"/>
                  </a:cubicBezTo>
                  <a:cubicBezTo>
                    <a:pt x="249974" y="31338"/>
                    <a:pt x="254898" y="30366"/>
                    <a:pt x="257178" y="30214"/>
                  </a:cubicBezTo>
                  <a:cubicBezTo>
                    <a:pt x="257543" y="30244"/>
                    <a:pt x="260339" y="30639"/>
                    <a:pt x="261160" y="32797"/>
                  </a:cubicBezTo>
                  <a:cubicBezTo>
                    <a:pt x="261616" y="33952"/>
                    <a:pt x="261585" y="34895"/>
                    <a:pt x="261069" y="35715"/>
                  </a:cubicBezTo>
                  <a:cubicBezTo>
                    <a:pt x="260491" y="36566"/>
                    <a:pt x="259306" y="37265"/>
                    <a:pt x="257512" y="37813"/>
                  </a:cubicBezTo>
                  <a:lnTo>
                    <a:pt x="255689" y="38390"/>
                  </a:lnTo>
                  <a:cubicBezTo>
                    <a:pt x="250309" y="40031"/>
                    <a:pt x="238971" y="43527"/>
                    <a:pt x="237390" y="44104"/>
                  </a:cubicBezTo>
                  <a:cubicBezTo>
                    <a:pt x="236843" y="44287"/>
                    <a:pt x="235476" y="44682"/>
                    <a:pt x="233804" y="45168"/>
                  </a:cubicBezTo>
                  <a:cubicBezTo>
                    <a:pt x="232071" y="45685"/>
                    <a:pt x="230187" y="46202"/>
                    <a:pt x="228636" y="46627"/>
                  </a:cubicBezTo>
                  <a:lnTo>
                    <a:pt x="223986" y="47053"/>
                  </a:lnTo>
                  <a:cubicBezTo>
                    <a:pt x="223682" y="47083"/>
                    <a:pt x="223439" y="47357"/>
                    <a:pt x="223469" y="47691"/>
                  </a:cubicBezTo>
                  <a:cubicBezTo>
                    <a:pt x="223500" y="47995"/>
                    <a:pt x="223773" y="48238"/>
                    <a:pt x="224108" y="48208"/>
                  </a:cubicBezTo>
                  <a:lnTo>
                    <a:pt x="228788" y="47752"/>
                  </a:lnTo>
                  <a:cubicBezTo>
                    <a:pt x="228788" y="47752"/>
                    <a:pt x="228819" y="47752"/>
                    <a:pt x="228849" y="47752"/>
                  </a:cubicBezTo>
                  <a:lnTo>
                    <a:pt x="256114" y="43952"/>
                  </a:lnTo>
                  <a:cubicBezTo>
                    <a:pt x="256418" y="43952"/>
                    <a:pt x="258880" y="43983"/>
                    <a:pt x="259336" y="46506"/>
                  </a:cubicBezTo>
                  <a:cubicBezTo>
                    <a:pt x="259610" y="47904"/>
                    <a:pt x="259427" y="48877"/>
                    <a:pt x="258819" y="49606"/>
                  </a:cubicBezTo>
                  <a:cubicBezTo>
                    <a:pt x="258151" y="50366"/>
                    <a:pt x="256935" y="50943"/>
                    <a:pt x="255111" y="51460"/>
                  </a:cubicBezTo>
                  <a:cubicBezTo>
                    <a:pt x="253379" y="51946"/>
                    <a:pt x="247087" y="53345"/>
                    <a:pt x="240460" y="54804"/>
                  </a:cubicBezTo>
                  <a:cubicBezTo>
                    <a:pt x="232162" y="56627"/>
                    <a:pt x="223378" y="58573"/>
                    <a:pt x="222375" y="59029"/>
                  </a:cubicBezTo>
                  <a:lnTo>
                    <a:pt x="222132" y="59120"/>
                  </a:lnTo>
                  <a:cubicBezTo>
                    <a:pt x="221828" y="59241"/>
                    <a:pt x="221706" y="59576"/>
                    <a:pt x="221828" y="59880"/>
                  </a:cubicBezTo>
                  <a:cubicBezTo>
                    <a:pt x="221858" y="59941"/>
                    <a:pt x="221889" y="60001"/>
                    <a:pt x="221949" y="60062"/>
                  </a:cubicBezTo>
                  <a:cubicBezTo>
                    <a:pt x="222162" y="60305"/>
                    <a:pt x="223287" y="61430"/>
                    <a:pt x="225840" y="61369"/>
                  </a:cubicBezTo>
                  <a:lnTo>
                    <a:pt x="246722" y="60670"/>
                  </a:lnTo>
                  <a:cubicBezTo>
                    <a:pt x="248272" y="60761"/>
                    <a:pt x="249366" y="61339"/>
                    <a:pt x="249913" y="62099"/>
                  </a:cubicBezTo>
                  <a:cubicBezTo>
                    <a:pt x="250187" y="62494"/>
                    <a:pt x="250339" y="62919"/>
                    <a:pt x="250369" y="63345"/>
                  </a:cubicBezTo>
                  <a:cubicBezTo>
                    <a:pt x="250400" y="63770"/>
                    <a:pt x="250278" y="64226"/>
                    <a:pt x="250065" y="64652"/>
                  </a:cubicBezTo>
                  <a:cubicBezTo>
                    <a:pt x="249549" y="65594"/>
                    <a:pt x="248394" y="66445"/>
                    <a:pt x="246600" y="66810"/>
                  </a:cubicBezTo>
                  <a:cubicBezTo>
                    <a:pt x="244260" y="67266"/>
                    <a:pt x="240460" y="67539"/>
                    <a:pt x="236235" y="67843"/>
                  </a:cubicBezTo>
                  <a:cubicBezTo>
                    <a:pt x="231646" y="68178"/>
                    <a:pt x="226509" y="68542"/>
                    <a:pt x="222101" y="69242"/>
                  </a:cubicBezTo>
                  <a:lnTo>
                    <a:pt x="222071" y="69272"/>
                  </a:lnTo>
                  <a:lnTo>
                    <a:pt x="222071" y="69272"/>
                  </a:lnTo>
                  <a:cubicBezTo>
                    <a:pt x="222071" y="69272"/>
                    <a:pt x="219153" y="69910"/>
                    <a:pt x="217420" y="70397"/>
                  </a:cubicBezTo>
                  <a:cubicBezTo>
                    <a:pt x="216630" y="70640"/>
                    <a:pt x="209457" y="71339"/>
                    <a:pt x="201706" y="71977"/>
                  </a:cubicBezTo>
                  <a:cubicBezTo>
                    <a:pt x="194624" y="72585"/>
                    <a:pt x="187086" y="73163"/>
                    <a:pt x="183529" y="73315"/>
                  </a:cubicBezTo>
                  <a:cubicBezTo>
                    <a:pt x="183499" y="73315"/>
                    <a:pt x="183468" y="73284"/>
                    <a:pt x="183408" y="73284"/>
                  </a:cubicBezTo>
                  <a:cubicBezTo>
                    <a:pt x="183408" y="73284"/>
                    <a:pt x="179183" y="72585"/>
                    <a:pt x="176508" y="64317"/>
                  </a:cubicBezTo>
                  <a:cubicBezTo>
                    <a:pt x="176417" y="64014"/>
                    <a:pt x="176082" y="63831"/>
                    <a:pt x="175809" y="63922"/>
                  </a:cubicBezTo>
                  <a:cubicBezTo>
                    <a:pt x="175505" y="64044"/>
                    <a:pt x="175322" y="64348"/>
                    <a:pt x="175444" y="64652"/>
                  </a:cubicBezTo>
                  <a:cubicBezTo>
                    <a:pt x="177177" y="70093"/>
                    <a:pt x="179669" y="72524"/>
                    <a:pt x="181371" y="73588"/>
                  </a:cubicBezTo>
                  <a:cubicBezTo>
                    <a:pt x="179000" y="74348"/>
                    <a:pt x="174411" y="76688"/>
                    <a:pt x="168727" y="79910"/>
                  </a:cubicBezTo>
                  <a:cubicBezTo>
                    <a:pt x="162009" y="83710"/>
                    <a:pt x="153772" y="88664"/>
                    <a:pt x="145839" y="93528"/>
                  </a:cubicBezTo>
                  <a:cubicBezTo>
                    <a:pt x="145231" y="92737"/>
                    <a:pt x="144744" y="92129"/>
                    <a:pt x="144501" y="91795"/>
                  </a:cubicBezTo>
                  <a:cubicBezTo>
                    <a:pt x="144866" y="90458"/>
                    <a:pt x="146386" y="84500"/>
                    <a:pt x="145687" y="81947"/>
                  </a:cubicBezTo>
                  <a:cubicBezTo>
                    <a:pt x="145595" y="81673"/>
                    <a:pt x="145474" y="81430"/>
                    <a:pt x="145352" y="81157"/>
                  </a:cubicBezTo>
                  <a:cubicBezTo>
                    <a:pt x="144592" y="79789"/>
                    <a:pt x="142951" y="78330"/>
                    <a:pt x="141158" y="77266"/>
                  </a:cubicBezTo>
                  <a:cubicBezTo>
                    <a:pt x="139364" y="76202"/>
                    <a:pt x="137358" y="75564"/>
                    <a:pt x="136021" y="75929"/>
                  </a:cubicBezTo>
                  <a:cubicBezTo>
                    <a:pt x="135838" y="75989"/>
                    <a:pt x="135656" y="76050"/>
                    <a:pt x="135504" y="76141"/>
                  </a:cubicBezTo>
                  <a:cubicBezTo>
                    <a:pt x="133863" y="77023"/>
                    <a:pt x="130489" y="80032"/>
                    <a:pt x="128513" y="81886"/>
                  </a:cubicBezTo>
                  <a:cubicBezTo>
                    <a:pt x="128574" y="81582"/>
                    <a:pt x="128665" y="81309"/>
                    <a:pt x="128726" y="81005"/>
                  </a:cubicBezTo>
                  <a:cubicBezTo>
                    <a:pt x="131613" y="75777"/>
                    <a:pt x="134531" y="70366"/>
                    <a:pt x="137085" y="65138"/>
                  </a:cubicBezTo>
                  <a:cubicBezTo>
                    <a:pt x="139668" y="59880"/>
                    <a:pt x="141857" y="54864"/>
                    <a:pt x="143316" y="50427"/>
                  </a:cubicBezTo>
                  <a:cubicBezTo>
                    <a:pt x="143498" y="49880"/>
                    <a:pt x="143802" y="49484"/>
                    <a:pt x="144076" y="49211"/>
                  </a:cubicBezTo>
                  <a:cubicBezTo>
                    <a:pt x="144532" y="48785"/>
                    <a:pt x="145018" y="48603"/>
                    <a:pt x="145291" y="48542"/>
                  </a:cubicBezTo>
                  <a:lnTo>
                    <a:pt x="145322" y="48542"/>
                  </a:lnTo>
                  <a:cubicBezTo>
                    <a:pt x="151310" y="46931"/>
                    <a:pt x="157632" y="45199"/>
                    <a:pt x="162222" y="43922"/>
                  </a:cubicBezTo>
                  <a:cubicBezTo>
                    <a:pt x="165231" y="43071"/>
                    <a:pt x="167480" y="42433"/>
                    <a:pt x="168301" y="42129"/>
                  </a:cubicBezTo>
                  <a:cubicBezTo>
                    <a:pt x="168362" y="44864"/>
                    <a:pt x="168939" y="51612"/>
                    <a:pt x="173590" y="54287"/>
                  </a:cubicBezTo>
                  <a:cubicBezTo>
                    <a:pt x="173863" y="54439"/>
                    <a:pt x="174228" y="54348"/>
                    <a:pt x="174380" y="54074"/>
                  </a:cubicBezTo>
                  <a:cubicBezTo>
                    <a:pt x="174532" y="53801"/>
                    <a:pt x="174441" y="53466"/>
                    <a:pt x="174167" y="53314"/>
                  </a:cubicBezTo>
                  <a:cubicBezTo>
                    <a:pt x="169456" y="50579"/>
                    <a:pt x="169395" y="42949"/>
                    <a:pt x="169456" y="41308"/>
                  </a:cubicBezTo>
                  <a:close/>
                  <a:moveTo>
                    <a:pt x="46536" y="60822"/>
                  </a:moveTo>
                  <a:cubicBezTo>
                    <a:pt x="46049" y="60488"/>
                    <a:pt x="45533" y="60153"/>
                    <a:pt x="45016" y="59789"/>
                  </a:cubicBezTo>
                  <a:cubicBezTo>
                    <a:pt x="45594" y="58877"/>
                    <a:pt x="46049" y="58269"/>
                    <a:pt x="46293" y="58086"/>
                  </a:cubicBezTo>
                  <a:cubicBezTo>
                    <a:pt x="46536" y="58451"/>
                    <a:pt x="46870" y="59272"/>
                    <a:pt x="46536" y="60822"/>
                  </a:cubicBezTo>
                  <a:close/>
                  <a:moveTo>
                    <a:pt x="40517" y="119182"/>
                  </a:moveTo>
                  <a:cubicBezTo>
                    <a:pt x="39271" y="118452"/>
                    <a:pt x="38268" y="115108"/>
                    <a:pt x="38147" y="114683"/>
                  </a:cubicBezTo>
                  <a:cubicBezTo>
                    <a:pt x="38025" y="113984"/>
                    <a:pt x="37843" y="113011"/>
                    <a:pt x="37630" y="111887"/>
                  </a:cubicBezTo>
                  <a:cubicBezTo>
                    <a:pt x="37387" y="110640"/>
                    <a:pt x="37113" y="109212"/>
                    <a:pt x="36840" y="107631"/>
                  </a:cubicBezTo>
                  <a:lnTo>
                    <a:pt x="38238" y="108452"/>
                  </a:lnTo>
                  <a:lnTo>
                    <a:pt x="40791" y="109911"/>
                  </a:lnTo>
                  <a:cubicBezTo>
                    <a:pt x="42463" y="110884"/>
                    <a:pt x="44256" y="111583"/>
                    <a:pt x="46110" y="112069"/>
                  </a:cubicBezTo>
                  <a:cubicBezTo>
                    <a:pt x="43648" y="119850"/>
                    <a:pt x="40882" y="119273"/>
                    <a:pt x="40517" y="119182"/>
                  </a:cubicBezTo>
                  <a:close/>
                  <a:moveTo>
                    <a:pt x="79029" y="121613"/>
                  </a:moveTo>
                  <a:cubicBezTo>
                    <a:pt x="79485" y="120580"/>
                    <a:pt x="80944" y="118209"/>
                    <a:pt x="83801" y="119455"/>
                  </a:cubicBezTo>
                  <a:cubicBezTo>
                    <a:pt x="84135" y="119668"/>
                    <a:pt x="87752" y="121887"/>
                    <a:pt x="90062" y="125321"/>
                  </a:cubicBezTo>
                  <a:cubicBezTo>
                    <a:pt x="90245" y="125595"/>
                    <a:pt x="90579" y="125656"/>
                    <a:pt x="90853" y="125504"/>
                  </a:cubicBezTo>
                  <a:cubicBezTo>
                    <a:pt x="91126" y="125321"/>
                    <a:pt x="91187" y="124957"/>
                    <a:pt x="91005" y="124683"/>
                  </a:cubicBezTo>
                  <a:cubicBezTo>
                    <a:pt x="88999" y="121704"/>
                    <a:pt x="86081" y="119577"/>
                    <a:pt x="84895" y="118786"/>
                  </a:cubicBezTo>
                  <a:cubicBezTo>
                    <a:pt x="86597" y="116598"/>
                    <a:pt x="93497" y="107722"/>
                    <a:pt x="95564" y="105807"/>
                  </a:cubicBezTo>
                  <a:cubicBezTo>
                    <a:pt x="97479" y="104045"/>
                    <a:pt x="106993" y="98026"/>
                    <a:pt x="111704" y="95017"/>
                  </a:cubicBezTo>
                  <a:cubicBezTo>
                    <a:pt x="112707" y="94379"/>
                    <a:pt x="113467" y="93892"/>
                    <a:pt x="114014" y="93528"/>
                  </a:cubicBezTo>
                  <a:cubicBezTo>
                    <a:pt x="114622" y="93163"/>
                    <a:pt x="115352" y="92798"/>
                    <a:pt x="116172" y="92403"/>
                  </a:cubicBezTo>
                  <a:cubicBezTo>
                    <a:pt x="118756" y="91126"/>
                    <a:pt x="122495" y="89272"/>
                    <a:pt x="127692" y="84227"/>
                  </a:cubicBezTo>
                  <a:cubicBezTo>
                    <a:pt x="127723" y="84196"/>
                    <a:pt x="133771" y="78391"/>
                    <a:pt x="136051" y="77144"/>
                  </a:cubicBezTo>
                  <a:cubicBezTo>
                    <a:pt x="136142" y="77114"/>
                    <a:pt x="136234" y="77053"/>
                    <a:pt x="136325" y="77023"/>
                  </a:cubicBezTo>
                  <a:cubicBezTo>
                    <a:pt x="137358" y="76749"/>
                    <a:pt x="139000" y="77327"/>
                    <a:pt x="140580" y="78269"/>
                  </a:cubicBezTo>
                  <a:cubicBezTo>
                    <a:pt x="142222" y="79211"/>
                    <a:pt x="143711" y="80518"/>
                    <a:pt x="144349" y="81673"/>
                  </a:cubicBezTo>
                  <a:cubicBezTo>
                    <a:pt x="144440" y="81886"/>
                    <a:pt x="144532" y="82069"/>
                    <a:pt x="144562" y="82251"/>
                  </a:cubicBezTo>
                  <a:cubicBezTo>
                    <a:pt x="145109" y="84227"/>
                    <a:pt x="144106" y="88756"/>
                    <a:pt x="143589" y="90762"/>
                  </a:cubicBezTo>
                  <a:cubicBezTo>
                    <a:pt x="142921" y="89971"/>
                    <a:pt x="141918" y="88664"/>
                    <a:pt x="141310" y="87236"/>
                  </a:cubicBezTo>
                  <a:cubicBezTo>
                    <a:pt x="141188" y="86932"/>
                    <a:pt x="140854" y="86810"/>
                    <a:pt x="140550" y="86932"/>
                  </a:cubicBezTo>
                  <a:cubicBezTo>
                    <a:pt x="140276" y="87053"/>
                    <a:pt x="140124" y="87388"/>
                    <a:pt x="140246" y="87692"/>
                  </a:cubicBezTo>
                  <a:cubicBezTo>
                    <a:pt x="141249" y="90063"/>
                    <a:pt x="143285" y="92129"/>
                    <a:pt x="143468" y="92312"/>
                  </a:cubicBezTo>
                  <a:cubicBezTo>
                    <a:pt x="143620" y="92494"/>
                    <a:pt x="144319" y="93376"/>
                    <a:pt x="145170" y="94561"/>
                  </a:cubicBezTo>
                  <a:lnTo>
                    <a:pt x="145200" y="94591"/>
                  </a:lnTo>
                  <a:cubicBezTo>
                    <a:pt x="145231" y="94622"/>
                    <a:pt x="145231" y="94652"/>
                    <a:pt x="145261" y="94683"/>
                  </a:cubicBezTo>
                  <a:cubicBezTo>
                    <a:pt x="146872" y="96871"/>
                    <a:pt x="148909" y="99972"/>
                    <a:pt x="148939" y="101491"/>
                  </a:cubicBezTo>
                  <a:cubicBezTo>
                    <a:pt x="148939" y="103254"/>
                    <a:pt x="148301" y="105534"/>
                    <a:pt x="147875" y="106780"/>
                  </a:cubicBezTo>
                  <a:cubicBezTo>
                    <a:pt x="146750" y="105503"/>
                    <a:pt x="144349" y="102859"/>
                    <a:pt x="143316" y="101582"/>
                  </a:cubicBezTo>
                  <a:cubicBezTo>
                    <a:pt x="143103" y="101339"/>
                    <a:pt x="142738" y="101279"/>
                    <a:pt x="142495" y="101491"/>
                  </a:cubicBezTo>
                  <a:cubicBezTo>
                    <a:pt x="142252" y="101674"/>
                    <a:pt x="142222" y="102038"/>
                    <a:pt x="142404" y="102282"/>
                  </a:cubicBezTo>
                  <a:cubicBezTo>
                    <a:pt x="143802" y="104014"/>
                    <a:pt x="147358" y="107905"/>
                    <a:pt x="147662" y="108239"/>
                  </a:cubicBezTo>
                  <a:cubicBezTo>
                    <a:pt x="147936" y="108634"/>
                    <a:pt x="150428" y="112343"/>
                    <a:pt x="150489" y="114349"/>
                  </a:cubicBezTo>
                  <a:cubicBezTo>
                    <a:pt x="150550" y="116020"/>
                    <a:pt x="149577" y="118938"/>
                    <a:pt x="149121" y="120185"/>
                  </a:cubicBezTo>
                  <a:cubicBezTo>
                    <a:pt x="148209" y="119668"/>
                    <a:pt x="146416" y="118634"/>
                    <a:pt x="145565" y="117753"/>
                  </a:cubicBezTo>
                  <a:cubicBezTo>
                    <a:pt x="145352" y="117540"/>
                    <a:pt x="144988" y="117540"/>
                    <a:pt x="144744" y="117753"/>
                  </a:cubicBezTo>
                  <a:cubicBezTo>
                    <a:pt x="144532" y="117966"/>
                    <a:pt x="144532" y="118330"/>
                    <a:pt x="144744" y="118574"/>
                  </a:cubicBezTo>
                  <a:cubicBezTo>
                    <a:pt x="146051" y="119911"/>
                    <a:pt x="149152" y="121492"/>
                    <a:pt x="149182" y="121522"/>
                  </a:cubicBezTo>
                  <a:cubicBezTo>
                    <a:pt x="149182" y="121522"/>
                    <a:pt x="149213" y="121522"/>
                    <a:pt x="149243" y="121522"/>
                  </a:cubicBezTo>
                  <a:cubicBezTo>
                    <a:pt x="149486" y="121644"/>
                    <a:pt x="151614" y="122647"/>
                    <a:pt x="152191" y="124166"/>
                  </a:cubicBezTo>
                  <a:cubicBezTo>
                    <a:pt x="152495" y="125078"/>
                    <a:pt x="152860" y="126355"/>
                    <a:pt x="153012" y="127875"/>
                  </a:cubicBezTo>
                  <a:cubicBezTo>
                    <a:pt x="153164" y="129425"/>
                    <a:pt x="153103" y="131218"/>
                    <a:pt x="152647" y="133194"/>
                  </a:cubicBezTo>
                  <a:cubicBezTo>
                    <a:pt x="151827" y="136568"/>
                    <a:pt x="148331" y="138756"/>
                    <a:pt x="143407" y="141826"/>
                  </a:cubicBezTo>
                  <a:cubicBezTo>
                    <a:pt x="142738" y="142252"/>
                    <a:pt x="142009" y="142708"/>
                    <a:pt x="141370" y="143133"/>
                  </a:cubicBezTo>
                  <a:cubicBezTo>
                    <a:pt x="138270" y="145079"/>
                    <a:pt x="131613" y="148544"/>
                    <a:pt x="125352" y="151553"/>
                  </a:cubicBezTo>
                  <a:cubicBezTo>
                    <a:pt x="119273" y="154471"/>
                    <a:pt x="113589" y="156963"/>
                    <a:pt x="111947" y="157298"/>
                  </a:cubicBezTo>
                  <a:cubicBezTo>
                    <a:pt x="109212" y="157814"/>
                    <a:pt x="104531" y="156446"/>
                    <a:pt x="102981" y="155930"/>
                  </a:cubicBezTo>
                  <a:cubicBezTo>
                    <a:pt x="103801" y="153164"/>
                    <a:pt x="107479" y="140185"/>
                    <a:pt x="107510" y="135018"/>
                  </a:cubicBezTo>
                  <a:cubicBezTo>
                    <a:pt x="107510" y="134683"/>
                    <a:pt x="107266" y="134440"/>
                    <a:pt x="106962" y="134440"/>
                  </a:cubicBezTo>
                  <a:cubicBezTo>
                    <a:pt x="106628" y="134440"/>
                    <a:pt x="106385" y="134683"/>
                    <a:pt x="106385" y="134987"/>
                  </a:cubicBezTo>
                  <a:cubicBezTo>
                    <a:pt x="106355" y="140276"/>
                    <a:pt x="102312" y="154228"/>
                    <a:pt x="101795" y="155960"/>
                  </a:cubicBezTo>
                  <a:cubicBezTo>
                    <a:pt x="101339" y="156325"/>
                    <a:pt x="99668" y="157328"/>
                    <a:pt x="97996" y="156234"/>
                  </a:cubicBezTo>
                  <a:cubicBezTo>
                    <a:pt x="98330" y="153832"/>
                    <a:pt x="100123" y="139273"/>
                    <a:pt x="96202" y="130914"/>
                  </a:cubicBezTo>
                  <a:cubicBezTo>
                    <a:pt x="96081" y="130641"/>
                    <a:pt x="95746" y="130519"/>
                    <a:pt x="95443" y="130641"/>
                  </a:cubicBezTo>
                  <a:cubicBezTo>
                    <a:pt x="95169" y="130762"/>
                    <a:pt x="95047" y="131127"/>
                    <a:pt x="95169" y="131401"/>
                  </a:cubicBezTo>
                  <a:cubicBezTo>
                    <a:pt x="99029" y="139668"/>
                    <a:pt x="97084" y="154471"/>
                    <a:pt x="96841" y="156234"/>
                  </a:cubicBezTo>
                  <a:cubicBezTo>
                    <a:pt x="96081" y="157024"/>
                    <a:pt x="91917" y="161310"/>
                    <a:pt x="88239" y="162556"/>
                  </a:cubicBezTo>
                  <a:cubicBezTo>
                    <a:pt x="86537" y="163134"/>
                    <a:pt x="80883" y="164532"/>
                    <a:pt x="74682" y="165991"/>
                  </a:cubicBezTo>
                  <a:cubicBezTo>
                    <a:pt x="65746" y="168088"/>
                    <a:pt x="55746" y="170337"/>
                    <a:pt x="54773" y="170428"/>
                  </a:cubicBezTo>
                  <a:cubicBezTo>
                    <a:pt x="53952" y="170550"/>
                    <a:pt x="53101" y="170216"/>
                    <a:pt x="52554" y="169942"/>
                  </a:cubicBezTo>
                  <a:cubicBezTo>
                    <a:pt x="53588" y="168878"/>
                    <a:pt x="55807" y="166447"/>
                    <a:pt x="55776" y="164532"/>
                  </a:cubicBezTo>
                  <a:cubicBezTo>
                    <a:pt x="55746" y="163103"/>
                    <a:pt x="54287" y="150337"/>
                    <a:pt x="52797" y="140398"/>
                  </a:cubicBezTo>
                  <a:cubicBezTo>
                    <a:pt x="51916" y="134470"/>
                    <a:pt x="50974" y="129516"/>
                    <a:pt x="50274" y="128452"/>
                  </a:cubicBezTo>
                  <a:cubicBezTo>
                    <a:pt x="49211" y="126902"/>
                    <a:pt x="48299" y="126142"/>
                    <a:pt x="47721" y="125777"/>
                  </a:cubicBezTo>
                  <a:cubicBezTo>
                    <a:pt x="48086" y="125291"/>
                    <a:pt x="48785" y="124562"/>
                    <a:pt x="50001" y="124410"/>
                  </a:cubicBezTo>
                  <a:cubicBezTo>
                    <a:pt x="52098" y="124166"/>
                    <a:pt x="76020" y="122586"/>
                    <a:pt x="78178" y="122464"/>
                  </a:cubicBezTo>
                  <a:cubicBezTo>
                    <a:pt x="79394" y="123103"/>
                    <a:pt x="88239" y="128483"/>
                    <a:pt x="90093" y="144927"/>
                  </a:cubicBezTo>
                  <a:cubicBezTo>
                    <a:pt x="90123" y="145231"/>
                    <a:pt x="90397" y="145474"/>
                    <a:pt x="90731" y="145413"/>
                  </a:cubicBezTo>
                  <a:cubicBezTo>
                    <a:pt x="91035" y="145382"/>
                    <a:pt x="91278" y="145109"/>
                    <a:pt x="91218" y="144805"/>
                  </a:cubicBezTo>
                  <a:cubicBezTo>
                    <a:pt x="89424" y="128847"/>
                    <a:pt x="81096" y="122859"/>
                    <a:pt x="79029" y="121613"/>
                  </a:cubicBezTo>
                  <a:close/>
                  <a:moveTo>
                    <a:pt x="126811" y="83497"/>
                  </a:moveTo>
                  <a:cubicBezTo>
                    <a:pt x="121796" y="88360"/>
                    <a:pt x="118178" y="90123"/>
                    <a:pt x="115686" y="91370"/>
                  </a:cubicBezTo>
                  <a:cubicBezTo>
                    <a:pt x="114774" y="91795"/>
                    <a:pt x="114045" y="92160"/>
                    <a:pt x="113406" y="92585"/>
                  </a:cubicBezTo>
                  <a:cubicBezTo>
                    <a:pt x="113072" y="92798"/>
                    <a:pt x="112191" y="93345"/>
                    <a:pt x="111096" y="94044"/>
                  </a:cubicBezTo>
                  <a:cubicBezTo>
                    <a:pt x="109303" y="95199"/>
                    <a:pt x="106811" y="96750"/>
                    <a:pt x="104318" y="98361"/>
                  </a:cubicBezTo>
                  <a:lnTo>
                    <a:pt x="104318" y="98361"/>
                  </a:lnTo>
                  <a:lnTo>
                    <a:pt x="104348" y="98330"/>
                  </a:lnTo>
                  <a:lnTo>
                    <a:pt x="105838" y="95716"/>
                  </a:lnTo>
                  <a:cubicBezTo>
                    <a:pt x="105868" y="95686"/>
                    <a:pt x="114440" y="80944"/>
                    <a:pt x="116020" y="77752"/>
                  </a:cubicBezTo>
                  <a:cubicBezTo>
                    <a:pt x="116385" y="77023"/>
                    <a:pt x="116871" y="75989"/>
                    <a:pt x="117419" y="74774"/>
                  </a:cubicBezTo>
                  <a:cubicBezTo>
                    <a:pt x="119212" y="70822"/>
                    <a:pt x="121765" y="65199"/>
                    <a:pt x="123011" y="64865"/>
                  </a:cubicBezTo>
                  <a:cubicBezTo>
                    <a:pt x="123072" y="64834"/>
                    <a:pt x="123163" y="64865"/>
                    <a:pt x="123315" y="64895"/>
                  </a:cubicBezTo>
                  <a:lnTo>
                    <a:pt x="123315" y="64895"/>
                  </a:lnTo>
                  <a:cubicBezTo>
                    <a:pt x="123893" y="65108"/>
                    <a:pt x="124683" y="65776"/>
                    <a:pt x="125443" y="66810"/>
                  </a:cubicBezTo>
                  <a:cubicBezTo>
                    <a:pt x="126264" y="67904"/>
                    <a:pt x="127024" y="69394"/>
                    <a:pt x="127540" y="71278"/>
                  </a:cubicBezTo>
                  <a:cubicBezTo>
                    <a:pt x="128239" y="73771"/>
                    <a:pt x="128483" y="76962"/>
                    <a:pt x="127632" y="80640"/>
                  </a:cubicBezTo>
                  <a:cubicBezTo>
                    <a:pt x="127632" y="80640"/>
                    <a:pt x="127632" y="80670"/>
                    <a:pt x="127632" y="80701"/>
                  </a:cubicBezTo>
                  <a:cubicBezTo>
                    <a:pt x="127419" y="81582"/>
                    <a:pt x="127145" y="82524"/>
                    <a:pt x="126811" y="83497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7" name="Google Shape;1152;p67">
            <a:extLst>
              <a:ext uri="{FF2B5EF4-FFF2-40B4-BE49-F238E27FC236}">
                <a16:creationId xmlns:a16="http://schemas.microsoft.com/office/drawing/2014/main" id="{25F61964-BC09-47B7-BC19-01F2124E766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9776" y="2919263"/>
            <a:ext cx="4396755" cy="11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Estefania Cardona Angel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Eduard Alexander Córdoba Gualmatán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María Isabel Franco Rico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Kitty Vanessa Ortega Romero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" name="Google Shape;1177;p68"/>
          <p:cNvPicPr preferRelativeResize="0"/>
          <p:nvPr/>
        </p:nvPicPr>
        <p:blipFill rotWithShape="1">
          <a:blip r:embed="rId3">
            <a:alphaModFix/>
          </a:blip>
          <a:srcRect l="-182" r="13309" b="1078"/>
          <a:stretch/>
        </p:blipFill>
        <p:spPr>
          <a:xfrm rot="-5400000">
            <a:off x="-1256031" y="-16030"/>
            <a:ext cx="6808212" cy="5171850"/>
          </a:xfrm>
          <a:prstGeom prst="flowChartDocument">
            <a:avLst/>
          </a:prstGeom>
          <a:noFill/>
          <a:ln>
            <a:noFill/>
          </a:ln>
        </p:spPr>
      </p:pic>
      <p:sp>
        <p:nvSpPr>
          <p:cNvPr id="1178" name="Google Shape;1178;p68"/>
          <p:cNvSpPr txBox="1">
            <a:spLocks noGrp="1"/>
          </p:cNvSpPr>
          <p:nvPr>
            <p:ph type="ctrTitle"/>
          </p:nvPr>
        </p:nvSpPr>
        <p:spPr>
          <a:xfrm flipH="1">
            <a:off x="4776150" y="1366925"/>
            <a:ext cx="3858900" cy="32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No se conoce la causa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" name="Google Shape;1434;p75"/>
          <p:cNvGrpSpPr/>
          <p:nvPr/>
        </p:nvGrpSpPr>
        <p:grpSpPr>
          <a:xfrm flipH="1">
            <a:off x="3224667" y="1650747"/>
            <a:ext cx="2694666" cy="1842006"/>
            <a:chOff x="5837600" y="1320725"/>
            <a:chExt cx="1830118" cy="1251023"/>
          </a:xfrm>
        </p:grpSpPr>
        <p:sp>
          <p:nvSpPr>
            <p:cNvPr id="1435" name="Google Shape;1435;p75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36" name="Google Shape;1436;p75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37" name="Google Shape;1437;p75"/>
          <p:cNvSpPr txBox="1">
            <a:spLocks noGrp="1"/>
          </p:cNvSpPr>
          <p:nvPr>
            <p:ph type="ctrTitle"/>
          </p:nvPr>
        </p:nvSpPr>
        <p:spPr>
          <a:xfrm>
            <a:off x="1967100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Posibles causas</a:t>
            </a:r>
            <a:endParaRPr dirty="0"/>
          </a:p>
        </p:txBody>
      </p:sp>
      <p:sp>
        <p:nvSpPr>
          <p:cNvPr id="1438" name="Google Shape;1438;p75"/>
          <p:cNvSpPr txBox="1"/>
          <p:nvPr/>
        </p:nvSpPr>
        <p:spPr>
          <a:xfrm>
            <a:off x="567750" y="1663025"/>
            <a:ext cx="2396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Incremento en la dopamina</a:t>
            </a:r>
            <a:endParaRPr sz="1800" b="1" dirty="0">
              <a:solidFill>
                <a:schemeClr val="dk1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1439" name="Google Shape;1439;p75"/>
          <p:cNvSpPr txBox="1"/>
          <p:nvPr/>
        </p:nvSpPr>
        <p:spPr>
          <a:xfrm>
            <a:off x="6179550" y="1687284"/>
            <a:ext cx="2396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Base genética</a:t>
            </a:r>
            <a:endParaRPr sz="1800" b="1" dirty="0">
              <a:solidFill>
                <a:schemeClr val="dk1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1442" name="Google Shape;1442;p75"/>
          <p:cNvSpPr txBox="1"/>
          <p:nvPr/>
        </p:nvSpPr>
        <p:spPr>
          <a:xfrm>
            <a:off x="541071" y="2786847"/>
            <a:ext cx="2385009" cy="733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Norepinefrina, serotonina, GABA</a:t>
            </a:r>
            <a:endParaRPr sz="1800" b="1" dirty="0">
              <a:solidFill>
                <a:schemeClr val="dk1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1443" name="Google Shape;1443;p75"/>
          <p:cNvSpPr txBox="1"/>
          <p:nvPr/>
        </p:nvSpPr>
        <p:spPr>
          <a:xfrm>
            <a:off x="6152855" y="2870469"/>
            <a:ext cx="2396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Infección prenatal o desordenes autoinmunes</a:t>
            </a:r>
            <a:endParaRPr sz="1800" b="1" dirty="0">
              <a:solidFill>
                <a:schemeClr val="dk1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grpSp>
        <p:nvGrpSpPr>
          <p:cNvPr id="1446" name="Google Shape;1446;p75"/>
          <p:cNvGrpSpPr/>
          <p:nvPr/>
        </p:nvGrpSpPr>
        <p:grpSpPr>
          <a:xfrm rot="-541628">
            <a:off x="7699727" y="2980818"/>
            <a:ext cx="4313863" cy="3435473"/>
            <a:chOff x="1645525" y="677625"/>
            <a:chExt cx="4313925" cy="3465375"/>
          </a:xfrm>
        </p:grpSpPr>
        <p:sp>
          <p:nvSpPr>
            <p:cNvPr id="1447" name="Google Shape;1447;p7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8" name="Google Shape;1448;p7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49" name="Google Shape;1449;p7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0" name="Google Shape;1450;p7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1" name="Google Shape;1451;p7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2" name="Google Shape;1452;p7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3" name="Google Shape;1453;p7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54" name="Google Shape;1454;p7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cxnSp>
        <p:nvCxnSpPr>
          <p:cNvPr id="1455" name="Google Shape;1455;p75"/>
          <p:cNvCxnSpPr>
            <a:cxnSpLocks/>
          </p:cNvCxnSpPr>
          <p:nvPr/>
        </p:nvCxnSpPr>
        <p:spPr>
          <a:xfrm>
            <a:off x="2926080" y="3163100"/>
            <a:ext cx="960291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56" name="Google Shape;1456;p75"/>
          <p:cNvCxnSpPr>
            <a:stCxn id="1438" idx="3"/>
          </p:cNvCxnSpPr>
          <p:nvPr/>
        </p:nvCxnSpPr>
        <p:spPr>
          <a:xfrm>
            <a:off x="2964450" y="1924625"/>
            <a:ext cx="9486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57" name="Google Shape;1457;p75"/>
          <p:cNvCxnSpPr/>
          <p:nvPr/>
        </p:nvCxnSpPr>
        <p:spPr>
          <a:xfrm>
            <a:off x="5154893" y="3270775"/>
            <a:ext cx="8724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458" name="Google Shape;1458;p75"/>
          <p:cNvCxnSpPr/>
          <p:nvPr/>
        </p:nvCxnSpPr>
        <p:spPr>
          <a:xfrm>
            <a:off x="5154893" y="1924625"/>
            <a:ext cx="8724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1459" name="Google Shape;1459;p75"/>
          <p:cNvGrpSpPr/>
          <p:nvPr/>
        </p:nvGrpSpPr>
        <p:grpSpPr>
          <a:xfrm rot="3619955">
            <a:off x="-2765480" y="-1176591"/>
            <a:ext cx="4313363" cy="3435266"/>
            <a:chOff x="1645525" y="677625"/>
            <a:chExt cx="4313925" cy="3465375"/>
          </a:xfrm>
        </p:grpSpPr>
        <p:sp>
          <p:nvSpPr>
            <p:cNvPr id="1460" name="Google Shape;1460;p7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1" name="Google Shape;1461;p7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2" name="Google Shape;1462;p7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3" name="Google Shape;1463;p7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4" name="Google Shape;1464;p7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5" name="Google Shape;1465;p7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6" name="Google Shape;1466;p7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67" name="Google Shape;1467;p7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" grpId="0"/>
      <p:bldP spid="1439" grpId="0"/>
      <p:bldP spid="1442" grpId="0"/>
      <p:bldP spid="14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0" name="Google Shape;2030;p89"/>
          <p:cNvSpPr txBox="1">
            <a:spLocks noGrp="1"/>
          </p:cNvSpPr>
          <p:nvPr>
            <p:ph type="subTitle" idx="1"/>
          </p:nvPr>
        </p:nvSpPr>
        <p:spPr>
          <a:xfrm>
            <a:off x="2721792" y="1940750"/>
            <a:ext cx="970857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24 -25</a:t>
            </a:r>
            <a:endParaRPr dirty="0"/>
          </a:p>
        </p:txBody>
      </p:sp>
      <p:sp>
        <p:nvSpPr>
          <p:cNvPr id="2031" name="Google Shape;2031;p89"/>
          <p:cNvSpPr txBox="1">
            <a:spLocks noGrp="1"/>
          </p:cNvSpPr>
          <p:nvPr>
            <p:ph type="subTitle" idx="3"/>
          </p:nvPr>
        </p:nvSpPr>
        <p:spPr>
          <a:xfrm>
            <a:off x="2563879" y="1305531"/>
            <a:ext cx="2231100" cy="5211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Hombres</a:t>
            </a:r>
            <a:endParaRPr sz="2800" dirty="0"/>
          </a:p>
        </p:txBody>
      </p:sp>
      <p:sp>
        <p:nvSpPr>
          <p:cNvPr id="2032" name="Google Shape;2032;p89"/>
          <p:cNvSpPr txBox="1">
            <a:spLocks noGrp="1"/>
          </p:cNvSpPr>
          <p:nvPr>
            <p:ph type="ctrTitle"/>
          </p:nvPr>
        </p:nvSpPr>
        <p:spPr>
          <a:xfrm>
            <a:off x="690934" y="-43772"/>
            <a:ext cx="77139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dirty="0"/>
              <a:t>Epidemiología</a:t>
            </a:r>
          </a:p>
        </p:txBody>
      </p:sp>
      <p:grpSp>
        <p:nvGrpSpPr>
          <p:cNvPr id="2033" name="Google Shape;2033;p89"/>
          <p:cNvGrpSpPr/>
          <p:nvPr/>
        </p:nvGrpSpPr>
        <p:grpSpPr>
          <a:xfrm>
            <a:off x="6907110" y="801438"/>
            <a:ext cx="2150106" cy="4661350"/>
            <a:chOff x="2464014" y="3741450"/>
            <a:chExt cx="2091340" cy="4617026"/>
          </a:xfrm>
        </p:grpSpPr>
        <p:sp>
          <p:nvSpPr>
            <p:cNvPr id="2034" name="Google Shape;2034;p89"/>
            <p:cNvSpPr/>
            <p:nvPr/>
          </p:nvSpPr>
          <p:spPr>
            <a:xfrm>
              <a:off x="3835687" y="5354747"/>
              <a:ext cx="173275" cy="175058"/>
            </a:xfrm>
            <a:custGeom>
              <a:avLst/>
              <a:gdLst/>
              <a:ahLst/>
              <a:cxnLst/>
              <a:rect l="l" t="t" r="r" b="b"/>
              <a:pathLst>
                <a:path w="5928" h="5989" fill="none" extrusionOk="0">
                  <a:moveTo>
                    <a:pt x="5563" y="5806"/>
                  </a:moveTo>
                  <a:cubicBezTo>
                    <a:pt x="5927" y="5989"/>
                    <a:pt x="2341" y="2341"/>
                    <a:pt x="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5" name="Google Shape;2035;p89"/>
            <p:cNvSpPr/>
            <p:nvPr/>
          </p:nvSpPr>
          <p:spPr>
            <a:xfrm>
              <a:off x="3779716" y="5352087"/>
              <a:ext cx="56005" cy="87982"/>
            </a:xfrm>
            <a:custGeom>
              <a:avLst/>
              <a:gdLst/>
              <a:ahLst/>
              <a:cxnLst/>
              <a:rect l="l" t="t" r="r" b="b"/>
              <a:pathLst>
                <a:path w="1916" h="3010" fill="none" extrusionOk="0">
                  <a:moveTo>
                    <a:pt x="1794" y="1"/>
                  </a:moveTo>
                  <a:cubicBezTo>
                    <a:pt x="1794" y="1"/>
                    <a:pt x="1915" y="2341"/>
                    <a:pt x="0" y="301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6" name="Google Shape;2036;p89"/>
            <p:cNvSpPr/>
            <p:nvPr/>
          </p:nvSpPr>
          <p:spPr>
            <a:xfrm>
              <a:off x="3955607" y="5551974"/>
              <a:ext cx="31130" cy="120866"/>
            </a:xfrm>
            <a:custGeom>
              <a:avLst/>
              <a:gdLst/>
              <a:ahLst/>
              <a:cxnLst/>
              <a:rect l="l" t="t" r="r" b="b"/>
              <a:pathLst>
                <a:path w="1065" h="4135" fill="none" extrusionOk="0">
                  <a:moveTo>
                    <a:pt x="1064" y="1"/>
                  </a:moveTo>
                  <a:cubicBezTo>
                    <a:pt x="1064" y="1"/>
                    <a:pt x="1" y="1733"/>
                    <a:pt x="1064" y="413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7" name="Google Shape;2037;p89"/>
            <p:cNvSpPr/>
            <p:nvPr/>
          </p:nvSpPr>
          <p:spPr>
            <a:xfrm>
              <a:off x="2503997" y="3844214"/>
              <a:ext cx="1013755" cy="1141198"/>
            </a:xfrm>
            <a:custGeom>
              <a:avLst/>
              <a:gdLst/>
              <a:ahLst/>
              <a:cxnLst/>
              <a:rect l="l" t="t" r="r" b="b"/>
              <a:pathLst>
                <a:path w="34682" h="39042" extrusionOk="0">
                  <a:moveTo>
                    <a:pt x="13661" y="0"/>
                  </a:moveTo>
                  <a:cubicBezTo>
                    <a:pt x="11539" y="0"/>
                    <a:pt x="8651" y="950"/>
                    <a:pt x="6170" y="2868"/>
                  </a:cubicBezTo>
                  <a:cubicBezTo>
                    <a:pt x="3252" y="5147"/>
                    <a:pt x="1672" y="11074"/>
                    <a:pt x="1033" y="13324"/>
                  </a:cubicBezTo>
                  <a:cubicBezTo>
                    <a:pt x="395" y="15603"/>
                    <a:pt x="395" y="21287"/>
                    <a:pt x="395" y="21287"/>
                  </a:cubicBezTo>
                  <a:cubicBezTo>
                    <a:pt x="395" y="21287"/>
                    <a:pt x="0" y="24205"/>
                    <a:pt x="30" y="27853"/>
                  </a:cubicBezTo>
                  <a:cubicBezTo>
                    <a:pt x="30" y="31470"/>
                    <a:pt x="3131" y="34114"/>
                    <a:pt x="5350" y="35178"/>
                  </a:cubicBezTo>
                  <a:cubicBezTo>
                    <a:pt x="6124" y="36905"/>
                    <a:pt x="10283" y="39041"/>
                    <a:pt x="12223" y="39041"/>
                  </a:cubicBezTo>
                  <a:cubicBezTo>
                    <a:pt x="12263" y="39041"/>
                    <a:pt x="12303" y="39040"/>
                    <a:pt x="12341" y="39038"/>
                  </a:cubicBezTo>
                  <a:cubicBezTo>
                    <a:pt x="14225" y="38978"/>
                    <a:pt x="17113" y="38309"/>
                    <a:pt x="17204" y="37579"/>
                  </a:cubicBezTo>
                  <a:cubicBezTo>
                    <a:pt x="17265" y="36819"/>
                    <a:pt x="14803" y="32078"/>
                    <a:pt x="14803" y="32078"/>
                  </a:cubicBezTo>
                  <a:lnTo>
                    <a:pt x="10061" y="30436"/>
                  </a:lnTo>
                  <a:cubicBezTo>
                    <a:pt x="10061" y="30436"/>
                    <a:pt x="7812" y="29038"/>
                    <a:pt x="7204" y="26029"/>
                  </a:cubicBezTo>
                  <a:cubicBezTo>
                    <a:pt x="6596" y="23020"/>
                    <a:pt x="8298" y="22959"/>
                    <a:pt x="8298" y="22959"/>
                  </a:cubicBezTo>
                  <a:lnTo>
                    <a:pt x="10061" y="22473"/>
                  </a:lnTo>
                  <a:cubicBezTo>
                    <a:pt x="10061" y="22473"/>
                    <a:pt x="15441" y="16698"/>
                    <a:pt x="21155" y="15269"/>
                  </a:cubicBezTo>
                  <a:cubicBezTo>
                    <a:pt x="22792" y="14862"/>
                    <a:pt x="24278" y="14717"/>
                    <a:pt x="25566" y="14717"/>
                  </a:cubicBezTo>
                  <a:cubicBezTo>
                    <a:pt x="28801" y="14717"/>
                    <a:pt x="30791" y="15634"/>
                    <a:pt x="30791" y="15634"/>
                  </a:cubicBezTo>
                  <a:lnTo>
                    <a:pt x="32128" y="16211"/>
                  </a:lnTo>
                  <a:lnTo>
                    <a:pt x="32888" y="15786"/>
                  </a:lnTo>
                  <a:lnTo>
                    <a:pt x="34499" y="16120"/>
                  </a:lnTo>
                  <a:cubicBezTo>
                    <a:pt x="34499" y="16120"/>
                    <a:pt x="34682" y="14479"/>
                    <a:pt x="33922" y="11014"/>
                  </a:cubicBezTo>
                  <a:cubicBezTo>
                    <a:pt x="33192" y="7549"/>
                    <a:pt x="28268" y="5725"/>
                    <a:pt x="28268" y="5725"/>
                  </a:cubicBezTo>
                  <a:cubicBezTo>
                    <a:pt x="28268" y="5725"/>
                    <a:pt x="28116" y="4296"/>
                    <a:pt x="25836" y="2564"/>
                  </a:cubicBezTo>
                  <a:cubicBezTo>
                    <a:pt x="24477" y="1499"/>
                    <a:pt x="22486" y="1288"/>
                    <a:pt x="21123" y="1288"/>
                  </a:cubicBezTo>
                  <a:cubicBezTo>
                    <a:pt x="20229" y="1288"/>
                    <a:pt x="19605" y="1378"/>
                    <a:pt x="19605" y="1378"/>
                  </a:cubicBezTo>
                  <a:cubicBezTo>
                    <a:pt x="19605" y="1378"/>
                    <a:pt x="16900" y="527"/>
                    <a:pt x="14772" y="102"/>
                  </a:cubicBezTo>
                  <a:cubicBezTo>
                    <a:pt x="14434" y="34"/>
                    <a:pt x="14061" y="0"/>
                    <a:pt x="13661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8" name="Google Shape;2038;p89"/>
            <p:cNvSpPr/>
            <p:nvPr/>
          </p:nvSpPr>
          <p:spPr>
            <a:xfrm>
              <a:off x="4264775" y="4916774"/>
              <a:ext cx="255003" cy="90671"/>
            </a:xfrm>
            <a:custGeom>
              <a:avLst/>
              <a:gdLst/>
              <a:ahLst/>
              <a:cxnLst/>
              <a:rect l="l" t="t" r="r" b="b"/>
              <a:pathLst>
                <a:path w="8724" h="3102" fill="none" extrusionOk="0">
                  <a:moveTo>
                    <a:pt x="8724" y="1885"/>
                  </a:moveTo>
                  <a:cubicBezTo>
                    <a:pt x="5320" y="3101"/>
                    <a:pt x="0" y="1"/>
                    <a:pt x="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39" name="Google Shape;2039;p89"/>
            <p:cNvSpPr/>
            <p:nvPr/>
          </p:nvSpPr>
          <p:spPr>
            <a:xfrm>
              <a:off x="3237781" y="5195837"/>
              <a:ext cx="594421" cy="438830"/>
            </a:xfrm>
            <a:custGeom>
              <a:avLst/>
              <a:gdLst/>
              <a:ahLst/>
              <a:cxnLst/>
              <a:rect l="l" t="t" r="r" b="b"/>
              <a:pathLst>
                <a:path w="20336" h="15013" extrusionOk="0">
                  <a:moveTo>
                    <a:pt x="11315" y="1"/>
                  </a:moveTo>
                  <a:cubicBezTo>
                    <a:pt x="10904" y="1"/>
                    <a:pt x="10469" y="20"/>
                    <a:pt x="10001" y="58"/>
                  </a:cubicBezTo>
                  <a:cubicBezTo>
                    <a:pt x="7691" y="210"/>
                    <a:pt x="5776" y="1122"/>
                    <a:pt x="5776" y="1122"/>
                  </a:cubicBezTo>
                  <a:cubicBezTo>
                    <a:pt x="5776" y="1122"/>
                    <a:pt x="4519" y="977"/>
                    <a:pt x="3837" y="977"/>
                  </a:cubicBezTo>
                  <a:cubicBezTo>
                    <a:pt x="3691" y="977"/>
                    <a:pt x="3571" y="984"/>
                    <a:pt x="3496" y="1000"/>
                  </a:cubicBezTo>
                  <a:lnTo>
                    <a:pt x="3040" y="1061"/>
                  </a:lnTo>
                  <a:cubicBezTo>
                    <a:pt x="3040" y="1061"/>
                    <a:pt x="2585" y="1608"/>
                    <a:pt x="1916" y="1638"/>
                  </a:cubicBezTo>
                  <a:cubicBezTo>
                    <a:pt x="1820" y="1647"/>
                    <a:pt x="1717" y="1651"/>
                    <a:pt x="1611" y="1651"/>
                  </a:cubicBezTo>
                  <a:cubicBezTo>
                    <a:pt x="973" y="1651"/>
                    <a:pt x="214" y="1517"/>
                    <a:pt x="214" y="1517"/>
                  </a:cubicBezTo>
                  <a:lnTo>
                    <a:pt x="214" y="1517"/>
                  </a:lnTo>
                  <a:cubicBezTo>
                    <a:pt x="214" y="1517"/>
                    <a:pt x="1" y="2338"/>
                    <a:pt x="518" y="2824"/>
                  </a:cubicBezTo>
                  <a:cubicBezTo>
                    <a:pt x="518" y="2824"/>
                    <a:pt x="2402" y="3462"/>
                    <a:pt x="3618" y="3584"/>
                  </a:cubicBezTo>
                  <a:cubicBezTo>
                    <a:pt x="2888" y="4830"/>
                    <a:pt x="2250" y="7201"/>
                    <a:pt x="2311" y="8234"/>
                  </a:cubicBezTo>
                  <a:cubicBezTo>
                    <a:pt x="2372" y="9268"/>
                    <a:pt x="2585" y="9876"/>
                    <a:pt x="2585" y="9876"/>
                  </a:cubicBezTo>
                  <a:lnTo>
                    <a:pt x="4013" y="14709"/>
                  </a:lnTo>
                  <a:lnTo>
                    <a:pt x="5381" y="14587"/>
                  </a:lnTo>
                  <a:lnTo>
                    <a:pt x="8694" y="15012"/>
                  </a:lnTo>
                  <a:lnTo>
                    <a:pt x="10852" y="12338"/>
                  </a:lnTo>
                  <a:lnTo>
                    <a:pt x="12220" y="10696"/>
                  </a:lnTo>
                  <a:lnTo>
                    <a:pt x="16263" y="7353"/>
                  </a:lnTo>
                  <a:lnTo>
                    <a:pt x="18390" y="8265"/>
                  </a:lnTo>
                  <a:lnTo>
                    <a:pt x="19454" y="7961"/>
                  </a:lnTo>
                  <a:lnTo>
                    <a:pt x="20336" y="5438"/>
                  </a:lnTo>
                  <a:cubicBezTo>
                    <a:pt x="20336" y="5438"/>
                    <a:pt x="17418" y="1821"/>
                    <a:pt x="15594" y="970"/>
                  </a:cubicBezTo>
                  <a:cubicBezTo>
                    <a:pt x="14144" y="293"/>
                    <a:pt x="12906" y="1"/>
                    <a:pt x="11315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0" name="Google Shape;2040;p89"/>
            <p:cNvSpPr/>
            <p:nvPr/>
          </p:nvSpPr>
          <p:spPr>
            <a:xfrm>
              <a:off x="2464014" y="5096230"/>
              <a:ext cx="1566377" cy="2606790"/>
            </a:xfrm>
            <a:custGeom>
              <a:avLst/>
              <a:gdLst/>
              <a:ahLst/>
              <a:cxnLst/>
              <a:rect l="l" t="t" r="r" b="b"/>
              <a:pathLst>
                <a:path w="53588" h="89182" fill="none" extrusionOk="0">
                  <a:moveTo>
                    <a:pt x="31521" y="4287"/>
                  </a:moveTo>
                  <a:lnTo>
                    <a:pt x="25137" y="1034"/>
                  </a:lnTo>
                  <a:cubicBezTo>
                    <a:pt x="25137" y="1034"/>
                    <a:pt x="18602" y="1"/>
                    <a:pt x="15806" y="1034"/>
                  </a:cubicBezTo>
                  <a:cubicBezTo>
                    <a:pt x="13010" y="2068"/>
                    <a:pt x="7052" y="6840"/>
                    <a:pt x="6201" y="12372"/>
                  </a:cubicBezTo>
                  <a:cubicBezTo>
                    <a:pt x="5350" y="17904"/>
                    <a:pt x="6049" y="23223"/>
                    <a:pt x="6718" y="27083"/>
                  </a:cubicBezTo>
                  <a:cubicBezTo>
                    <a:pt x="7386" y="30943"/>
                    <a:pt x="11824" y="50609"/>
                    <a:pt x="11824" y="50609"/>
                  </a:cubicBezTo>
                  <a:cubicBezTo>
                    <a:pt x="11824" y="50609"/>
                    <a:pt x="11581" y="51886"/>
                    <a:pt x="11885" y="53011"/>
                  </a:cubicBezTo>
                  <a:cubicBezTo>
                    <a:pt x="10791" y="57874"/>
                    <a:pt x="0" y="85108"/>
                    <a:pt x="0" y="85108"/>
                  </a:cubicBezTo>
                  <a:cubicBezTo>
                    <a:pt x="0" y="85108"/>
                    <a:pt x="5593" y="88877"/>
                    <a:pt x="23800" y="89029"/>
                  </a:cubicBezTo>
                  <a:cubicBezTo>
                    <a:pt x="41977" y="89181"/>
                    <a:pt x="53588" y="83224"/>
                    <a:pt x="53588" y="83224"/>
                  </a:cubicBezTo>
                  <a:lnTo>
                    <a:pt x="45411" y="56992"/>
                  </a:lnTo>
                  <a:lnTo>
                    <a:pt x="46384" y="42159"/>
                  </a:lnTo>
                  <a:cubicBezTo>
                    <a:pt x="46384" y="42159"/>
                    <a:pt x="52524" y="40062"/>
                    <a:pt x="52828" y="3361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1" name="Google Shape;2041;p89"/>
            <p:cNvSpPr/>
            <p:nvPr/>
          </p:nvSpPr>
          <p:spPr>
            <a:xfrm>
              <a:off x="3562059" y="5460463"/>
              <a:ext cx="200810" cy="486913"/>
            </a:xfrm>
            <a:custGeom>
              <a:avLst/>
              <a:gdLst/>
              <a:ahLst/>
              <a:cxnLst/>
              <a:rect l="l" t="t" r="r" b="b"/>
              <a:pathLst>
                <a:path w="6870" h="16658" fill="none" extrusionOk="0">
                  <a:moveTo>
                    <a:pt x="6870" y="1"/>
                  </a:moveTo>
                  <a:cubicBezTo>
                    <a:pt x="6870" y="1"/>
                    <a:pt x="3709" y="2737"/>
                    <a:pt x="1854" y="8117"/>
                  </a:cubicBezTo>
                  <a:cubicBezTo>
                    <a:pt x="0" y="13497"/>
                    <a:pt x="183" y="16658"/>
                    <a:pt x="183" y="1665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2" name="Google Shape;2042;p89"/>
            <p:cNvSpPr/>
            <p:nvPr/>
          </p:nvSpPr>
          <p:spPr>
            <a:xfrm>
              <a:off x="2950855" y="5794503"/>
              <a:ext cx="665479" cy="189264"/>
            </a:xfrm>
            <a:custGeom>
              <a:avLst/>
              <a:gdLst/>
              <a:ahLst/>
              <a:cxnLst/>
              <a:rect l="l" t="t" r="r" b="b"/>
              <a:pathLst>
                <a:path w="22767" h="6475" fill="none" extrusionOk="0">
                  <a:moveTo>
                    <a:pt x="22766" y="4834"/>
                  </a:moveTo>
                  <a:cubicBezTo>
                    <a:pt x="22766" y="4834"/>
                    <a:pt x="22341" y="6414"/>
                    <a:pt x="20669" y="6445"/>
                  </a:cubicBezTo>
                  <a:cubicBezTo>
                    <a:pt x="18997" y="6475"/>
                    <a:pt x="6718" y="1004"/>
                    <a:pt x="4195" y="517"/>
                  </a:cubicBezTo>
                  <a:cubicBezTo>
                    <a:pt x="1641" y="1"/>
                    <a:pt x="0" y="183"/>
                    <a:pt x="0" y="1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3" name="Google Shape;2043;p89"/>
            <p:cNvSpPr/>
            <p:nvPr/>
          </p:nvSpPr>
          <p:spPr>
            <a:xfrm>
              <a:off x="2977481" y="5825601"/>
              <a:ext cx="148430" cy="34667"/>
            </a:xfrm>
            <a:custGeom>
              <a:avLst/>
              <a:gdLst/>
              <a:ahLst/>
              <a:cxnLst/>
              <a:rect l="l" t="t" r="r" b="b"/>
              <a:pathLst>
                <a:path w="5078" h="1186" fill="none" extrusionOk="0">
                  <a:moveTo>
                    <a:pt x="5077" y="1"/>
                  </a:moveTo>
                  <a:cubicBezTo>
                    <a:pt x="5077" y="1"/>
                    <a:pt x="1217" y="61"/>
                    <a:pt x="1" y="118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4" name="Google Shape;2044;p89"/>
            <p:cNvSpPr/>
            <p:nvPr/>
          </p:nvSpPr>
          <p:spPr>
            <a:xfrm>
              <a:off x="4264775" y="4843062"/>
              <a:ext cx="32884" cy="73747"/>
            </a:xfrm>
            <a:custGeom>
              <a:avLst/>
              <a:gdLst/>
              <a:ahLst/>
              <a:cxnLst/>
              <a:rect l="l" t="t" r="r" b="b"/>
              <a:pathLst>
                <a:path w="1125" h="2523" fill="none" extrusionOk="0">
                  <a:moveTo>
                    <a:pt x="0" y="2523"/>
                  </a:moveTo>
                  <a:lnTo>
                    <a:pt x="1125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5" name="Google Shape;2045;p89"/>
            <p:cNvSpPr/>
            <p:nvPr/>
          </p:nvSpPr>
          <p:spPr>
            <a:xfrm>
              <a:off x="3738856" y="4916774"/>
              <a:ext cx="525994" cy="635285"/>
            </a:xfrm>
            <a:custGeom>
              <a:avLst/>
              <a:gdLst/>
              <a:ahLst/>
              <a:cxnLst/>
              <a:rect l="l" t="t" r="r" b="b"/>
              <a:pathLst>
                <a:path w="17995" h="21734" fill="none" extrusionOk="0">
                  <a:moveTo>
                    <a:pt x="0" y="19424"/>
                  </a:moveTo>
                  <a:lnTo>
                    <a:pt x="8480" y="21734"/>
                  </a:lnTo>
                  <a:lnTo>
                    <a:pt x="17994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6" name="Google Shape;2046;p89"/>
            <p:cNvSpPr/>
            <p:nvPr/>
          </p:nvSpPr>
          <p:spPr>
            <a:xfrm>
              <a:off x="3569162" y="4975404"/>
              <a:ext cx="950677" cy="1138158"/>
            </a:xfrm>
            <a:custGeom>
              <a:avLst/>
              <a:gdLst/>
              <a:ahLst/>
              <a:cxnLst/>
              <a:rect l="l" t="t" r="r" b="b"/>
              <a:pathLst>
                <a:path w="32524" h="38938" fill="none" extrusionOk="0">
                  <a:moveTo>
                    <a:pt x="0" y="31856"/>
                  </a:moveTo>
                  <a:cubicBezTo>
                    <a:pt x="0" y="31856"/>
                    <a:pt x="12402" y="36810"/>
                    <a:pt x="15806" y="37874"/>
                  </a:cubicBezTo>
                  <a:cubicBezTo>
                    <a:pt x="19211" y="38938"/>
                    <a:pt x="22372" y="38299"/>
                    <a:pt x="24499" y="34865"/>
                  </a:cubicBezTo>
                  <a:cubicBezTo>
                    <a:pt x="26262" y="31977"/>
                    <a:pt x="30913" y="10335"/>
                    <a:pt x="32524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7" name="Google Shape;2047;p89"/>
            <p:cNvSpPr/>
            <p:nvPr/>
          </p:nvSpPr>
          <p:spPr>
            <a:xfrm>
              <a:off x="3867661" y="5947304"/>
              <a:ext cx="556218" cy="525994"/>
            </a:xfrm>
            <a:custGeom>
              <a:avLst/>
              <a:gdLst/>
              <a:ahLst/>
              <a:cxnLst/>
              <a:rect l="l" t="t" r="r" b="b"/>
              <a:pathLst>
                <a:path w="19029" h="17995" fill="none" extrusionOk="0">
                  <a:moveTo>
                    <a:pt x="15350" y="1"/>
                  </a:moveTo>
                  <a:cubicBezTo>
                    <a:pt x="15350" y="1"/>
                    <a:pt x="17752" y="6475"/>
                    <a:pt x="18390" y="9515"/>
                  </a:cubicBezTo>
                  <a:cubicBezTo>
                    <a:pt x="19028" y="12554"/>
                    <a:pt x="17995" y="15259"/>
                    <a:pt x="15350" y="16627"/>
                  </a:cubicBezTo>
                  <a:cubicBezTo>
                    <a:pt x="12706" y="17995"/>
                    <a:pt x="9454" y="16870"/>
                    <a:pt x="7204" y="15928"/>
                  </a:cubicBezTo>
                  <a:cubicBezTo>
                    <a:pt x="4985" y="14955"/>
                    <a:pt x="0" y="12220"/>
                    <a:pt x="0" y="1222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8" name="Google Shape;2048;p89"/>
            <p:cNvSpPr/>
            <p:nvPr/>
          </p:nvSpPr>
          <p:spPr>
            <a:xfrm>
              <a:off x="4017803" y="6077893"/>
              <a:ext cx="81756" cy="205282"/>
            </a:xfrm>
            <a:custGeom>
              <a:avLst/>
              <a:gdLst/>
              <a:ahLst/>
              <a:cxnLst/>
              <a:rect l="l" t="t" r="r" b="b"/>
              <a:pathLst>
                <a:path w="2797" h="7023" fill="none" extrusionOk="0">
                  <a:moveTo>
                    <a:pt x="0" y="1"/>
                  </a:moveTo>
                  <a:cubicBezTo>
                    <a:pt x="0" y="1"/>
                    <a:pt x="639" y="4347"/>
                    <a:pt x="2797" y="702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49" name="Google Shape;2049;p89"/>
            <p:cNvSpPr/>
            <p:nvPr/>
          </p:nvSpPr>
          <p:spPr>
            <a:xfrm>
              <a:off x="2760731" y="4466379"/>
              <a:ext cx="239920" cy="368736"/>
            </a:xfrm>
            <a:custGeom>
              <a:avLst/>
              <a:gdLst/>
              <a:ahLst/>
              <a:cxnLst/>
              <a:rect l="l" t="t" r="r" b="b"/>
              <a:pathLst>
                <a:path w="8208" h="12615" fill="none" extrusionOk="0">
                  <a:moveTo>
                    <a:pt x="8207" y="12614"/>
                  </a:moveTo>
                  <a:cubicBezTo>
                    <a:pt x="7143" y="11520"/>
                    <a:pt x="6201" y="10396"/>
                    <a:pt x="5502" y="9301"/>
                  </a:cubicBezTo>
                  <a:cubicBezTo>
                    <a:pt x="2402" y="4681"/>
                    <a:pt x="0" y="0"/>
                    <a:pt x="0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0" name="Google Shape;2050;p89"/>
            <p:cNvSpPr/>
            <p:nvPr/>
          </p:nvSpPr>
          <p:spPr>
            <a:xfrm>
              <a:off x="3419020" y="4298467"/>
              <a:ext cx="71117" cy="380282"/>
            </a:xfrm>
            <a:custGeom>
              <a:avLst/>
              <a:gdLst/>
              <a:ahLst/>
              <a:cxnLst/>
              <a:rect l="l" t="t" r="r" b="b"/>
              <a:pathLst>
                <a:path w="2433" h="13010" fill="none" extrusionOk="0">
                  <a:moveTo>
                    <a:pt x="1" y="1"/>
                  </a:moveTo>
                  <a:cubicBezTo>
                    <a:pt x="1" y="1"/>
                    <a:pt x="2402" y="7356"/>
                    <a:pt x="2432" y="1301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1" name="Google Shape;2051;p89"/>
            <p:cNvSpPr/>
            <p:nvPr/>
          </p:nvSpPr>
          <p:spPr>
            <a:xfrm>
              <a:off x="3392365" y="4987855"/>
              <a:ext cx="111103" cy="216828"/>
            </a:xfrm>
            <a:custGeom>
              <a:avLst/>
              <a:gdLst/>
              <a:ahLst/>
              <a:cxnLst/>
              <a:rect l="l" t="t" r="r" b="b"/>
              <a:pathLst>
                <a:path w="3801" h="7418" fill="none" extrusionOk="0">
                  <a:moveTo>
                    <a:pt x="1" y="1"/>
                  </a:moveTo>
                  <a:cubicBezTo>
                    <a:pt x="1" y="1"/>
                    <a:pt x="1642" y="6049"/>
                    <a:pt x="1976" y="6748"/>
                  </a:cubicBezTo>
                  <a:cubicBezTo>
                    <a:pt x="2280" y="7417"/>
                    <a:pt x="3800" y="7083"/>
                    <a:pt x="3800" y="70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2" name="Google Shape;2052;p89"/>
            <p:cNvSpPr/>
            <p:nvPr/>
          </p:nvSpPr>
          <p:spPr>
            <a:xfrm>
              <a:off x="2957051" y="4786185"/>
              <a:ext cx="77343" cy="328779"/>
            </a:xfrm>
            <a:custGeom>
              <a:avLst/>
              <a:gdLst/>
              <a:ahLst/>
              <a:cxnLst/>
              <a:rect l="l" t="t" r="r" b="b"/>
              <a:pathLst>
                <a:path w="2646" h="11248" fill="none" extrusionOk="0">
                  <a:moveTo>
                    <a:pt x="1" y="1"/>
                  </a:moveTo>
                  <a:cubicBezTo>
                    <a:pt x="1" y="1"/>
                    <a:pt x="2645" y="7721"/>
                    <a:pt x="1125" y="1124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3" name="Google Shape;2053;p89"/>
            <p:cNvSpPr/>
            <p:nvPr/>
          </p:nvSpPr>
          <p:spPr>
            <a:xfrm>
              <a:off x="3435914" y="4286922"/>
              <a:ext cx="114640" cy="312761"/>
            </a:xfrm>
            <a:custGeom>
              <a:avLst/>
              <a:gdLst/>
              <a:ahLst/>
              <a:cxnLst/>
              <a:rect l="l" t="t" r="r" b="b"/>
              <a:pathLst>
                <a:path w="3922" h="10700" fill="none" extrusionOk="0">
                  <a:moveTo>
                    <a:pt x="0" y="1399"/>
                  </a:moveTo>
                  <a:cubicBezTo>
                    <a:pt x="0" y="1399"/>
                    <a:pt x="669" y="0"/>
                    <a:pt x="2037" y="973"/>
                  </a:cubicBezTo>
                  <a:cubicBezTo>
                    <a:pt x="3374" y="1946"/>
                    <a:pt x="3921" y="5928"/>
                    <a:pt x="3526" y="8329"/>
                  </a:cubicBezTo>
                  <a:cubicBezTo>
                    <a:pt x="3100" y="10700"/>
                    <a:pt x="1672" y="10578"/>
                    <a:pt x="1672" y="1057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4" name="Google Shape;2054;p89"/>
            <p:cNvSpPr/>
            <p:nvPr/>
          </p:nvSpPr>
          <p:spPr>
            <a:xfrm>
              <a:off x="2475558" y="3741450"/>
              <a:ext cx="1055525" cy="1321167"/>
            </a:xfrm>
            <a:custGeom>
              <a:avLst/>
              <a:gdLst/>
              <a:ahLst/>
              <a:cxnLst/>
              <a:rect l="l" t="t" r="r" b="b"/>
              <a:pathLst>
                <a:path w="36111" h="45199" fill="none" extrusionOk="0">
                  <a:moveTo>
                    <a:pt x="35229" y="19940"/>
                  </a:moveTo>
                  <a:cubicBezTo>
                    <a:pt x="35229" y="19940"/>
                    <a:pt x="36110" y="17083"/>
                    <a:pt x="34469" y="13800"/>
                  </a:cubicBezTo>
                  <a:cubicBezTo>
                    <a:pt x="32828" y="10487"/>
                    <a:pt x="29150" y="9423"/>
                    <a:pt x="29150" y="9423"/>
                  </a:cubicBezTo>
                  <a:cubicBezTo>
                    <a:pt x="29150" y="9423"/>
                    <a:pt x="28664" y="6353"/>
                    <a:pt x="25259" y="5381"/>
                  </a:cubicBezTo>
                  <a:cubicBezTo>
                    <a:pt x="21855" y="4438"/>
                    <a:pt x="20700" y="4955"/>
                    <a:pt x="20700" y="4955"/>
                  </a:cubicBezTo>
                  <a:cubicBezTo>
                    <a:pt x="20700" y="4955"/>
                    <a:pt x="10092" y="1"/>
                    <a:pt x="5046" y="9210"/>
                  </a:cubicBezTo>
                  <a:cubicBezTo>
                    <a:pt x="0" y="18420"/>
                    <a:pt x="2128" y="22493"/>
                    <a:pt x="1368" y="25594"/>
                  </a:cubicBezTo>
                  <a:cubicBezTo>
                    <a:pt x="639" y="28694"/>
                    <a:pt x="456" y="33010"/>
                    <a:pt x="2797" y="35776"/>
                  </a:cubicBezTo>
                  <a:cubicBezTo>
                    <a:pt x="5137" y="38542"/>
                    <a:pt x="6323" y="38694"/>
                    <a:pt x="6323" y="38694"/>
                  </a:cubicBezTo>
                  <a:cubicBezTo>
                    <a:pt x="6323" y="38694"/>
                    <a:pt x="10031" y="45199"/>
                    <a:pt x="17843" y="4136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5" name="Google Shape;2055;p89"/>
            <p:cNvSpPr/>
            <p:nvPr/>
          </p:nvSpPr>
          <p:spPr>
            <a:xfrm>
              <a:off x="2683424" y="4246939"/>
              <a:ext cx="741010" cy="555312"/>
            </a:xfrm>
            <a:custGeom>
              <a:avLst/>
              <a:gdLst/>
              <a:ahLst/>
              <a:cxnLst/>
              <a:rect l="l" t="t" r="r" b="b"/>
              <a:pathLst>
                <a:path w="25351" h="18998" fill="none" extrusionOk="0">
                  <a:moveTo>
                    <a:pt x="25351" y="2341"/>
                  </a:moveTo>
                  <a:cubicBezTo>
                    <a:pt x="25351" y="2341"/>
                    <a:pt x="23193" y="1"/>
                    <a:pt x="15533" y="1368"/>
                  </a:cubicBezTo>
                  <a:cubicBezTo>
                    <a:pt x="7873" y="2767"/>
                    <a:pt x="3557" y="9210"/>
                    <a:pt x="3557" y="9210"/>
                  </a:cubicBezTo>
                  <a:cubicBezTo>
                    <a:pt x="3557" y="9210"/>
                    <a:pt x="1308" y="8268"/>
                    <a:pt x="913" y="10548"/>
                  </a:cubicBezTo>
                  <a:cubicBezTo>
                    <a:pt x="1" y="15411"/>
                    <a:pt x="6384" y="18998"/>
                    <a:pt x="8633" y="1753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6" name="Google Shape;2056;p89"/>
            <p:cNvSpPr/>
            <p:nvPr/>
          </p:nvSpPr>
          <p:spPr>
            <a:xfrm>
              <a:off x="3404816" y="4166096"/>
              <a:ext cx="35573" cy="149307"/>
            </a:xfrm>
            <a:custGeom>
              <a:avLst/>
              <a:gdLst/>
              <a:ahLst/>
              <a:cxnLst/>
              <a:rect l="l" t="t" r="r" b="b"/>
              <a:pathLst>
                <a:path w="1217" h="5108" fill="none" extrusionOk="0">
                  <a:moveTo>
                    <a:pt x="304" y="1"/>
                  </a:moveTo>
                  <a:cubicBezTo>
                    <a:pt x="304" y="1"/>
                    <a:pt x="0" y="1004"/>
                    <a:pt x="304" y="1916"/>
                  </a:cubicBezTo>
                  <a:cubicBezTo>
                    <a:pt x="639" y="2827"/>
                    <a:pt x="1216" y="3922"/>
                    <a:pt x="1125" y="510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7" name="Google Shape;2057;p89"/>
            <p:cNvSpPr/>
            <p:nvPr/>
          </p:nvSpPr>
          <p:spPr>
            <a:xfrm>
              <a:off x="2671879" y="4357097"/>
              <a:ext cx="115546" cy="159070"/>
            </a:xfrm>
            <a:custGeom>
              <a:avLst/>
              <a:gdLst/>
              <a:ahLst/>
              <a:cxnLst/>
              <a:rect l="l" t="t" r="r" b="b"/>
              <a:pathLst>
                <a:path w="3953" h="5442" fill="none" extrusionOk="0">
                  <a:moveTo>
                    <a:pt x="1" y="1"/>
                  </a:moveTo>
                  <a:cubicBezTo>
                    <a:pt x="1" y="1"/>
                    <a:pt x="609" y="2341"/>
                    <a:pt x="1490" y="3344"/>
                  </a:cubicBezTo>
                  <a:cubicBezTo>
                    <a:pt x="2402" y="4378"/>
                    <a:pt x="3952" y="5441"/>
                    <a:pt x="3952" y="544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8" name="Google Shape;2058;p89"/>
            <p:cNvSpPr/>
            <p:nvPr/>
          </p:nvSpPr>
          <p:spPr>
            <a:xfrm>
              <a:off x="2760731" y="4143883"/>
              <a:ext cx="609504" cy="258569"/>
            </a:xfrm>
            <a:custGeom>
              <a:avLst/>
              <a:gdLst/>
              <a:ahLst/>
              <a:cxnLst/>
              <a:rect l="l" t="t" r="r" b="b"/>
              <a:pathLst>
                <a:path w="20852" h="8846" fill="none" extrusionOk="0">
                  <a:moveTo>
                    <a:pt x="20852" y="2311"/>
                  </a:moveTo>
                  <a:cubicBezTo>
                    <a:pt x="20852" y="2311"/>
                    <a:pt x="16931" y="1"/>
                    <a:pt x="9149" y="2767"/>
                  </a:cubicBezTo>
                  <a:cubicBezTo>
                    <a:pt x="1399" y="5533"/>
                    <a:pt x="0" y="8846"/>
                    <a:pt x="0" y="884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59" name="Google Shape;2059;p89"/>
            <p:cNvSpPr/>
            <p:nvPr/>
          </p:nvSpPr>
          <p:spPr>
            <a:xfrm>
              <a:off x="4000909" y="7541954"/>
              <a:ext cx="247929" cy="791665"/>
            </a:xfrm>
            <a:custGeom>
              <a:avLst/>
              <a:gdLst/>
              <a:ahLst/>
              <a:cxnLst/>
              <a:rect l="l" t="t" r="r" b="b"/>
              <a:pathLst>
                <a:path w="8482" h="27084" fill="none" extrusionOk="0">
                  <a:moveTo>
                    <a:pt x="1" y="1"/>
                  </a:moveTo>
                  <a:cubicBezTo>
                    <a:pt x="1" y="1"/>
                    <a:pt x="366" y="5502"/>
                    <a:pt x="396" y="8572"/>
                  </a:cubicBezTo>
                  <a:cubicBezTo>
                    <a:pt x="396" y="8572"/>
                    <a:pt x="7235" y="22585"/>
                    <a:pt x="8481" y="270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0" name="Google Shape;2060;p89"/>
            <p:cNvSpPr/>
            <p:nvPr/>
          </p:nvSpPr>
          <p:spPr>
            <a:xfrm>
              <a:off x="2473776" y="7613912"/>
              <a:ext cx="204376" cy="719701"/>
            </a:xfrm>
            <a:custGeom>
              <a:avLst/>
              <a:gdLst/>
              <a:ahLst/>
              <a:cxnLst/>
              <a:rect l="l" t="t" r="r" b="b"/>
              <a:pathLst>
                <a:path w="6992" h="24622" fill="none" extrusionOk="0">
                  <a:moveTo>
                    <a:pt x="2463" y="1"/>
                  </a:moveTo>
                  <a:cubicBezTo>
                    <a:pt x="2463" y="1"/>
                    <a:pt x="1" y="8785"/>
                    <a:pt x="5928" y="18086"/>
                  </a:cubicBezTo>
                  <a:lnTo>
                    <a:pt x="6992" y="2462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1" name="Google Shape;2061;p89"/>
            <p:cNvSpPr/>
            <p:nvPr/>
          </p:nvSpPr>
          <p:spPr>
            <a:xfrm>
              <a:off x="3647345" y="7963063"/>
              <a:ext cx="179501" cy="286103"/>
            </a:xfrm>
            <a:custGeom>
              <a:avLst/>
              <a:gdLst/>
              <a:ahLst/>
              <a:cxnLst/>
              <a:rect l="l" t="t" r="r" b="b"/>
              <a:pathLst>
                <a:path w="6141" h="9788" fill="none" extrusionOk="0">
                  <a:moveTo>
                    <a:pt x="6140" y="0"/>
                  </a:moveTo>
                  <a:cubicBezTo>
                    <a:pt x="6140" y="0"/>
                    <a:pt x="2918" y="3830"/>
                    <a:pt x="1794" y="5380"/>
                  </a:cubicBezTo>
                  <a:cubicBezTo>
                    <a:pt x="669" y="6930"/>
                    <a:pt x="395" y="7842"/>
                    <a:pt x="395" y="7842"/>
                  </a:cubicBezTo>
                  <a:lnTo>
                    <a:pt x="0" y="978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2" name="Google Shape;2062;p89"/>
            <p:cNvSpPr/>
            <p:nvPr/>
          </p:nvSpPr>
          <p:spPr>
            <a:xfrm>
              <a:off x="3694430" y="7963063"/>
              <a:ext cx="145741" cy="164390"/>
            </a:xfrm>
            <a:custGeom>
              <a:avLst/>
              <a:gdLst/>
              <a:ahLst/>
              <a:cxnLst/>
              <a:rect l="l" t="t" r="r" b="b"/>
              <a:pathLst>
                <a:path w="4986" h="5624" fill="none" extrusionOk="0">
                  <a:moveTo>
                    <a:pt x="365" y="0"/>
                  </a:moveTo>
                  <a:cubicBezTo>
                    <a:pt x="365" y="0"/>
                    <a:pt x="1307" y="3009"/>
                    <a:pt x="0" y="5623"/>
                  </a:cubicBezTo>
                  <a:cubicBezTo>
                    <a:pt x="0" y="5623"/>
                    <a:pt x="1642" y="3131"/>
                    <a:pt x="4985" y="240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3" name="Google Shape;2063;p89"/>
            <p:cNvSpPr/>
            <p:nvPr/>
          </p:nvSpPr>
          <p:spPr>
            <a:xfrm>
              <a:off x="3058324" y="7747189"/>
              <a:ext cx="199933" cy="611287"/>
            </a:xfrm>
            <a:custGeom>
              <a:avLst/>
              <a:gdLst/>
              <a:ahLst/>
              <a:cxnLst/>
              <a:rect l="l" t="t" r="r" b="b"/>
              <a:pathLst>
                <a:path w="6840" h="20913" fill="none" extrusionOk="0">
                  <a:moveTo>
                    <a:pt x="6840" y="0"/>
                  </a:moveTo>
                  <a:cubicBezTo>
                    <a:pt x="6840" y="0"/>
                    <a:pt x="5533" y="10122"/>
                    <a:pt x="123" y="15715"/>
                  </a:cubicBezTo>
                  <a:cubicBezTo>
                    <a:pt x="1" y="18906"/>
                    <a:pt x="123" y="20912"/>
                    <a:pt x="123" y="2091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4" name="Google Shape;2064;p89"/>
            <p:cNvSpPr/>
            <p:nvPr/>
          </p:nvSpPr>
          <p:spPr>
            <a:xfrm>
              <a:off x="3061890" y="7798717"/>
              <a:ext cx="16924" cy="407817"/>
            </a:xfrm>
            <a:custGeom>
              <a:avLst/>
              <a:gdLst/>
              <a:ahLst/>
              <a:cxnLst/>
              <a:rect l="l" t="t" r="r" b="b"/>
              <a:pathLst>
                <a:path w="579" h="13952" fill="none" extrusionOk="0">
                  <a:moveTo>
                    <a:pt x="578" y="0"/>
                  </a:moveTo>
                  <a:lnTo>
                    <a:pt x="1" y="13952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5" name="Google Shape;2065;p89"/>
            <p:cNvSpPr/>
            <p:nvPr/>
          </p:nvSpPr>
          <p:spPr>
            <a:xfrm>
              <a:off x="3019247" y="5832703"/>
              <a:ext cx="92425" cy="806748"/>
            </a:xfrm>
            <a:custGeom>
              <a:avLst/>
              <a:gdLst/>
              <a:ahLst/>
              <a:cxnLst/>
              <a:rect l="l" t="t" r="r" b="b"/>
              <a:pathLst>
                <a:path w="3162" h="27600" fill="none" extrusionOk="0">
                  <a:moveTo>
                    <a:pt x="1095" y="1"/>
                  </a:moveTo>
                  <a:cubicBezTo>
                    <a:pt x="1095" y="1"/>
                    <a:pt x="1" y="9636"/>
                    <a:pt x="1581" y="16202"/>
                  </a:cubicBezTo>
                  <a:cubicBezTo>
                    <a:pt x="3162" y="22797"/>
                    <a:pt x="2371" y="27600"/>
                    <a:pt x="2371" y="2760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6" name="Google Shape;2066;p89"/>
            <p:cNvSpPr/>
            <p:nvPr/>
          </p:nvSpPr>
          <p:spPr>
            <a:xfrm>
              <a:off x="2998817" y="6928967"/>
              <a:ext cx="71117" cy="764131"/>
            </a:xfrm>
            <a:custGeom>
              <a:avLst/>
              <a:gdLst/>
              <a:ahLst/>
              <a:cxnLst/>
              <a:rect l="l" t="t" r="r" b="b"/>
              <a:pathLst>
                <a:path w="2433" h="26142" fill="none" extrusionOk="0">
                  <a:moveTo>
                    <a:pt x="2432" y="1"/>
                  </a:moveTo>
                  <a:cubicBezTo>
                    <a:pt x="2432" y="1"/>
                    <a:pt x="183" y="14803"/>
                    <a:pt x="0" y="2614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7" name="Google Shape;2067;p89"/>
            <p:cNvSpPr/>
            <p:nvPr/>
          </p:nvSpPr>
          <p:spPr>
            <a:xfrm>
              <a:off x="3253797" y="7074666"/>
              <a:ext cx="371396" cy="126186"/>
            </a:xfrm>
            <a:custGeom>
              <a:avLst/>
              <a:gdLst/>
              <a:ahLst/>
              <a:cxnLst/>
              <a:rect l="l" t="t" r="r" b="b"/>
              <a:pathLst>
                <a:path w="12706" h="4317" fill="none" extrusionOk="0">
                  <a:moveTo>
                    <a:pt x="12705" y="1"/>
                  </a:moveTo>
                  <a:cubicBezTo>
                    <a:pt x="12705" y="1"/>
                    <a:pt x="10730" y="2128"/>
                    <a:pt x="6809" y="3223"/>
                  </a:cubicBezTo>
                  <a:cubicBezTo>
                    <a:pt x="2857" y="4317"/>
                    <a:pt x="0" y="4074"/>
                    <a:pt x="0" y="407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8" name="Google Shape;2068;p89"/>
            <p:cNvSpPr/>
            <p:nvPr/>
          </p:nvSpPr>
          <p:spPr>
            <a:xfrm>
              <a:off x="3285772" y="7159074"/>
              <a:ext cx="371396" cy="127063"/>
            </a:xfrm>
            <a:custGeom>
              <a:avLst/>
              <a:gdLst/>
              <a:ahLst/>
              <a:cxnLst/>
              <a:rect l="l" t="t" r="r" b="b"/>
              <a:pathLst>
                <a:path w="12706" h="4347" fill="none" extrusionOk="0">
                  <a:moveTo>
                    <a:pt x="12706" y="0"/>
                  </a:moveTo>
                  <a:cubicBezTo>
                    <a:pt x="12706" y="0"/>
                    <a:pt x="10730" y="2128"/>
                    <a:pt x="6809" y="3222"/>
                  </a:cubicBezTo>
                  <a:cubicBezTo>
                    <a:pt x="2857" y="4347"/>
                    <a:pt x="0" y="4104"/>
                    <a:pt x="0" y="410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69" name="Google Shape;2069;p89"/>
            <p:cNvSpPr/>
            <p:nvPr/>
          </p:nvSpPr>
          <p:spPr>
            <a:xfrm>
              <a:off x="2623040" y="4478800"/>
              <a:ext cx="137732" cy="57788"/>
            </a:xfrm>
            <a:custGeom>
              <a:avLst/>
              <a:gdLst/>
              <a:ahLst/>
              <a:cxnLst/>
              <a:rect l="l" t="t" r="r" b="b"/>
              <a:pathLst>
                <a:path w="4712" h="1977" fill="none" extrusionOk="0">
                  <a:moveTo>
                    <a:pt x="4711" y="1095"/>
                  </a:moveTo>
                  <a:cubicBezTo>
                    <a:pt x="4711" y="1095"/>
                    <a:pt x="2827" y="1"/>
                    <a:pt x="1520" y="609"/>
                  </a:cubicBezTo>
                  <a:cubicBezTo>
                    <a:pt x="213" y="1217"/>
                    <a:pt x="0" y="1977"/>
                    <a:pt x="0" y="197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0" name="Google Shape;2070;p89"/>
            <p:cNvSpPr/>
            <p:nvPr/>
          </p:nvSpPr>
          <p:spPr>
            <a:xfrm>
              <a:off x="2853118" y="4440600"/>
              <a:ext cx="29347" cy="209725"/>
            </a:xfrm>
            <a:custGeom>
              <a:avLst/>
              <a:gdLst/>
              <a:ahLst/>
              <a:cxnLst/>
              <a:rect l="l" t="t" r="r" b="b"/>
              <a:pathLst>
                <a:path w="1004" h="7175" fill="none" extrusionOk="0">
                  <a:moveTo>
                    <a:pt x="1" y="1"/>
                  </a:moveTo>
                  <a:cubicBezTo>
                    <a:pt x="1" y="1"/>
                    <a:pt x="852" y="2129"/>
                    <a:pt x="700" y="3588"/>
                  </a:cubicBezTo>
                  <a:cubicBezTo>
                    <a:pt x="578" y="5047"/>
                    <a:pt x="1004" y="6779"/>
                    <a:pt x="1004" y="6779"/>
                  </a:cubicBezTo>
                  <a:lnTo>
                    <a:pt x="669" y="7174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1" name="Google Shape;2071;p89"/>
            <p:cNvSpPr/>
            <p:nvPr/>
          </p:nvSpPr>
          <p:spPr>
            <a:xfrm>
              <a:off x="3355947" y="4289582"/>
              <a:ext cx="123526" cy="263918"/>
            </a:xfrm>
            <a:custGeom>
              <a:avLst/>
              <a:gdLst/>
              <a:ahLst/>
              <a:cxnLst/>
              <a:rect l="l" t="t" r="r" b="b"/>
              <a:pathLst>
                <a:path w="4226" h="9029" fill="none" extrusionOk="0">
                  <a:moveTo>
                    <a:pt x="1" y="1"/>
                  </a:moveTo>
                  <a:cubicBezTo>
                    <a:pt x="1" y="1"/>
                    <a:pt x="669" y="3344"/>
                    <a:pt x="1216" y="4347"/>
                  </a:cubicBezTo>
                  <a:cubicBezTo>
                    <a:pt x="1733" y="5350"/>
                    <a:pt x="2797" y="6232"/>
                    <a:pt x="2797" y="6232"/>
                  </a:cubicBezTo>
                  <a:lnTo>
                    <a:pt x="3374" y="8451"/>
                  </a:lnTo>
                  <a:lnTo>
                    <a:pt x="4226" y="902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2" name="Google Shape;2072;p89"/>
            <p:cNvSpPr/>
            <p:nvPr/>
          </p:nvSpPr>
          <p:spPr>
            <a:xfrm>
              <a:off x="3237781" y="4485026"/>
              <a:ext cx="20461" cy="111980"/>
            </a:xfrm>
            <a:custGeom>
              <a:avLst/>
              <a:gdLst/>
              <a:ahLst/>
              <a:cxnLst/>
              <a:rect l="l" t="t" r="r" b="b"/>
              <a:pathLst>
                <a:path w="700" h="3831" fill="none" extrusionOk="0">
                  <a:moveTo>
                    <a:pt x="62" y="1"/>
                  </a:moveTo>
                  <a:cubicBezTo>
                    <a:pt x="62" y="1"/>
                    <a:pt x="1" y="1672"/>
                    <a:pt x="62" y="2615"/>
                  </a:cubicBezTo>
                  <a:cubicBezTo>
                    <a:pt x="92" y="2888"/>
                    <a:pt x="366" y="3344"/>
                    <a:pt x="700" y="383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3" name="Google Shape;2073;p89"/>
            <p:cNvSpPr/>
            <p:nvPr/>
          </p:nvSpPr>
          <p:spPr>
            <a:xfrm>
              <a:off x="3054788" y="4521998"/>
              <a:ext cx="48902" cy="71760"/>
            </a:xfrm>
            <a:custGeom>
              <a:avLst/>
              <a:gdLst/>
              <a:ahLst/>
              <a:cxnLst/>
              <a:rect l="l" t="t" r="r" b="b"/>
              <a:pathLst>
                <a:path w="1673" h="2455" extrusionOk="0">
                  <a:moveTo>
                    <a:pt x="612" y="1"/>
                  </a:moveTo>
                  <a:cubicBezTo>
                    <a:pt x="580" y="1"/>
                    <a:pt x="548" y="4"/>
                    <a:pt x="517" y="12"/>
                  </a:cubicBezTo>
                  <a:cubicBezTo>
                    <a:pt x="152" y="103"/>
                    <a:pt x="0" y="711"/>
                    <a:pt x="183" y="1380"/>
                  </a:cubicBezTo>
                  <a:cubicBezTo>
                    <a:pt x="350" y="1994"/>
                    <a:pt x="723" y="2455"/>
                    <a:pt x="1066" y="2455"/>
                  </a:cubicBezTo>
                  <a:cubicBezTo>
                    <a:pt x="1096" y="2455"/>
                    <a:pt x="1126" y="2451"/>
                    <a:pt x="1155" y="2444"/>
                  </a:cubicBezTo>
                  <a:cubicBezTo>
                    <a:pt x="1490" y="2353"/>
                    <a:pt x="1672" y="1745"/>
                    <a:pt x="1490" y="1046"/>
                  </a:cubicBezTo>
                  <a:cubicBezTo>
                    <a:pt x="1323" y="434"/>
                    <a:pt x="953" y="1"/>
                    <a:pt x="612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4" name="Google Shape;2074;p89"/>
            <p:cNvSpPr/>
            <p:nvPr/>
          </p:nvSpPr>
          <p:spPr>
            <a:xfrm>
              <a:off x="3283989" y="4476988"/>
              <a:ext cx="44459" cy="73075"/>
            </a:xfrm>
            <a:custGeom>
              <a:avLst/>
              <a:gdLst/>
              <a:ahLst/>
              <a:cxnLst/>
              <a:rect l="l" t="t" r="r" b="b"/>
              <a:pathLst>
                <a:path w="1521" h="2500" extrusionOk="0">
                  <a:moveTo>
                    <a:pt x="642" y="1"/>
                  </a:moveTo>
                  <a:cubicBezTo>
                    <a:pt x="631" y="1"/>
                    <a:pt x="619" y="1"/>
                    <a:pt x="608" y="2"/>
                  </a:cubicBezTo>
                  <a:cubicBezTo>
                    <a:pt x="244" y="63"/>
                    <a:pt x="0" y="640"/>
                    <a:pt x="92" y="1339"/>
                  </a:cubicBezTo>
                  <a:cubicBezTo>
                    <a:pt x="178" y="1974"/>
                    <a:pt x="511" y="2499"/>
                    <a:pt x="857" y="2499"/>
                  </a:cubicBezTo>
                  <a:cubicBezTo>
                    <a:pt x="875" y="2499"/>
                    <a:pt x="894" y="2498"/>
                    <a:pt x="912" y="2495"/>
                  </a:cubicBezTo>
                  <a:cubicBezTo>
                    <a:pt x="1277" y="2464"/>
                    <a:pt x="1520" y="1856"/>
                    <a:pt x="1429" y="1187"/>
                  </a:cubicBezTo>
                  <a:cubicBezTo>
                    <a:pt x="1370" y="508"/>
                    <a:pt x="1024" y="1"/>
                    <a:pt x="642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5" name="Google Shape;2075;p89"/>
            <p:cNvSpPr/>
            <p:nvPr/>
          </p:nvSpPr>
          <p:spPr>
            <a:xfrm>
              <a:off x="3006826" y="4461030"/>
              <a:ext cx="102188" cy="50685"/>
            </a:xfrm>
            <a:custGeom>
              <a:avLst/>
              <a:gdLst/>
              <a:ahLst/>
              <a:cxnLst/>
              <a:rect l="l" t="t" r="r" b="b"/>
              <a:pathLst>
                <a:path w="3496" h="1734" fill="none" extrusionOk="0">
                  <a:moveTo>
                    <a:pt x="3496" y="609"/>
                  </a:moveTo>
                  <a:cubicBezTo>
                    <a:pt x="3496" y="609"/>
                    <a:pt x="1185" y="1"/>
                    <a:pt x="0" y="173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6" name="Google Shape;2076;p89"/>
            <p:cNvSpPr/>
            <p:nvPr/>
          </p:nvSpPr>
          <p:spPr>
            <a:xfrm>
              <a:off x="3252015" y="4410408"/>
              <a:ext cx="78219" cy="38233"/>
            </a:xfrm>
            <a:custGeom>
              <a:avLst/>
              <a:gdLst/>
              <a:ahLst/>
              <a:cxnLst/>
              <a:rect l="l" t="t" r="r" b="b"/>
              <a:pathLst>
                <a:path w="2676" h="1308" fill="none" extrusionOk="0">
                  <a:moveTo>
                    <a:pt x="2675" y="517"/>
                  </a:moveTo>
                  <a:cubicBezTo>
                    <a:pt x="2675" y="517"/>
                    <a:pt x="730" y="0"/>
                    <a:pt x="0" y="130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7" name="Google Shape;2077;p89"/>
            <p:cNvSpPr/>
            <p:nvPr/>
          </p:nvSpPr>
          <p:spPr>
            <a:xfrm>
              <a:off x="3301760" y="5185082"/>
              <a:ext cx="534003" cy="460256"/>
            </a:xfrm>
            <a:custGeom>
              <a:avLst/>
              <a:gdLst/>
              <a:ahLst/>
              <a:cxnLst/>
              <a:rect l="l" t="t" r="r" b="b"/>
              <a:pathLst>
                <a:path w="18269" h="15746" fill="none" extrusionOk="0">
                  <a:moveTo>
                    <a:pt x="18268" y="5806"/>
                  </a:moveTo>
                  <a:cubicBezTo>
                    <a:pt x="17630" y="5168"/>
                    <a:pt x="17083" y="4651"/>
                    <a:pt x="16748" y="4317"/>
                  </a:cubicBezTo>
                  <a:cubicBezTo>
                    <a:pt x="16444" y="4013"/>
                    <a:pt x="16140" y="3587"/>
                    <a:pt x="15776" y="3161"/>
                  </a:cubicBezTo>
                  <a:cubicBezTo>
                    <a:pt x="13557" y="699"/>
                    <a:pt x="10183" y="0"/>
                    <a:pt x="6900" y="335"/>
                  </a:cubicBezTo>
                  <a:cubicBezTo>
                    <a:pt x="6049" y="426"/>
                    <a:pt x="5228" y="608"/>
                    <a:pt x="4651" y="943"/>
                  </a:cubicBezTo>
                  <a:cubicBezTo>
                    <a:pt x="2250" y="2310"/>
                    <a:pt x="1794" y="3526"/>
                    <a:pt x="1247" y="4195"/>
                  </a:cubicBezTo>
                  <a:cubicBezTo>
                    <a:pt x="730" y="4864"/>
                    <a:pt x="0" y="9210"/>
                    <a:pt x="0" y="9210"/>
                  </a:cubicBezTo>
                  <a:cubicBezTo>
                    <a:pt x="0" y="9210"/>
                    <a:pt x="1672" y="13557"/>
                    <a:pt x="1642" y="14955"/>
                  </a:cubicBezTo>
                  <a:cubicBezTo>
                    <a:pt x="1642" y="14955"/>
                    <a:pt x="2554" y="15745"/>
                    <a:pt x="3222" y="1459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8" name="Google Shape;2078;p89"/>
            <p:cNvSpPr/>
            <p:nvPr/>
          </p:nvSpPr>
          <p:spPr>
            <a:xfrm>
              <a:off x="3244006" y="5221499"/>
              <a:ext cx="168832" cy="79096"/>
            </a:xfrm>
            <a:custGeom>
              <a:avLst/>
              <a:gdLst/>
              <a:ahLst/>
              <a:cxnLst/>
              <a:rect l="l" t="t" r="r" b="b"/>
              <a:pathLst>
                <a:path w="5776" h="2706" fill="none" extrusionOk="0">
                  <a:moveTo>
                    <a:pt x="5776" y="274"/>
                  </a:moveTo>
                  <a:cubicBezTo>
                    <a:pt x="5776" y="274"/>
                    <a:pt x="3891" y="1"/>
                    <a:pt x="3435" y="61"/>
                  </a:cubicBezTo>
                  <a:cubicBezTo>
                    <a:pt x="3010" y="122"/>
                    <a:pt x="2159" y="973"/>
                    <a:pt x="1186" y="760"/>
                  </a:cubicBezTo>
                  <a:cubicBezTo>
                    <a:pt x="821" y="669"/>
                    <a:pt x="578" y="608"/>
                    <a:pt x="426" y="548"/>
                  </a:cubicBezTo>
                  <a:cubicBezTo>
                    <a:pt x="213" y="487"/>
                    <a:pt x="31" y="639"/>
                    <a:pt x="1" y="852"/>
                  </a:cubicBezTo>
                  <a:cubicBezTo>
                    <a:pt x="1" y="1308"/>
                    <a:pt x="61" y="1976"/>
                    <a:pt x="669" y="2189"/>
                  </a:cubicBezTo>
                  <a:cubicBezTo>
                    <a:pt x="1612" y="2523"/>
                    <a:pt x="3192" y="2706"/>
                    <a:pt x="3192" y="270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79" name="Google Shape;2079;p89"/>
            <p:cNvSpPr/>
            <p:nvPr/>
          </p:nvSpPr>
          <p:spPr>
            <a:xfrm>
              <a:off x="3471425" y="5343202"/>
              <a:ext cx="279906" cy="291452"/>
            </a:xfrm>
            <a:custGeom>
              <a:avLst/>
              <a:gdLst/>
              <a:ahLst/>
              <a:cxnLst/>
              <a:rect l="l" t="t" r="r" b="b"/>
              <a:pathLst>
                <a:path w="9576" h="9971" fill="none" extrusionOk="0">
                  <a:moveTo>
                    <a:pt x="9576" y="1"/>
                  </a:moveTo>
                  <a:cubicBezTo>
                    <a:pt x="9576" y="1"/>
                    <a:pt x="8998" y="2159"/>
                    <a:pt x="7630" y="3071"/>
                  </a:cubicBezTo>
                  <a:cubicBezTo>
                    <a:pt x="6718" y="4104"/>
                    <a:pt x="4803" y="5594"/>
                    <a:pt x="3831" y="5806"/>
                  </a:cubicBezTo>
                  <a:cubicBezTo>
                    <a:pt x="3831" y="5806"/>
                    <a:pt x="3223" y="6961"/>
                    <a:pt x="2615" y="7569"/>
                  </a:cubicBezTo>
                  <a:cubicBezTo>
                    <a:pt x="2281" y="8724"/>
                    <a:pt x="1703" y="9484"/>
                    <a:pt x="700" y="9970"/>
                  </a:cubicBezTo>
                  <a:cubicBezTo>
                    <a:pt x="153" y="9910"/>
                    <a:pt x="1" y="9667"/>
                    <a:pt x="1" y="9667"/>
                  </a:cubicBezTo>
                  <a:lnTo>
                    <a:pt x="609" y="6809"/>
                  </a:lnTo>
                  <a:lnTo>
                    <a:pt x="1338" y="4256"/>
                  </a:lnTo>
                  <a:lnTo>
                    <a:pt x="2889" y="206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0" name="Google Shape;2080;p89"/>
            <p:cNvSpPr/>
            <p:nvPr/>
          </p:nvSpPr>
          <p:spPr>
            <a:xfrm>
              <a:off x="3432348" y="5374300"/>
              <a:ext cx="39110" cy="267454"/>
            </a:xfrm>
            <a:custGeom>
              <a:avLst/>
              <a:gdLst/>
              <a:ahLst/>
              <a:cxnLst/>
              <a:rect l="l" t="t" r="r" b="b"/>
              <a:pathLst>
                <a:path w="1338" h="9150" fill="none" extrusionOk="0">
                  <a:moveTo>
                    <a:pt x="943" y="1"/>
                  </a:moveTo>
                  <a:lnTo>
                    <a:pt x="365" y="2554"/>
                  </a:lnTo>
                  <a:lnTo>
                    <a:pt x="1" y="5624"/>
                  </a:lnTo>
                  <a:lnTo>
                    <a:pt x="1" y="8542"/>
                  </a:lnTo>
                  <a:cubicBezTo>
                    <a:pt x="1" y="8542"/>
                    <a:pt x="852" y="9150"/>
                    <a:pt x="1338" y="826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1" name="Google Shape;2081;p89"/>
            <p:cNvSpPr/>
            <p:nvPr/>
          </p:nvSpPr>
          <p:spPr>
            <a:xfrm>
              <a:off x="3368398" y="5366321"/>
              <a:ext cx="63984" cy="268331"/>
            </a:xfrm>
            <a:custGeom>
              <a:avLst/>
              <a:gdLst/>
              <a:ahLst/>
              <a:cxnLst/>
              <a:rect l="l" t="t" r="r" b="b"/>
              <a:pathLst>
                <a:path w="2189" h="9180" fill="none" extrusionOk="0">
                  <a:moveTo>
                    <a:pt x="365" y="0"/>
                  </a:moveTo>
                  <a:cubicBezTo>
                    <a:pt x="365" y="0"/>
                    <a:pt x="30" y="3617"/>
                    <a:pt x="0" y="4195"/>
                  </a:cubicBezTo>
                  <a:cubicBezTo>
                    <a:pt x="0" y="4742"/>
                    <a:pt x="182" y="6201"/>
                    <a:pt x="182" y="6201"/>
                  </a:cubicBezTo>
                  <a:lnTo>
                    <a:pt x="942" y="8876"/>
                  </a:lnTo>
                  <a:cubicBezTo>
                    <a:pt x="942" y="8876"/>
                    <a:pt x="1976" y="9179"/>
                    <a:pt x="2189" y="854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2" name="Google Shape;2082;p89"/>
            <p:cNvSpPr/>
            <p:nvPr/>
          </p:nvSpPr>
          <p:spPr>
            <a:xfrm>
              <a:off x="3719303" y="5416943"/>
              <a:ext cx="85322" cy="74653"/>
            </a:xfrm>
            <a:custGeom>
              <a:avLst/>
              <a:gdLst/>
              <a:ahLst/>
              <a:cxnLst/>
              <a:rect l="l" t="t" r="r" b="b"/>
              <a:pathLst>
                <a:path w="2919" h="2554" fill="none" extrusionOk="0">
                  <a:moveTo>
                    <a:pt x="0" y="1"/>
                  </a:moveTo>
                  <a:cubicBezTo>
                    <a:pt x="0" y="1"/>
                    <a:pt x="2158" y="669"/>
                    <a:pt x="2554" y="1125"/>
                  </a:cubicBezTo>
                  <a:cubicBezTo>
                    <a:pt x="2918" y="1581"/>
                    <a:pt x="2736" y="2554"/>
                    <a:pt x="2736" y="255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3" name="Google Shape;2083;p89"/>
            <p:cNvSpPr/>
            <p:nvPr/>
          </p:nvSpPr>
          <p:spPr>
            <a:xfrm>
              <a:off x="2750063" y="4544562"/>
              <a:ext cx="62231" cy="30224"/>
            </a:xfrm>
            <a:custGeom>
              <a:avLst/>
              <a:gdLst/>
              <a:ahLst/>
              <a:cxnLst/>
              <a:rect l="l" t="t" r="r" b="b"/>
              <a:pathLst>
                <a:path w="2129" h="1034" fill="none" extrusionOk="0">
                  <a:moveTo>
                    <a:pt x="1" y="1034"/>
                  </a:moveTo>
                  <a:cubicBezTo>
                    <a:pt x="1" y="1034"/>
                    <a:pt x="761" y="0"/>
                    <a:pt x="2128" y="88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4" name="Google Shape;2084;p89"/>
            <p:cNvSpPr/>
            <p:nvPr/>
          </p:nvSpPr>
          <p:spPr>
            <a:xfrm>
              <a:off x="2817578" y="4604975"/>
              <a:ext cx="51562" cy="77313"/>
            </a:xfrm>
            <a:custGeom>
              <a:avLst/>
              <a:gdLst/>
              <a:ahLst/>
              <a:cxnLst/>
              <a:rect l="l" t="t" r="r" b="b"/>
              <a:pathLst>
                <a:path w="1764" h="2645" fill="none" extrusionOk="0">
                  <a:moveTo>
                    <a:pt x="517" y="0"/>
                  </a:moveTo>
                  <a:cubicBezTo>
                    <a:pt x="700" y="122"/>
                    <a:pt x="730" y="334"/>
                    <a:pt x="669" y="517"/>
                  </a:cubicBezTo>
                  <a:cubicBezTo>
                    <a:pt x="639" y="730"/>
                    <a:pt x="517" y="881"/>
                    <a:pt x="396" y="1033"/>
                  </a:cubicBezTo>
                  <a:cubicBezTo>
                    <a:pt x="274" y="1185"/>
                    <a:pt x="153" y="1337"/>
                    <a:pt x="92" y="1520"/>
                  </a:cubicBezTo>
                  <a:cubicBezTo>
                    <a:pt x="1" y="1915"/>
                    <a:pt x="274" y="2310"/>
                    <a:pt x="609" y="2492"/>
                  </a:cubicBezTo>
                  <a:cubicBezTo>
                    <a:pt x="973" y="2644"/>
                    <a:pt x="1369" y="2614"/>
                    <a:pt x="1764" y="252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5" name="Google Shape;2085;p89"/>
            <p:cNvSpPr/>
            <p:nvPr/>
          </p:nvSpPr>
          <p:spPr>
            <a:xfrm>
              <a:off x="3465229" y="4357097"/>
              <a:ext cx="34667" cy="75560"/>
            </a:xfrm>
            <a:custGeom>
              <a:avLst/>
              <a:gdLst/>
              <a:ahLst/>
              <a:cxnLst/>
              <a:rect l="l" t="t" r="r" b="b"/>
              <a:pathLst>
                <a:path w="1186" h="2585" fill="none" extrusionOk="0">
                  <a:moveTo>
                    <a:pt x="1186" y="122"/>
                  </a:moveTo>
                  <a:cubicBezTo>
                    <a:pt x="973" y="1"/>
                    <a:pt x="699" y="92"/>
                    <a:pt x="517" y="244"/>
                  </a:cubicBezTo>
                  <a:cubicBezTo>
                    <a:pt x="365" y="426"/>
                    <a:pt x="274" y="669"/>
                    <a:pt x="213" y="882"/>
                  </a:cubicBezTo>
                  <a:cubicBezTo>
                    <a:pt x="61" y="1460"/>
                    <a:pt x="0" y="2037"/>
                    <a:pt x="31" y="258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6" name="Google Shape;2086;p89"/>
            <p:cNvSpPr/>
            <p:nvPr/>
          </p:nvSpPr>
          <p:spPr>
            <a:xfrm>
              <a:off x="3467888" y="4453928"/>
              <a:ext cx="34667" cy="53345"/>
            </a:xfrm>
            <a:custGeom>
              <a:avLst/>
              <a:gdLst/>
              <a:ahLst/>
              <a:cxnLst/>
              <a:rect l="l" t="t" r="r" b="b"/>
              <a:pathLst>
                <a:path w="1186" h="1825" fill="none" extrusionOk="0">
                  <a:moveTo>
                    <a:pt x="92" y="92"/>
                  </a:moveTo>
                  <a:cubicBezTo>
                    <a:pt x="304" y="1"/>
                    <a:pt x="547" y="31"/>
                    <a:pt x="760" y="122"/>
                  </a:cubicBezTo>
                  <a:cubicBezTo>
                    <a:pt x="943" y="244"/>
                    <a:pt x="1095" y="457"/>
                    <a:pt x="1125" y="669"/>
                  </a:cubicBezTo>
                  <a:cubicBezTo>
                    <a:pt x="1186" y="973"/>
                    <a:pt x="1034" y="1277"/>
                    <a:pt x="821" y="1490"/>
                  </a:cubicBezTo>
                  <a:cubicBezTo>
                    <a:pt x="608" y="1673"/>
                    <a:pt x="304" y="1794"/>
                    <a:pt x="0" y="182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7" name="Google Shape;2087;p89"/>
            <p:cNvSpPr/>
            <p:nvPr/>
          </p:nvSpPr>
          <p:spPr>
            <a:xfrm>
              <a:off x="2992592" y="4568528"/>
              <a:ext cx="516231" cy="479810"/>
            </a:xfrm>
            <a:custGeom>
              <a:avLst/>
              <a:gdLst/>
              <a:ahLst/>
              <a:cxnLst/>
              <a:rect l="l" t="t" r="r" b="b"/>
              <a:pathLst>
                <a:path w="17661" h="16415" fill="none" extrusionOk="0">
                  <a:moveTo>
                    <a:pt x="17661" y="4560"/>
                  </a:moveTo>
                  <a:cubicBezTo>
                    <a:pt x="17661" y="4317"/>
                    <a:pt x="17539" y="4074"/>
                    <a:pt x="17357" y="3952"/>
                  </a:cubicBezTo>
                  <a:cubicBezTo>
                    <a:pt x="16262" y="3284"/>
                    <a:pt x="11490" y="1"/>
                    <a:pt x="8420" y="943"/>
                  </a:cubicBezTo>
                  <a:cubicBezTo>
                    <a:pt x="6566" y="1551"/>
                    <a:pt x="5290" y="4712"/>
                    <a:pt x="3314" y="6353"/>
                  </a:cubicBezTo>
                  <a:cubicBezTo>
                    <a:pt x="1429" y="7964"/>
                    <a:pt x="1" y="9363"/>
                    <a:pt x="1" y="9363"/>
                  </a:cubicBezTo>
                  <a:cubicBezTo>
                    <a:pt x="1" y="9363"/>
                    <a:pt x="4378" y="16414"/>
                    <a:pt x="10943" y="15472"/>
                  </a:cubicBezTo>
                  <a:cubicBezTo>
                    <a:pt x="16749" y="14651"/>
                    <a:pt x="17539" y="6445"/>
                    <a:pt x="17661" y="4560"/>
                  </a:cubicBezTo>
                  <a:close/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8" name="Google Shape;2088;p89"/>
            <p:cNvSpPr/>
            <p:nvPr/>
          </p:nvSpPr>
          <p:spPr>
            <a:xfrm>
              <a:off x="2992592" y="4591151"/>
              <a:ext cx="516231" cy="432166"/>
            </a:xfrm>
            <a:custGeom>
              <a:avLst/>
              <a:gdLst/>
              <a:ahLst/>
              <a:cxnLst/>
              <a:rect l="l" t="t" r="r" b="b"/>
              <a:pathLst>
                <a:path w="17661" h="14785" extrusionOk="0">
                  <a:moveTo>
                    <a:pt x="9630" y="0"/>
                  </a:moveTo>
                  <a:cubicBezTo>
                    <a:pt x="9207" y="0"/>
                    <a:pt x="8801" y="52"/>
                    <a:pt x="8420" y="169"/>
                  </a:cubicBezTo>
                  <a:cubicBezTo>
                    <a:pt x="6566" y="777"/>
                    <a:pt x="5290" y="3938"/>
                    <a:pt x="3314" y="5579"/>
                  </a:cubicBezTo>
                  <a:cubicBezTo>
                    <a:pt x="1429" y="7190"/>
                    <a:pt x="1" y="8589"/>
                    <a:pt x="1" y="8589"/>
                  </a:cubicBezTo>
                  <a:cubicBezTo>
                    <a:pt x="1" y="8589"/>
                    <a:pt x="3847" y="14785"/>
                    <a:pt x="9736" y="14785"/>
                  </a:cubicBezTo>
                  <a:cubicBezTo>
                    <a:pt x="10129" y="14785"/>
                    <a:pt x="10532" y="14757"/>
                    <a:pt x="10943" y="14698"/>
                  </a:cubicBezTo>
                  <a:cubicBezTo>
                    <a:pt x="16749" y="13877"/>
                    <a:pt x="17539" y="5671"/>
                    <a:pt x="17661" y="3786"/>
                  </a:cubicBezTo>
                  <a:cubicBezTo>
                    <a:pt x="17661" y="3543"/>
                    <a:pt x="17539" y="3300"/>
                    <a:pt x="17357" y="3178"/>
                  </a:cubicBezTo>
                  <a:cubicBezTo>
                    <a:pt x="16398" y="2592"/>
                    <a:pt x="12617" y="0"/>
                    <a:pt x="9630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89" name="Google Shape;2089;p89"/>
            <p:cNvSpPr/>
            <p:nvPr/>
          </p:nvSpPr>
          <p:spPr>
            <a:xfrm>
              <a:off x="2790922" y="4521443"/>
              <a:ext cx="281690" cy="247929"/>
            </a:xfrm>
            <a:custGeom>
              <a:avLst/>
              <a:gdLst/>
              <a:ahLst/>
              <a:cxnLst/>
              <a:rect l="l" t="t" r="r" b="b"/>
              <a:pathLst>
                <a:path w="9637" h="8482" fill="none" extrusionOk="0">
                  <a:moveTo>
                    <a:pt x="9636" y="8481"/>
                  </a:moveTo>
                  <a:lnTo>
                    <a:pt x="1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0" name="Google Shape;2090;p89"/>
            <p:cNvSpPr/>
            <p:nvPr/>
          </p:nvSpPr>
          <p:spPr>
            <a:xfrm>
              <a:off x="3438573" y="4366888"/>
              <a:ext cx="8009" cy="285197"/>
            </a:xfrm>
            <a:custGeom>
              <a:avLst/>
              <a:gdLst/>
              <a:ahLst/>
              <a:cxnLst/>
              <a:rect l="l" t="t" r="r" b="b"/>
              <a:pathLst>
                <a:path w="274" h="9757" fill="none" extrusionOk="0">
                  <a:moveTo>
                    <a:pt x="0" y="0"/>
                  </a:moveTo>
                  <a:lnTo>
                    <a:pt x="274" y="9757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1" name="Google Shape;2091;p89"/>
            <p:cNvSpPr/>
            <p:nvPr/>
          </p:nvSpPr>
          <p:spPr>
            <a:xfrm>
              <a:off x="3550514" y="6265357"/>
              <a:ext cx="212356" cy="43553"/>
            </a:xfrm>
            <a:custGeom>
              <a:avLst/>
              <a:gdLst/>
              <a:ahLst/>
              <a:cxnLst/>
              <a:rect l="l" t="t" r="r" b="b"/>
              <a:pathLst>
                <a:path w="7265" h="1490" fill="none" extrusionOk="0">
                  <a:moveTo>
                    <a:pt x="7265" y="1490"/>
                  </a:moveTo>
                  <a:cubicBezTo>
                    <a:pt x="7265" y="1490"/>
                    <a:pt x="5198" y="0"/>
                    <a:pt x="0" y="149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2" name="Google Shape;2092;p89"/>
            <p:cNvSpPr/>
            <p:nvPr/>
          </p:nvSpPr>
          <p:spPr>
            <a:xfrm>
              <a:off x="4297626" y="4892807"/>
              <a:ext cx="180408" cy="52439"/>
            </a:xfrm>
            <a:custGeom>
              <a:avLst/>
              <a:gdLst/>
              <a:ahLst/>
              <a:cxnLst/>
              <a:rect l="l" t="t" r="r" b="b"/>
              <a:pathLst>
                <a:path w="6172" h="1794" fill="none" extrusionOk="0">
                  <a:moveTo>
                    <a:pt x="1" y="0"/>
                  </a:moveTo>
                  <a:cubicBezTo>
                    <a:pt x="1" y="0"/>
                    <a:pt x="2858" y="1794"/>
                    <a:pt x="6171" y="164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3" name="Google Shape;2093;p89"/>
            <p:cNvSpPr/>
            <p:nvPr/>
          </p:nvSpPr>
          <p:spPr>
            <a:xfrm>
              <a:off x="2962400" y="5798946"/>
              <a:ext cx="422052" cy="127092"/>
            </a:xfrm>
            <a:custGeom>
              <a:avLst/>
              <a:gdLst/>
              <a:ahLst/>
              <a:cxnLst/>
              <a:rect l="l" t="t" r="r" b="b"/>
              <a:pathLst>
                <a:path w="14439" h="4348" extrusionOk="0">
                  <a:moveTo>
                    <a:pt x="0" y="1"/>
                  </a:moveTo>
                  <a:cubicBezTo>
                    <a:pt x="0" y="1"/>
                    <a:pt x="1155" y="3192"/>
                    <a:pt x="2827" y="3648"/>
                  </a:cubicBezTo>
                  <a:cubicBezTo>
                    <a:pt x="4499" y="4104"/>
                    <a:pt x="14438" y="4347"/>
                    <a:pt x="14438" y="4347"/>
                  </a:cubicBezTo>
                  <a:cubicBezTo>
                    <a:pt x="14438" y="4347"/>
                    <a:pt x="6626" y="821"/>
                    <a:pt x="4195" y="457"/>
                  </a:cubicBezTo>
                  <a:cubicBezTo>
                    <a:pt x="1763" y="6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4" name="Google Shape;2094;p89"/>
            <p:cNvSpPr/>
            <p:nvPr/>
          </p:nvSpPr>
          <p:spPr>
            <a:xfrm>
              <a:off x="3576264" y="5925997"/>
              <a:ext cx="334976" cy="112857"/>
            </a:xfrm>
            <a:custGeom>
              <a:avLst/>
              <a:gdLst/>
              <a:ahLst/>
              <a:cxnLst/>
              <a:rect l="l" t="t" r="r" b="b"/>
              <a:pathLst>
                <a:path w="11460" h="3861" extrusionOk="0">
                  <a:moveTo>
                    <a:pt x="1429" y="0"/>
                  </a:moveTo>
                  <a:lnTo>
                    <a:pt x="1" y="1946"/>
                  </a:lnTo>
                  <a:cubicBezTo>
                    <a:pt x="1" y="1946"/>
                    <a:pt x="7052" y="2827"/>
                    <a:pt x="11460" y="3860"/>
                  </a:cubicBezTo>
                  <a:cubicBezTo>
                    <a:pt x="3861" y="943"/>
                    <a:pt x="1429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5" name="Google Shape;2095;p89"/>
            <p:cNvSpPr/>
            <p:nvPr/>
          </p:nvSpPr>
          <p:spPr>
            <a:xfrm>
              <a:off x="3650882" y="6180072"/>
              <a:ext cx="333222" cy="148401"/>
            </a:xfrm>
            <a:custGeom>
              <a:avLst/>
              <a:gdLst/>
              <a:ahLst/>
              <a:cxnLst/>
              <a:rect l="l" t="t" r="r" b="b"/>
              <a:pathLst>
                <a:path w="11400" h="5077" extrusionOk="0">
                  <a:moveTo>
                    <a:pt x="326" y="3732"/>
                  </a:moveTo>
                  <a:lnTo>
                    <a:pt x="326" y="3732"/>
                  </a:lnTo>
                  <a:cubicBezTo>
                    <a:pt x="217" y="3732"/>
                    <a:pt x="109" y="3734"/>
                    <a:pt x="1" y="3739"/>
                  </a:cubicBezTo>
                  <a:cubicBezTo>
                    <a:pt x="107" y="3739"/>
                    <a:pt x="216" y="3737"/>
                    <a:pt x="326" y="3732"/>
                  </a:cubicBezTo>
                  <a:close/>
                  <a:moveTo>
                    <a:pt x="11399" y="0"/>
                  </a:moveTo>
                  <a:cubicBezTo>
                    <a:pt x="11399" y="1"/>
                    <a:pt x="4530" y="3550"/>
                    <a:pt x="326" y="3732"/>
                  </a:cubicBezTo>
                  <a:lnTo>
                    <a:pt x="326" y="3732"/>
                  </a:lnTo>
                  <a:cubicBezTo>
                    <a:pt x="326" y="3732"/>
                    <a:pt x="327" y="3732"/>
                    <a:pt x="327" y="3732"/>
                  </a:cubicBezTo>
                  <a:cubicBezTo>
                    <a:pt x="2947" y="3732"/>
                    <a:pt x="5776" y="5076"/>
                    <a:pt x="5776" y="5076"/>
                  </a:cubicBezTo>
                  <a:cubicBezTo>
                    <a:pt x="8846" y="4590"/>
                    <a:pt x="11399" y="1"/>
                    <a:pt x="1139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6" name="Google Shape;2096;p89"/>
            <p:cNvSpPr/>
            <p:nvPr/>
          </p:nvSpPr>
          <p:spPr>
            <a:xfrm>
              <a:off x="3863219" y="6244927"/>
              <a:ext cx="181284" cy="151938"/>
            </a:xfrm>
            <a:custGeom>
              <a:avLst/>
              <a:gdLst/>
              <a:ahLst/>
              <a:cxnLst/>
              <a:rect l="l" t="t" r="r" b="b"/>
              <a:pathLst>
                <a:path w="6202" h="5198" extrusionOk="0">
                  <a:moveTo>
                    <a:pt x="2827" y="0"/>
                  </a:moveTo>
                  <a:lnTo>
                    <a:pt x="0" y="1854"/>
                  </a:lnTo>
                  <a:cubicBezTo>
                    <a:pt x="0" y="1854"/>
                    <a:pt x="669" y="2310"/>
                    <a:pt x="6201" y="5198"/>
                  </a:cubicBezTo>
                  <a:cubicBezTo>
                    <a:pt x="5107" y="4377"/>
                    <a:pt x="2827" y="0"/>
                    <a:pt x="282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7" name="Google Shape;2097;p89"/>
            <p:cNvSpPr/>
            <p:nvPr/>
          </p:nvSpPr>
          <p:spPr>
            <a:xfrm>
              <a:off x="3992024" y="5941985"/>
              <a:ext cx="351871" cy="202593"/>
            </a:xfrm>
            <a:custGeom>
              <a:avLst/>
              <a:gdLst/>
              <a:ahLst/>
              <a:cxnLst/>
              <a:rect l="l" t="t" r="r" b="b"/>
              <a:pathLst>
                <a:path w="12038" h="6931" extrusionOk="0">
                  <a:moveTo>
                    <a:pt x="10791" y="0"/>
                  </a:moveTo>
                  <a:cubicBezTo>
                    <a:pt x="10791" y="0"/>
                    <a:pt x="9574" y="2639"/>
                    <a:pt x="7288" y="4250"/>
                  </a:cubicBezTo>
                  <a:lnTo>
                    <a:pt x="7288" y="4250"/>
                  </a:lnTo>
                  <a:cubicBezTo>
                    <a:pt x="8634" y="3540"/>
                    <a:pt x="10421" y="2716"/>
                    <a:pt x="11457" y="2716"/>
                  </a:cubicBezTo>
                  <a:cubicBezTo>
                    <a:pt x="11695" y="2716"/>
                    <a:pt x="11893" y="2759"/>
                    <a:pt x="12038" y="2858"/>
                  </a:cubicBezTo>
                  <a:cubicBezTo>
                    <a:pt x="11186" y="912"/>
                    <a:pt x="10791" y="0"/>
                    <a:pt x="10791" y="0"/>
                  </a:cubicBezTo>
                  <a:close/>
                  <a:moveTo>
                    <a:pt x="7288" y="4250"/>
                  </a:moveTo>
                  <a:cubicBezTo>
                    <a:pt x="6720" y="4550"/>
                    <a:pt x="6230" y="4829"/>
                    <a:pt x="5908" y="5017"/>
                  </a:cubicBezTo>
                  <a:lnTo>
                    <a:pt x="5908" y="5017"/>
                  </a:lnTo>
                  <a:cubicBezTo>
                    <a:pt x="6404" y="4812"/>
                    <a:pt x="6864" y="4549"/>
                    <a:pt x="7288" y="4250"/>
                  </a:cubicBezTo>
                  <a:close/>
                  <a:moveTo>
                    <a:pt x="426" y="4499"/>
                  </a:moveTo>
                  <a:lnTo>
                    <a:pt x="1" y="6931"/>
                  </a:lnTo>
                  <a:lnTo>
                    <a:pt x="1" y="6931"/>
                  </a:lnTo>
                  <a:lnTo>
                    <a:pt x="1308" y="6687"/>
                  </a:lnTo>
                  <a:lnTo>
                    <a:pt x="5502" y="5259"/>
                  </a:lnTo>
                  <a:cubicBezTo>
                    <a:pt x="5502" y="5259"/>
                    <a:pt x="5653" y="5166"/>
                    <a:pt x="5908" y="5017"/>
                  </a:cubicBezTo>
                  <a:lnTo>
                    <a:pt x="5908" y="5017"/>
                  </a:lnTo>
                  <a:cubicBezTo>
                    <a:pt x="5805" y="5060"/>
                    <a:pt x="5700" y="5100"/>
                    <a:pt x="5594" y="5137"/>
                  </a:cubicBezTo>
                  <a:cubicBezTo>
                    <a:pt x="4764" y="5419"/>
                    <a:pt x="4033" y="5525"/>
                    <a:pt x="3400" y="5525"/>
                  </a:cubicBezTo>
                  <a:cubicBezTo>
                    <a:pt x="1435" y="5525"/>
                    <a:pt x="426" y="4499"/>
                    <a:pt x="426" y="4499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8" name="Google Shape;2098;p89"/>
            <p:cNvSpPr/>
            <p:nvPr/>
          </p:nvSpPr>
          <p:spPr>
            <a:xfrm>
              <a:off x="2540414" y="7547303"/>
              <a:ext cx="1460652" cy="229280"/>
            </a:xfrm>
            <a:custGeom>
              <a:avLst/>
              <a:gdLst/>
              <a:ahLst/>
              <a:cxnLst/>
              <a:rect l="l" t="t" r="r" b="b"/>
              <a:pathLst>
                <a:path w="49971" h="7844" extrusionOk="0">
                  <a:moveTo>
                    <a:pt x="49576" y="0"/>
                  </a:moveTo>
                  <a:cubicBezTo>
                    <a:pt x="49576" y="0"/>
                    <a:pt x="39600" y="5089"/>
                    <a:pt x="18921" y="5089"/>
                  </a:cubicBezTo>
                  <a:cubicBezTo>
                    <a:pt x="18337" y="5089"/>
                    <a:pt x="17745" y="5085"/>
                    <a:pt x="17143" y="5076"/>
                  </a:cubicBezTo>
                  <a:cubicBezTo>
                    <a:pt x="16975" y="5084"/>
                    <a:pt x="16795" y="5088"/>
                    <a:pt x="16605" y="5088"/>
                  </a:cubicBezTo>
                  <a:cubicBezTo>
                    <a:pt x="11833" y="5088"/>
                    <a:pt x="699" y="2614"/>
                    <a:pt x="699" y="2614"/>
                  </a:cubicBezTo>
                  <a:cubicBezTo>
                    <a:pt x="699" y="2614"/>
                    <a:pt x="573" y="2530"/>
                    <a:pt x="425" y="2530"/>
                  </a:cubicBezTo>
                  <a:cubicBezTo>
                    <a:pt x="265" y="2530"/>
                    <a:pt x="79" y="2629"/>
                    <a:pt x="0" y="3040"/>
                  </a:cubicBezTo>
                  <a:cubicBezTo>
                    <a:pt x="0" y="3040"/>
                    <a:pt x="4499" y="6110"/>
                    <a:pt x="15684" y="7629"/>
                  </a:cubicBezTo>
                  <a:cubicBezTo>
                    <a:pt x="16750" y="7777"/>
                    <a:pt x="17922" y="7843"/>
                    <a:pt x="19171" y="7843"/>
                  </a:cubicBezTo>
                  <a:cubicBezTo>
                    <a:pt x="31074" y="7843"/>
                    <a:pt x="49971" y="1794"/>
                    <a:pt x="49971" y="1794"/>
                  </a:cubicBezTo>
                  <a:lnTo>
                    <a:pt x="49576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99" name="Google Shape;2099;p89"/>
            <p:cNvSpPr/>
            <p:nvPr/>
          </p:nvSpPr>
          <p:spPr>
            <a:xfrm>
              <a:off x="2667437" y="5289014"/>
              <a:ext cx="230157" cy="466482"/>
            </a:xfrm>
            <a:custGeom>
              <a:avLst/>
              <a:gdLst/>
              <a:ahLst/>
              <a:cxnLst/>
              <a:rect l="l" t="t" r="r" b="b"/>
              <a:pathLst>
                <a:path w="7874" h="15959" fill="none" extrusionOk="0">
                  <a:moveTo>
                    <a:pt x="4226" y="1"/>
                  </a:moveTo>
                  <a:cubicBezTo>
                    <a:pt x="4226" y="1"/>
                    <a:pt x="1" y="11065"/>
                    <a:pt x="7873" y="1595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0" name="Google Shape;2100;p89"/>
            <p:cNvSpPr/>
            <p:nvPr/>
          </p:nvSpPr>
          <p:spPr>
            <a:xfrm>
              <a:off x="2962400" y="4803079"/>
              <a:ext cx="103094" cy="183038"/>
            </a:xfrm>
            <a:custGeom>
              <a:avLst/>
              <a:gdLst/>
              <a:ahLst/>
              <a:cxnLst/>
              <a:rect l="l" t="t" r="r" b="b"/>
              <a:pathLst>
                <a:path w="3527" h="6262" extrusionOk="0">
                  <a:moveTo>
                    <a:pt x="0" y="0"/>
                  </a:moveTo>
                  <a:lnTo>
                    <a:pt x="1398" y="6262"/>
                  </a:lnTo>
                  <a:cubicBezTo>
                    <a:pt x="1398" y="6262"/>
                    <a:pt x="2136" y="4285"/>
                    <a:pt x="3466" y="4285"/>
                  </a:cubicBezTo>
                  <a:cubicBezTo>
                    <a:pt x="3486" y="4285"/>
                    <a:pt x="3506" y="4285"/>
                    <a:pt x="3526" y="4286"/>
                  </a:cubicBezTo>
                  <a:cubicBezTo>
                    <a:pt x="1490" y="2006"/>
                    <a:pt x="1034" y="1368"/>
                    <a:pt x="1034" y="1368"/>
                  </a:cubicBezTo>
                  <a:lnTo>
                    <a:pt x="912" y="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1" name="Google Shape;2101;p89"/>
            <p:cNvSpPr/>
            <p:nvPr/>
          </p:nvSpPr>
          <p:spPr>
            <a:xfrm>
              <a:off x="2835348" y="4754210"/>
              <a:ext cx="137732" cy="84445"/>
            </a:xfrm>
            <a:custGeom>
              <a:avLst/>
              <a:gdLst/>
              <a:ahLst/>
              <a:cxnLst/>
              <a:rect l="l" t="t" r="r" b="b"/>
              <a:pathLst>
                <a:path w="4712" h="2889" extrusionOk="0">
                  <a:moveTo>
                    <a:pt x="1" y="0"/>
                  </a:moveTo>
                  <a:cubicBezTo>
                    <a:pt x="1" y="1"/>
                    <a:pt x="1916" y="2463"/>
                    <a:pt x="4712" y="2888"/>
                  </a:cubicBezTo>
                  <a:cubicBezTo>
                    <a:pt x="4317" y="1186"/>
                    <a:pt x="3435" y="183"/>
                    <a:pt x="3435" y="183"/>
                  </a:cubicBezTo>
                  <a:cubicBezTo>
                    <a:pt x="3435" y="183"/>
                    <a:pt x="3086" y="419"/>
                    <a:pt x="2251" y="419"/>
                  </a:cubicBezTo>
                  <a:cubicBezTo>
                    <a:pt x="1714" y="419"/>
                    <a:pt x="976" y="322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2" name="Google Shape;2102;p89"/>
            <p:cNvSpPr/>
            <p:nvPr/>
          </p:nvSpPr>
          <p:spPr>
            <a:xfrm>
              <a:off x="3894317" y="4314542"/>
              <a:ext cx="661036" cy="666707"/>
            </a:xfrm>
            <a:custGeom>
              <a:avLst/>
              <a:gdLst/>
              <a:ahLst/>
              <a:cxnLst/>
              <a:rect l="l" t="t" r="r" b="b"/>
              <a:pathLst>
                <a:path w="22615" h="22809" extrusionOk="0">
                  <a:moveTo>
                    <a:pt x="6670" y="1"/>
                  </a:moveTo>
                  <a:cubicBezTo>
                    <a:pt x="6441" y="1"/>
                    <a:pt x="6220" y="36"/>
                    <a:pt x="6019" y="119"/>
                  </a:cubicBezTo>
                  <a:cubicBezTo>
                    <a:pt x="4651" y="697"/>
                    <a:pt x="3678" y="2125"/>
                    <a:pt x="3678" y="2125"/>
                  </a:cubicBezTo>
                  <a:cubicBezTo>
                    <a:pt x="3678" y="2125"/>
                    <a:pt x="0" y="5590"/>
                    <a:pt x="61" y="6411"/>
                  </a:cubicBezTo>
                  <a:cubicBezTo>
                    <a:pt x="91" y="7201"/>
                    <a:pt x="1064" y="10241"/>
                    <a:pt x="1064" y="10241"/>
                  </a:cubicBezTo>
                  <a:cubicBezTo>
                    <a:pt x="1064" y="10241"/>
                    <a:pt x="487" y="11518"/>
                    <a:pt x="1915" y="12551"/>
                  </a:cubicBezTo>
                  <a:cubicBezTo>
                    <a:pt x="3344" y="13615"/>
                    <a:pt x="4468" y="14831"/>
                    <a:pt x="4468" y="14831"/>
                  </a:cubicBezTo>
                  <a:lnTo>
                    <a:pt x="6931" y="14770"/>
                  </a:lnTo>
                  <a:cubicBezTo>
                    <a:pt x="6931" y="14770"/>
                    <a:pt x="10183" y="16715"/>
                    <a:pt x="11946" y="17202"/>
                  </a:cubicBezTo>
                  <a:cubicBezTo>
                    <a:pt x="13678" y="17718"/>
                    <a:pt x="13587" y="18053"/>
                    <a:pt x="13587" y="18053"/>
                  </a:cubicBezTo>
                  <a:lnTo>
                    <a:pt x="12706" y="20910"/>
                  </a:lnTo>
                  <a:cubicBezTo>
                    <a:pt x="12706" y="20910"/>
                    <a:pt x="16750" y="22809"/>
                    <a:pt x="19462" y="22809"/>
                  </a:cubicBezTo>
                  <a:cubicBezTo>
                    <a:pt x="20316" y="22809"/>
                    <a:pt x="21038" y="22621"/>
                    <a:pt x="21460" y="22126"/>
                  </a:cubicBezTo>
                  <a:cubicBezTo>
                    <a:pt x="21946" y="18053"/>
                    <a:pt x="22615" y="13129"/>
                    <a:pt x="20821" y="10515"/>
                  </a:cubicBezTo>
                  <a:cubicBezTo>
                    <a:pt x="19028" y="7901"/>
                    <a:pt x="9241" y="940"/>
                    <a:pt x="9241" y="940"/>
                  </a:cubicBezTo>
                  <a:cubicBezTo>
                    <a:pt x="9241" y="940"/>
                    <a:pt x="7853" y="1"/>
                    <a:pt x="6670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3" name="Google Shape;2103;p89"/>
            <p:cNvSpPr/>
            <p:nvPr/>
          </p:nvSpPr>
          <p:spPr>
            <a:xfrm>
              <a:off x="4256766" y="4915897"/>
              <a:ext cx="262135" cy="100434"/>
            </a:xfrm>
            <a:custGeom>
              <a:avLst/>
              <a:gdLst/>
              <a:ahLst/>
              <a:cxnLst/>
              <a:rect l="l" t="t" r="r" b="b"/>
              <a:pathLst>
                <a:path w="8968" h="3436" extrusionOk="0">
                  <a:moveTo>
                    <a:pt x="517" y="0"/>
                  </a:moveTo>
                  <a:lnTo>
                    <a:pt x="1" y="760"/>
                  </a:lnTo>
                  <a:cubicBezTo>
                    <a:pt x="1" y="760"/>
                    <a:pt x="3344" y="3222"/>
                    <a:pt x="5411" y="3405"/>
                  </a:cubicBezTo>
                  <a:cubicBezTo>
                    <a:pt x="5702" y="3426"/>
                    <a:pt x="5983" y="3436"/>
                    <a:pt x="6249" y="3436"/>
                  </a:cubicBezTo>
                  <a:cubicBezTo>
                    <a:pt x="7851" y="3436"/>
                    <a:pt x="8967" y="3101"/>
                    <a:pt x="8967" y="3101"/>
                  </a:cubicBezTo>
                  <a:lnTo>
                    <a:pt x="8967" y="2037"/>
                  </a:lnTo>
                  <a:cubicBezTo>
                    <a:pt x="8967" y="2037"/>
                    <a:pt x="7956" y="2473"/>
                    <a:pt x="6633" y="2473"/>
                  </a:cubicBezTo>
                  <a:cubicBezTo>
                    <a:pt x="6209" y="2473"/>
                    <a:pt x="5754" y="2428"/>
                    <a:pt x="5290" y="2311"/>
                  </a:cubicBezTo>
                  <a:cubicBezTo>
                    <a:pt x="3405" y="1824"/>
                    <a:pt x="517" y="0"/>
                    <a:pt x="51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4" name="Google Shape;2104;p89"/>
            <p:cNvSpPr/>
            <p:nvPr/>
          </p:nvSpPr>
          <p:spPr>
            <a:xfrm>
              <a:off x="3933394" y="4314454"/>
              <a:ext cx="608627" cy="661036"/>
            </a:xfrm>
            <a:custGeom>
              <a:avLst/>
              <a:gdLst/>
              <a:ahLst/>
              <a:cxnLst/>
              <a:rect l="l" t="t" r="r" b="b"/>
              <a:pathLst>
                <a:path w="20822" h="22615" fill="none" extrusionOk="0">
                  <a:moveTo>
                    <a:pt x="20062" y="22615"/>
                  </a:moveTo>
                  <a:cubicBezTo>
                    <a:pt x="20366" y="20578"/>
                    <a:pt x="20548" y="18998"/>
                    <a:pt x="20609" y="18086"/>
                  </a:cubicBezTo>
                  <a:cubicBezTo>
                    <a:pt x="20822" y="12372"/>
                    <a:pt x="20001" y="10882"/>
                    <a:pt x="18086" y="8694"/>
                  </a:cubicBezTo>
                  <a:cubicBezTo>
                    <a:pt x="16171" y="6536"/>
                    <a:pt x="7417" y="61"/>
                    <a:pt x="5776" y="31"/>
                  </a:cubicBezTo>
                  <a:cubicBezTo>
                    <a:pt x="4165" y="1"/>
                    <a:pt x="3192" y="548"/>
                    <a:pt x="2584" y="1612"/>
                  </a:cubicBezTo>
                  <a:cubicBezTo>
                    <a:pt x="1976" y="2675"/>
                    <a:pt x="426" y="6475"/>
                    <a:pt x="213" y="7296"/>
                  </a:cubicBezTo>
                  <a:cubicBezTo>
                    <a:pt x="1" y="8116"/>
                    <a:pt x="548" y="9302"/>
                    <a:pt x="548" y="930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5" name="Google Shape;2105;p89"/>
            <p:cNvSpPr/>
            <p:nvPr/>
          </p:nvSpPr>
          <p:spPr>
            <a:xfrm>
              <a:off x="3914747" y="4576537"/>
              <a:ext cx="503779" cy="288763"/>
            </a:xfrm>
            <a:custGeom>
              <a:avLst/>
              <a:gdLst/>
              <a:ahLst/>
              <a:cxnLst/>
              <a:rect l="l" t="t" r="r" b="b"/>
              <a:pathLst>
                <a:path w="17235" h="9879" fill="none" extrusionOk="0">
                  <a:moveTo>
                    <a:pt x="17235" y="8268"/>
                  </a:moveTo>
                  <a:cubicBezTo>
                    <a:pt x="17235" y="8268"/>
                    <a:pt x="14894" y="9879"/>
                    <a:pt x="11460" y="8602"/>
                  </a:cubicBezTo>
                  <a:cubicBezTo>
                    <a:pt x="8025" y="7326"/>
                    <a:pt x="6627" y="5958"/>
                    <a:pt x="6627" y="5958"/>
                  </a:cubicBezTo>
                  <a:cubicBezTo>
                    <a:pt x="6627" y="5958"/>
                    <a:pt x="1490" y="4013"/>
                    <a:pt x="760" y="3253"/>
                  </a:cubicBezTo>
                  <a:cubicBezTo>
                    <a:pt x="0" y="2523"/>
                    <a:pt x="365" y="426"/>
                    <a:pt x="1915" y="213"/>
                  </a:cubicBezTo>
                  <a:cubicBezTo>
                    <a:pt x="3496" y="0"/>
                    <a:pt x="7843" y="791"/>
                    <a:pt x="7843" y="79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6" name="Google Shape;2106;p89"/>
            <p:cNvSpPr/>
            <p:nvPr/>
          </p:nvSpPr>
          <p:spPr>
            <a:xfrm>
              <a:off x="4038233" y="4468161"/>
              <a:ext cx="25781" cy="113734"/>
            </a:xfrm>
            <a:custGeom>
              <a:avLst/>
              <a:gdLst/>
              <a:ahLst/>
              <a:cxnLst/>
              <a:rect l="l" t="t" r="r" b="b"/>
              <a:pathLst>
                <a:path w="882" h="3891" fill="none" extrusionOk="0">
                  <a:moveTo>
                    <a:pt x="487" y="0"/>
                  </a:moveTo>
                  <a:cubicBezTo>
                    <a:pt x="487" y="0"/>
                    <a:pt x="882" y="1246"/>
                    <a:pt x="608" y="1885"/>
                  </a:cubicBezTo>
                  <a:cubicBezTo>
                    <a:pt x="335" y="3556"/>
                    <a:pt x="0" y="3891"/>
                    <a:pt x="0" y="389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7" name="Google Shape;2107;p89"/>
            <p:cNvSpPr/>
            <p:nvPr/>
          </p:nvSpPr>
          <p:spPr>
            <a:xfrm>
              <a:off x="4058663" y="4501919"/>
              <a:ext cx="89765" cy="27564"/>
            </a:xfrm>
            <a:custGeom>
              <a:avLst/>
              <a:gdLst/>
              <a:ahLst/>
              <a:cxnLst/>
              <a:rect l="l" t="t" r="r" b="b"/>
              <a:pathLst>
                <a:path w="3071" h="943" fill="none" extrusionOk="0">
                  <a:moveTo>
                    <a:pt x="3070" y="0"/>
                  </a:moveTo>
                  <a:cubicBezTo>
                    <a:pt x="3070" y="0"/>
                    <a:pt x="2979" y="486"/>
                    <a:pt x="2128" y="699"/>
                  </a:cubicBezTo>
                  <a:cubicBezTo>
                    <a:pt x="1277" y="942"/>
                    <a:pt x="1" y="547"/>
                    <a:pt x="1" y="54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8" name="Google Shape;2108;p89"/>
            <p:cNvSpPr/>
            <p:nvPr/>
          </p:nvSpPr>
          <p:spPr>
            <a:xfrm>
              <a:off x="3888968" y="4369548"/>
              <a:ext cx="116423" cy="239891"/>
            </a:xfrm>
            <a:custGeom>
              <a:avLst/>
              <a:gdLst/>
              <a:ahLst/>
              <a:cxnLst/>
              <a:rect l="l" t="t" r="r" b="b"/>
              <a:pathLst>
                <a:path w="3983" h="8207" fill="none" extrusionOk="0">
                  <a:moveTo>
                    <a:pt x="3983" y="0"/>
                  </a:moveTo>
                  <a:cubicBezTo>
                    <a:pt x="3983" y="0"/>
                    <a:pt x="1399" y="2705"/>
                    <a:pt x="700" y="3587"/>
                  </a:cubicBezTo>
                  <a:cubicBezTo>
                    <a:pt x="1" y="4438"/>
                    <a:pt x="214" y="5167"/>
                    <a:pt x="426" y="5867"/>
                  </a:cubicBezTo>
                  <a:cubicBezTo>
                    <a:pt x="639" y="6566"/>
                    <a:pt x="1247" y="8207"/>
                    <a:pt x="1247" y="820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09" name="Google Shape;2109;p89"/>
            <p:cNvSpPr/>
            <p:nvPr/>
          </p:nvSpPr>
          <p:spPr>
            <a:xfrm>
              <a:off x="4108408" y="4525009"/>
              <a:ext cx="32913" cy="72870"/>
            </a:xfrm>
            <a:custGeom>
              <a:avLst/>
              <a:gdLst/>
              <a:ahLst/>
              <a:cxnLst/>
              <a:rect l="l" t="t" r="r" b="b"/>
              <a:pathLst>
                <a:path w="1126" h="2493" fill="none" extrusionOk="0">
                  <a:moveTo>
                    <a:pt x="244" y="0"/>
                  </a:moveTo>
                  <a:cubicBezTo>
                    <a:pt x="244" y="0"/>
                    <a:pt x="1" y="1095"/>
                    <a:pt x="1125" y="249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0" name="Google Shape;2110;p89"/>
            <p:cNvSpPr/>
            <p:nvPr/>
          </p:nvSpPr>
          <p:spPr>
            <a:xfrm>
              <a:off x="3979603" y="4697363"/>
              <a:ext cx="101311" cy="59542"/>
            </a:xfrm>
            <a:custGeom>
              <a:avLst/>
              <a:gdLst/>
              <a:ahLst/>
              <a:cxnLst/>
              <a:rect l="l" t="t" r="r" b="b"/>
              <a:pathLst>
                <a:path w="3466" h="2037" fill="none" extrusionOk="0">
                  <a:moveTo>
                    <a:pt x="3465" y="1459"/>
                  </a:moveTo>
                  <a:cubicBezTo>
                    <a:pt x="3465" y="1459"/>
                    <a:pt x="2432" y="2037"/>
                    <a:pt x="2006" y="2006"/>
                  </a:cubicBezTo>
                  <a:cubicBezTo>
                    <a:pt x="1581" y="1976"/>
                    <a:pt x="0" y="0"/>
                    <a:pt x="0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1" name="Google Shape;2111;p89"/>
            <p:cNvSpPr/>
            <p:nvPr/>
          </p:nvSpPr>
          <p:spPr>
            <a:xfrm>
              <a:off x="3648222" y="8041247"/>
              <a:ext cx="162636" cy="207913"/>
            </a:xfrm>
            <a:custGeom>
              <a:avLst/>
              <a:gdLst/>
              <a:ahLst/>
              <a:cxnLst/>
              <a:rect l="l" t="t" r="r" b="b"/>
              <a:pathLst>
                <a:path w="5564" h="7113" extrusionOk="0">
                  <a:moveTo>
                    <a:pt x="5563" y="0"/>
                  </a:moveTo>
                  <a:cubicBezTo>
                    <a:pt x="1004" y="1793"/>
                    <a:pt x="1" y="6900"/>
                    <a:pt x="1" y="6900"/>
                  </a:cubicBezTo>
                  <a:cubicBezTo>
                    <a:pt x="1" y="6900"/>
                    <a:pt x="639" y="7021"/>
                    <a:pt x="2311" y="7113"/>
                  </a:cubicBezTo>
                  <a:cubicBezTo>
                    <a:pt x="2554" y="4316"/>
                    <a:pt x="5563" y="0"/>
                    <a:pt x="5563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12" name="Google Shape;2112;p89"/>
          <p:cNvGrpSpPr/>
          <p:nvPr/>
        </p:nvGrpSpPr>
        <p:grpSpPr>
          <a:xfrm rot="-4025598">
            <a:off x="7272811" y="2363681"/>
            <a:ext cx="438685" cy="299874"/>
            <a:chOff x="5837600" y="1320725"/>
            <a:chExt cx="1830118" cy="1251023"/>
          </a:xfrm>
        </p:grpSpPr>
        <p:sp>
          <p:nvSpPr>
            <p:cNvPr id="2113" name="Google Shape;2113;p89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14" name="Google Shape;2114;p89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115" name="Google Shape;2115;p89"/>
          <p:cNvGrpSpPr/>
          <p:nvPr/>
        </p:nvGrpSpPr>
        <p:grpSpPr>
          <a:xfrm>
            <a:off x="50798" y="755903"/>
            <a:ext cx="2587183" cy="5184672"/>
            <a:chOff x="674037" y="197776"/>
            <a:chExt cx="3276989" cy="6567864"/>
          </a:xfrm>
        </p:grpSpPr>
        <p:grpSp>
          <p:nvGrpSpPr>
            <p:cNvPr id="2116" name="Google Shape;2116;p89"/>
            <p:cNvGrpSpPr/>
            <p:nvPr/>
          </p:nvGrpSpPr>
          <p:grpSpPr>
            <a:xfrm>
              <a:off x="1251754" y="1820553"/>
              <a:ext cx="1999481" cy="2400504"/>
              <a:chOff x="1251754" y="1820553"/>
              <a:chExt cx="1999481" cy="2400504"/>
            </a:xfrm>
          </p:grpSpPr>
          <p:sp>
            <p:nvSpPr>
              <p:cNvPr id="2117" name="Google Shape;2117;p89"/>
              <p:cNvSpPr/>
              <p:nvPr/>
            </p:nvSpPr>
            <p:spPr>
              <a:xfrm>
                <a:off x="1739979" y="3030676"/>
                <a:ext cx="349980" cy="134890"/>
              </a:xfrm>
              <a:custGeom>
                <a:avLst/>
                <a:gdLst/>
                <a:ahLst/>
                <a:cxnLst/>
                <a:rect l="l" t="t" r="r" b="b"/>
                <a:pathLst>
                  <a:path w="9151" h="3527" extrusionOk="0">
                    <a:moveTo>
                      <a:pt x="548" y="0"/>
                    </a:moveTo>
                    <a:lnTo>
                      <a:pt x="1" y="3526"/>
                    </a:lnTo>
                    <a:cubicBezTo>
                      <a:pt x="1" y="3526"/>
                      <a:pt x="4666" y="2576"/>
                      <a:pt x="7628" y="2576"/>
                    </a:cubicBezTo>
                    <a:cubicBezTo>
                      <a:pt x="8220" y="2576"/>
                      <a:pt x="8745" y="2614"/>
                      <a:pt x="9150" y="2706"/>
                    </a:cubicBezTo>
                    <a:cubicBezTo>
                      <a:pt x="4621" y="1247"/>
                      <a:pt x="548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118" name="Google Shape;2118;p89"/>
              <p:cNvGrpSpPr/>
              <p:nvPr/>
            </p:nvGrpSpPr>
            <p:grpSpPr>
              <a:xfrm>
                <a:off x="1251754" y="1820553"/>
                <a:ext cx="1999481" cy="2400504"/>
                <a:chOff x="721381" y="1421444"/>
                <a:chExt cx="1504954" cy="1806792"/>
              </a:xfrm>
            </p:grpSpPr>
            <p:sp>
              <p:nvSpPr>
                <p:cNvPr id="2119" name="Google Shape;2119;p89"/>
                <p:cNvSpPr/>
                <p:nvPr/>
              </p:nvSpPr>
              <p:spPr>
                <a:xfrm>
                  <a:off x="721381" y="2324514"/>
                  <a:ext cx="1353557" cy="325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23" h="11300" extrusionOk="0">
                      <a:moveTo>
                        <a:pt x="12919" y="0"/>
                      </a:moveTo>
                      <a:cubicBezTo>
                        <a:pt x="12919" y="0"/>
                        <a:pt x="6050" y="5502"/>
                        <a:pt x="1" y="8906"/>
                      </a:cubicBezTo>
                      <a:lnTo>
                        <a:pt x="5198" y="8177"/>
                      </a:lnTo>
                      <a:cubicBezTo>
                        <a:pt x="5198" y="8177"/>
                        <a:pt x="7205" y="5684"/>
                        <a:pt x="8968" y="4742"/>
                      </a:cubicBezTo>
                      <a:cubicBezTo>
                        <a:pt x="10624" y="3857"/>
                        <a:pt x="12521" y="3830"/>
                        <a:pt x="12745" y="3830"/>
                      </a:cubicBezTo>
                      <a:cubicBezTo>
                        <a:pt x="12759" y="3830"/>
                        <a:pt x="12767" y="3830"/>
                        <a:pt x="12767" y="3830"/>
                      </a:cubicBezTo>
                      <a:lnTo>
                        <a:pt x="13496" y="639"/>
                      </a:lnTo>
                      <a:cubicBezTo>
                        <a:pt x="13496" y="639"/>
                        <a:pt x="33922" y="6262"/>
                        <a:pt x="38512" y="9119"/>
                      </a:cubicBezTo>
                      <a:cubicBezTo>
                        <a:pt x="41158" y="10792"/>
                        <a:pt x="43289" y="11299"/>
                        <a:pt x="44893" y="11299"/>
                      </a:cubicBezTo>
                      <a:cubicBezTo>
                        <a:pt x="45591" y="11299"/>
                        <a:pt x="46190" y="11203"/>
                        <a:pt x="46689" y="11064"/>
                      </a:cubicBezTo>
                      <a:cubicBezTo>
                        <a:pt x="46445" y="10882"/>
                        <a:pt x="46324" y="10608"/>
                        <a:pt x="46385" y="10274"/>
                      </a:cubicBezTo>
                      <a:cubicBezTo>
                        <a:pt x="46445" y="9970"/>
                        <a:pt x="46719" y="9757"/>
                        <a:pt x="47023" y="9697"/>
                      </a:cubicBezTo>
                      <a:lnTo>
                        <a:pt x="1291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120" name="Google Shape;2120;p89"/>
                <p:cNvSpPr/>
                <p:nvPr/>
              </p:nvSpPr>
              <p:spPr>
                <a:xfrm>
                  <a:off x="1831689" y="1421444"/>
                  <a:ext cx="80540" cy="84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8" h="2949" extrusionOk="0">
                      <a:moveTo>
                        <a:pt x="700" y="1"/>
                      </a:moveTo>
                      <a:lnTo>
                        <a:pt x="1" y="2280"/>
                      </a:lnTo>
                      <a:cubicBezTo>
                        <a:pt x="1" y="2280"/>
                        <a:pt x="70" y="2277"/>
                        <a:pt x="189" y="2277"/>
                      </a:cubicBezTo>
                      <a:cubicBezTo>
                        <a:pt x="684" y="2277"/>
                        <a:pt x="2037" y="2336"/>
                        <a:pt x="2797" y="2949"/>
                      </a:cubicBezTo>
                      <a:cubicBezTo>
                        <a:pt x="1825" y="1794"/>
                        <a:pt x="700" y="1"/>
                        <a:pt x="70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121" name="Google Shape;2121;p89"/>
                <p:cNvSpPr/>
                <p:nvPr/>
              </p:nvSpPr>
              <p:spPr>
                <a:xfrm>
                  <a:off x="2120435" y="1504576"/>
                  <a:ext cx="105900" cy="10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3587" extrusionOk="0">
                      <a:moveTo>
                        <a:pt x="3678" y="0"/>
                      </a:moveTo>
                      <a:lnTo>
                        <a:pt x="3678" y="0"/>
                      </a:lnTo>
                      <a:cubicBezTo>
                        <a:pt x="3678" y="0"/>
                        <a:pt x="2067" y="973"/>
                        <a:pt x="0" y="1793"/>
                      </a:cubicBezTo>
                      <a:cubicBezTo>
                        <a:pt x="2098" y="2097"/>
                        <a:pt x="2827" y="3587"/>
                        <a:pt x="2827" y="3587"/>
                      </a:cubicBezTo>
                      <a:lnTo>
                        <a:pt x="367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122" name="Google Shape;2122;p89"/>
                <p:cNvSpPr/>
                <p:nvPr/>
              </p:nvSpPr>
              <p:spPr>
                <a:xfrm>
                  <a:off x="996137" y="2717245"/>
                  <a:ext cx="94501" cy="5109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17752" extrusionOk="0">
                      <a:moveTo>
                        <a:pt x="1976" y="0"/>
                      </a:moveTo>
                      <a:lnTo>
                        <a:pt x="43" y="17363"/>
                      </a:lnTo>
                      <a:lnTo>
                        <a:pt x="43" y="17363"/>
                      </a:lnTo>
                      <a:cubicBezTo>
                        <a:pt x="182" y="16290"/>
                        <a:pt x="694" y="13370"/>
                        <a:pt x="2176" y="13370"/>
                      </a:cubicBezTo>
                      <a:cubicBezTo>
                        <a:pt x="2401" y="13370"/>
                        <a:pt x="2647" y="13437"/>
                        <a:pt x="2918" y="13587"/>
                      </a:cubicBezTo>
                      <a:cubicBezTo>
                        <a:pt x="3222" y="9423"/>
                        <a:pt x="3283" y="8724"/>
                        <a:pt x="3283" y="8724"/>
                      </a:cubicBezTo>
                      <a:lnTo>
                        <a:pt x="1976" y="0"/>
                      </a:lnTo>
                      <a:close/>
                      <a:moveTo>
                        <a:pt x="43" y="17363"/>
                      </a:moveTo>
                      <a:cubicBezTo>
                        <a:pt x="12" y="17604"/>
                        <a:pt x="0" y="17751"/>
                        <a:pt x="0" y="17751"/>
                      </a:cubicBezTo>
                      <a:lnTo>
                        <a:pt x="43" y="1736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123" name="Google Shape;2123;p89"/>
                <p:cNvSpPr/>
                <p:nvPr/>
              </p:nvSpPr>
              <p:spPr>
                <a:xfrm>
                  <a:off x="1332091" y="1669919"/>
                  <a:ext cx="179417" cy="98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3" h="3436" extrusionOk="0">
                      <a:moveTo>
                        <a:pt x="3223" y="1"/>
                      </a:moveTo>
                      <a:lnTo>
                        <a:pt x="1" y="1126"/>
                      </a:lnTo>
                      <a:lnTo>
                        <a:pt x="5959" y="3436"/>
                      </a:lnTo>
                      <a:lnTo>
                        <a:pt x="6232" y="2919"/>
                      </a:lnTo>
                      <a:cubicBezTo>
                        <a:pt x="6232" y="2919"/>
                        <a:pt x="5928" y="2341"/>
                        <a:pt x="5867" y="1581"/>
                      </a:cubicBezTo>
                      <a:cubicBezTo>
                        <a:pt x="4925" y="1429"/>
                        <a:pt x="3223" y="1"/>
                        <a:pt x="322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2124" name="Google Shape;2124;p89"/>
                <p:cNvSpPr/>
                <p:nvPr/>
              </p:nvSpPr>
              <p:spPr>
                <a:xfrm>
                  <a:off x="1473859" y="1745164"/>
                  <a:ext cx="84023" cy="189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" h="6567" extrusionOk="0">
                      <a:moveTo>
                        <a:pt x="1155" y="1"/>
                      </a:moveTo>
                      <a:lnTo>
                        <a:pt x="0" y="123"/>
                      </a:lnTo>
                      <a:cubicBezTo>
                        <a:pt x="0" y="123"/>
                        <a:pt x="1337" y="1521"/>
                        <a:pt x="1793" y="3010"/>
                      </a:cubicBezTo>
                      <a:cubicBezTo>
                        <a:pt x="2280" y="4499"/>
                        <a:pt x="2189" y="6566"/>
                        <a:pt x="2189" y="6566"/>
                      </a:cubicBezTo>
                      <a:lnTo>
                        <a:pt x="2796" y="5077"/>
                      </a:lnTo>
                      <a:lnTo>
                        <a:pt x="2918" y="3101"/>
                      </a:lnTo>
                      <a:lnTo>
                        <a:pt x="115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2125" name="Google Shape;2125;p89"/>
            <p:cNvGrpSpPr/>
            <p:nvPr/>
          </p:nvGrpSpPr>
          <p:grpSpPr>
            <a:xfrm>
              <a:off x="674037" y="197776"/>
              <a:ext cx="3276989" cy="6567864"/>
              <a:chOff x="286550" y="200025"/>
              <a:chExt cx="2466498" cy="4943448"/>
            </a:xfrm>
          </p:grpSpPr>
          <p:sp>
            <p:nvSpPr>
              <p:cNvPr id="2126" name="Google Shape;2126;p89"/>
              <p:cNvSpPr/>
              <p:nvPr/>
            </p:nvSpPr>
            <p:spPr>
              <a:xfrm>
                <a:off x="1097606" y="220146"/>
                <a:ext cx="713120" cy="487359"/>
              </a:xfrm>
              <a:custGeom>
                <a:avLst/>
                <a:gdLst/>
                <a:ahLst/>
                <a:cxnLst/>
                <a:rect l="l" t="t" r="r" b="b"/>
                <a:pathLst>
                  <a:path w="24774" h="16931" extrusionOk="0">
                    <a:moveTo>
                      <a:pt x="17691" y="0"/>
                    </a:moveTo>
                    <a:cubicBezTo>
                      <a:pt x="17691" y="0"/>
                      <a:pt x="16111" y="0"/>
                      <a:pt x="14895" y="578"/>
                    </a:cubicBezTo>
                    <a:lnTo>
                      <a:pt x="13709" y="1125"/>
                    </a:lnTo>
                    <a:cubicBezTo>
                      <a:pt x="13709" y="1125"/>
                      <a:pt x="7691" y="3800"/>
                      <a:pt x="6262" y="4742"/>
                    </a:cubicBezTo>
                    <a:cubicBezTo>
                      <a:pt x="4834" y="5654"/>
                      <a:pt x="3557" y="5958"/>
                      <a:pt x="2737" y="8876"/>
                    </a:cubicBezTo>
                    <a:cubicBezTo>
                      <a:pt x="1946" y="11794"/>
                      <a:pt x="1" y="16475"/>
                      <a:pt x="1" y="16475"/>
                    </a:cubicBezTo>
                    <a:lnTo>
                      <a:pt x="518" y="16931"/>
                    </a:lnTo>
                    <a:lnTo>
                      <a:pt x="10457" y="15776"/>
                    </a:lnTo>
                    <a:lnTo>
                      <a:pt x="10457" y="14803"/>
                    </a:lnTo>
                    <a:lnTo>
                      <a:pt x="12646" y="14286"/>
                    </a:lnTo>
                    <a:cubicBezTo>
                      <a:pt x="12646" y="14286"/>
                      <a:pt x="14469" y="15533"/>
                      <a:pt x="15776" y="15776"/>
                    </a:cubicBezTo>
                    <a:cubicBezTo>
                      <a:pt x="15839" y="15786"/>
                      <a:pt x="15902" y="15791"/>
                      <a:pt x="15967" y="15791"/>
                    </a:cubicBezTo>
                    <a:cubicBezTo>
                      <a:pt x="17264" y="15791"/>
                      <a:pt x="19029" y="13861"/>
                      <a:pt x="19029" y="13861"/>
                    </a:cubicBezTo>
                    <a:cubicBezTo>
                      <a:pt x="19029" y="13861"/>
                      <a:pt x="19251" y="14204"/>
                      <a:pt x="19701" y="14204"/>
                    </a:cubicBezTo>
                    <a:cubicBezTo>
                      <a:pt x="20032" y="14204"/>
                      <a:pt x="20486" y="14018"/>
                      <a:pt x="21065" y="13374"/>
                    </a:cubicBezTo>
                    <a:cubicBezTo>
                      <a:pt x="22433" y="11885"/>
                      <a:pt x="21491" y="11368"/>
                      <a:pt x="21491" y="11368"/>
                    </a:cubicBezTo>
                    <a:lnTo>
                      <a:pt x="23649" y="10396"/>
                    </a:lnTo>
                    <a:lnTo>
                      <a:pt x="24044" y="6080"/>
                    </a:lnTo>
                    <a:cubicBezTo>
                      <a:pt x="24044" y="6080"/>
                      <a:pt x="24773" y="5228"/>
                      <a:pt x="24530" y="4590"/>
                    </a:cubicBezTo>
                    <a:cubicBezTo>
                      <a:pt x="24287" y="3921"/>
                      <a:pt x="17691" y="0"/>
                      <a:pt x="176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27" name="Google Shape;2127;p89"/>
              <p:cNvSpPr/>
              <p:nvPr/>
            </p:nvSpPr>
            <p:spPr>
              <a:xfrm>
                <a:off x="2551783" y="4410254"/>
                <a:ext cx="201265" cy="708744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24622" fill="none" extrusionOk="0">
                    <a:moveTo>
                      <a:pt x="2463" y="1"/>
                    </a:moveTo>
                    <a:cubicBezTo>
                      <a:pt x="2463" y="1"/>
                      <a:pt x="1" y="8785"/>
                      <a:pt x="5928" y="18086"/>
                    </a:cubicBezTo>
                    <a:lnTo>
                      <a:pt x="6992" y="2462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28" name="Google Shape;2128;p89"/>
              <p:cNvSpPr/>
              <p:nvPr/>
            </p:nvSpPr>
            <p:spPr>
              <a:xfrm>
                <a:off x="1371469" y="1487449"/>
                <a:ext cx="494382" cy="563092"/>
              </a:xfrm>
              <a:custGeom>
                <a:avLst/>
                <a:gdLst/>
                <a:ahLst/>
                <a:cxnLst/>
                <a:rect l="l" t="t" r="r" b="b"/>
                <a:pathLst>
                  <a:path w="17175" h="19562" extrusionOk="0">
                    <a:moveTo>
                      <a:pt x="9997" y="0"/>
                    </a:moveTo>
                    <a:cubicBezTo>
                      <a:pt x="7056" y="0"/>
                      <a:pt x="3922" y="1142"/>
                      <a:pt x="3922" y="1142"/>
                    </a:cubicBezTo>
                    <a:lnTo>
                      <a:pt x="1065" y="1294"/>
                    </a:lnTo>
                    <a:cubicBezTo>
                      <a:pt x="1065" y="1294"/>
                      <a:pt x="1" y="3209"/>
                      <a:pt x="1369" y="5489"/>
                    </a:cubicBezTo>
                    <a:cubicBezTo>
                      <a:pt x="2767" y="7768"/>
                      <a:pt x="4560" y="7920"/>
                      <a:pt x="4560" y="7920"/>
                    </a:cubicBezTo>
                    <a:cubicBezTo>
                      <a:pt x="4560" y="7920"/>
                      <a:pt x="4834" y="9714"/>
                      <a:pt x="5624" y="10686"/>
                    </a:cubicBezTo>
                    <a:cubicBezTo>
                      <a:pt x="6414" y="11690"/>
                      <a:pt x="6353" y="12632"/>
                      <a:pt x="6353" y="12632"/>
                    </a:cubicBezTo>
                    <a:cubicBezTo>
                      <a:pt x="6353" y="12632"/>
                      <a:pt x="6080" y="15094"/>
                      <a:pt x="5867" y="16188"/>
                    </a:cubicBezTo>
                    <a:cubicBezTo>
                      <a:pt x="5624" y="17282"/>
                      <a:pt x="5776" y="18559"/>
                      <a:pt x="6353" y="18681"/>
                    </a:cubicBezTo>
                    <a:cubicBezTo>
                      <a:pt x="6425" y="18692"/>
                      <a:pt x="6489" y="18698"/>
                      <a:pt x="6547" y="18698"/>
                    </a:cubicBezTo>
                    <a:cubicBezTo>
                      <a:pt x="6930" y="18698"/>
                      <a:pt x="7022" y="18468"/>
                      <a:pt x="7022" y="18468"/>
                    </a:cubicBezTo>
                    <a:lnTo>
                      <a:pt x="8208" y="16370"/>
                    </a:lnTo>
                    <a:lnTo>
                      <a:pt x="8208" y="16370"/>
                    </a:lnTo>
                    <a:cubicBezTo>
                      <a:pt x="8208" y="16371"/>
                      <a:pt x="7873" y="18984"/>
                      <a:pt x="8299" y="19258"/>
                    </a:cubicBezTo>
                    <a:cubicBezTo>
                      <a:pt x="8724" y="19501"/>
                      <a:pt x="8968" y="19562"/>
                      <a:pt x="8968" y="19562"/>
                    </a:cubicBezTo>
                    <a:lnTo>
                      <a:pt x="9879" y="18133"/>
                    </a:lnTo>
                    <a:cubicBezTo>
                      <a:pt x="9879" y="18133"/>
                      <a:pt x="10275" y="19106"/>
                      <a:pt x="10548" y="19167"/>
                    </a:cubicBezTo>
                    <a:cubicBezTo>
                      <a:pt x="10564" y="19172"/>
                      <a:pt x="10579" y="19174"/>
                      <a:pt x="10594" y="19174"/>
                    </a:cubicBezTo>
                    <a:cubicBezTo>
                      <a:pt x="10842" y="19174"/>
                      <a:pt x="11004" y="18498"/>
                      <a:pt x="11004" y="18498"/>
                    </a:cubicBezTo>
                    <a:cubicBezTo>
                      <a:pt x="11004" y="18498"/>
                      <a:pt x="11825" y="19136"/>
                      <a:pt x="12189" y="19258"/>
                    </a:cubicBezTo>
                    <a:cubicBezTo>
                      <a:pt x="12219" y="19267"/>
                      <a:pt x="12249" y="19271"/>
                      <a:pt x="12280" y="19271"/>
                    </a:cubicBezTo>
                    <a:cubicBezTo>
                      <a:pt x="12671" y="19271"/>
                      <a:pt x="13193" y="18620"/>
                      <a:pt x="13193" y="18620"/>
                    </a:cubicBezTo>
                    <a:cubicBezTo>
                      <a:pt x="13193" y="18620"/>
                      <a:pt x="15442" y="16492"/>
                      <a:pt x="16262" y="14395"/>
                    </a:cubicBezTo>
                    <a:cubicBezTo>
                      <a:pt x="17083" y="12267"/>
                      <a:pt x="17174" y="10109"/>
                      <a:pt x="17174" y="10109"/>
                    </a:cubicBezTo>
                    <a:lnTo>
                      <a:pt x="15320" y="3300"/>
                    </a:lnTo>
                    <a:cubicBezTo>
                      <a:pt x="15320" y="3300"/>
                      <a:pt x="13679" y="230"/>
                      <a:pt x="10609" y="18"/>
                    </a:cubicBezTo>
                    <a:cubicBezTo>
                      <a:pt x="10407" y="6"/>
                      <a:pt x="10202" y="0"/>
                      <a:pt x="99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29" name="Google Shape;2129;p89"/>
              <p:cNvSpPr/>
              <p:nvPr/>
            </p:nvSpPr>
            <p:spPr>
              <a:xfrm>
                <a:off x="1828206" y="755611"/>
                <a:ext cx="77892" cy="456760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5868" fill="none" extrusionOk="0">
                    <a:moveTo>
                      <a:pt x="152" y="15867"/>
                    </a:moveTo>
                    <a:cubicBezTo>
                      <a:pt x="0" y="11794"/>
                      <a:pt x="699" y="7356"/>
                      <a:pt x="1520" y="4074"/>
                    </a:cubicBezTo>
                    <a:lnTo>
                      <a:pt x="2706" y="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0" name="Google Shape;2130;p89"/>
              <p:cNvSpPr/>
              <p:nvPr/>
            </p:nvSpPr>
            <p:spPr>
              <a:xfrm>
                <a:off x="2341794" y="953337"/>
                <a:ext cx="173257" cy="395506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13740" fill="none" extrusionOk="0">
                    <a:moveTo>
                      <a:pt x="6019" y="1"/>
                    </a:moveTo>
                    <a:cubicBezTo>
                      <a:pt x="6019" y="1"/>
                      <a:pt x="5472" y="2706"/>
                      <a:pt x="3557" y="7509"/>
                    </a:cubicBezTo>
                    <a:cubicBezTo>
                      <a:pt x="2888" y="9180"/>
                      <a:pt x="1642" y="11521"/>
                      <a:pt x="1" y="1374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1" name="Google Shape;2131;p89"/>
              <p:cNvSpPr/>
              <p:nvPr/>
            </p:nvSpPr>
            <p:spPr>
              <a:xfrm>
                <a:off x="2371558" y="1018968"/>
                <a:ext cx="216118" cy="312375"/>
              </a:xfrm>
              <a:custGeom>
                <a:avLst/>
                <a:gdLst/>
                <a:ahLst/>
                <a:cxnLst/>
                <a:rect l="l" t="t" r="r" b="b"/>
                <a:pathLst>
                  <a:path w="7508" h="10852" fill="none" extrusionOk="0">
                    <a:moveTo>
                      <a:pt x="4073" y="943"/>
                    </a:moveTo>
                    <a:cubicBezTo>
                      <a:pt x="4073" y="943"/>
                      <a:pt x="6018" y="1"/>
                      <a:pt x="6748" y="1703"/>
                    </a:cubicBezTo>
                    <a:cubicBezTo>
                      <a:pt x="7508" y="3405"/>
                      <a:pt x="6322" y="7873"/>
                      <a:pt x="4529" y="9362"/>
                    </a:cubicBezTo>
                    <a:cubicBezTo>
                      <a:pt x="2705" y="10852"/>
                      <a:pt x="0" y="10517"/>
                      <a:pt x="0" y="1051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2" name="Google Shape;2132;p89"/>
              <p:cNvSpPr/>
              <p:nvPr/>
            </p:nvSpPr>
            <p:spPr>
              <a:xfrm>
                <a:off x="1703969" y="829100"/>
                <a:ext cx="170637" cy="306272"/>
              </a:xfrm>
              <a:custGeom>
                <a:avLst/>
                <a:gdLst/>
                <a:ahLst/>
                <a:cxnLst/>
                <a:rect l="l" t="t" r="r" b="b"/>
                <a:pathLst>
                  <a:path w="5928" h="10640" fill="none" extrusionOk="0">
                    <a:moveTo>
                      <a:pt x="5927" y="1217"/>
                    </a:moveTo>
                    <a:cubicBezTo>
                      <a:pt x="5927" y="1217"/>
                      <a:pt x="4499" y="1"/>
                      <a:pt x="2553" y="730"/>
                    </a:cubicBezTo>
                    <a:cubicBezTo>
                      <a:pt x="578" y="1490"/>
                      <a:pt x="0" y="6049"/>
                      <a:pt x="851" y="7812"/>
                    </a:cubicBezTo>
                    <a:cubicBezTo>
                      <a:pt x="1702" y="9575"/>
                      <a:pt x="4438" y="10639"/>
                      <a:pt x="4438" y="1063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3" name="Google Shape;2133;p89"/>
              <p:cNvSpPr/>
              <p:nvPr/>
            </p:nvSpPr>
            <p:spPr>
              <a:xfrm>
                <a:off x="1854458" y="767873"/>
                <a:ext cx="115514" cy="184627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6414" fill="none" extrusionOk="0">
                    <a:moveTo>
                      <a:pt x="4012" y="0"/>
                    </a:moveTo>
                    <a:cubicBezTo>
                      <a:pt x="4012" y="0"/>
                      <a:pt x="2219" y="5167"/>
                      <a:pt x="0" y="641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4" name="Google Shape;2134;p89"/>
              <p:cNvSpPr/>
              <p:nvPr/>
            </p:nvSpPr>
            <p:spPr>
              <a:xfrm>
                <a:off x="2430165" y="914851"/>
                <a:ext cx="32412" cy="206504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7174" fill="none" extrusionOk="0">
                    <a:moveTo>
                      <a:pt x="305" y="1"/>
                    </a:moveTo>
                    <a:cubicBezTo>
                      <a:pt x="305" y="1"/>
                      <a:pt x="1" y="5046"/>
                      <a:pt x="1125" y="717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5" name="Google Shape;2135;p89"/>
              <p:cNvSpPr/>
              <p:nvPr/>
            </p:nvSpPr>
            <p:spPr>
              <a:xfrm>
                <a:off x="1883330" y="466865"/>
                <a:ext cx="714847" cy="551262"/>
              </a:xfrm>
              <a:custGeom>
                <a:avLst/>
                <a:gdLst/>
                <a:ahLst/>
                <a:cxnLst/>
                <a:rect l="l" t="t" r="r" b="b"/>
                <a:pathLst>
                  <a:path w="24834" h="19151" fill="none" extrusionOk="0">
                    <a:moveTo>
                      <a:pt x="0" y="11369"/>
                    </a:moveTo>
                    <a:cubicBezTo>
                      <a:pt x="0" y="11369"/>
                      <a:pt x="426" y="8208"/>
                      <a:pt x="1003" y="5320"/>
                    </a:cubicBezTo>
                    <a:cubicBezTo>
                      <a:pt x="1581" y="2463"/>
                      <a:pt x="4408" y="214"/>
                      <a:pt x="6596" y="123"/>
                    </a:cubicBezTo>
                    <a:cubicBezTo>
                      <a:pt x="8754" y="1"/>
                      <a:pt x="16536" y="335"/>
                      <a:pt x="20457" y="2341"/>
                    </a:cubicBezTo>
                    <a:cubicBezTo>
                      <a:pt x="24347" y="4378"/>
                      <a:pt x="24834" y="7752"/>
                      <a:pt x="24621" y="10032"/>
                    </a:cubicBezTo>
                    <a:cubicBezTo>
                      <a:pt x="24408" y="12311"/>
                      <a:pt x="23223" y="16445"/>
                      <a:pt x="23010" y="17296"/>
                    </a:cubicBezTo>
                    <a:cubicBezTo>
                      <a:pt x="22797" y="18147"/>
                      <a:pt x="21612" y="19150"/>
                      <a:pt x="21612" y="1915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6" name="Google Shape;2136;p89"/>
              <p:cNvSpPr/>
              <p:nvPr/>
            </p:nvSpPr>
            <p:spPr>
              <a:xfrm>
                <a:off x="1894700" y="469970"/>
                <a:ext cx="707852" cy="498168"/>
              </a:xfrm>
              <a:custGeom>
                <a:avLst/>
                <a:gdLst/>
                <a:ahLst/>
                <a:cxnLst/>
                <a:rect l="l" t="t" r="r" b="b"/>
                <a:pathLst>
                  <a:path w="24591" h="17128" extrusionOk="0">
                    <a:moveTo>
                      <a:pt x="7127" y="0"/>
                    </a:moveTo>
                    <a:cubicBezTo>
                      <a:pt x="6810" y="0"/>
                      <a:pt x="6539" y="6"/>
                      <a:pt x="6323" y="15"/>
                    </a:cubicBezTo>
                    <a:cubicBezTo>
                      <a:pt x="4165" y="136"/>
                      <a:pt x="1338" y="2355"/>
                      <a:pt x="760" y="5243"/>
                    </a:cubicBezTo>
                    <a:cubicBezTo>
                      <a:pt x="456" y="6793"/>
                      <a:pt x="183" y="8434"/>
                      <a:pt x="0" y="9620"/>
                    </a:cubicBezTo>
                    <a:cubicBezTo>
                      <a:pt x="1763" y="9711"/>
                      <a:pt x="3496" y="10075"/>
                      <a:pt x="5259" y="10471"/>
                    </a:cubicBezTo>
                    <a:cubicBezTo>
                      <a:pt x="6140" y="10653"/>
                      <a:pt x="7052" y="10835"/>
                      <a:pt x="7934" y="11109"/>
                    </a:cubicBezTo>
                    <a:cubicBezTo>
                      <a:pt x="8724" y="11383"/>
                      <a:pt x="9514" y="11717"/>
                      <a:pt x="10305" y="12051"/>
                    </a:cubicBezTo>
                    <a:cubicBezTo>
                      <a:pt x="11976" y="12781"/>
                      <a:pt x="13739" y="13297"/>
                      <a:pt x="15502" y="13845"/>
                    </a:cubicBezTo>
                    <a:cubicBezTo>
                      <a:pt x="17113" y="14361"/>
                      <a:pt x="18694" y="14939"/>
                      <a:pt x="20214" y="15668"/>
                    </a:cubicBezTo>
                    <a:cubicBezTo>
                      <a:pt x="21095" y="16063"/>
                      <a:pt x="22007" y="16550"/>
                      <a:pt x="22797" y="17127"/>
                    </a:cubicBezTo>
                    <a:cubicBezTo>
                      <a:pt x="23040" y="16094"/>
                      <a:pt x="24165" y="12142"/>
                      <a:pt x="24378" y="9924"/>
                    </a:cubicBezTo>
                    <a:cubicBezTo>
                      <a:pt x="24591" y="7644"/>
                      <a:pt x="24104" y="4270"/>
                      <a:pt x="20214" y="2264"/>
                    </a:cubicBezTo>
                    <a:cubicBezTo>
                      <a:pt x="16680" y="429"/>
                      <a:pt x="10012" y="0"/>
                      <a:pt x="71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7" name="Google Shape;2137;p89"/>
              <p:cNvSpPr/>
              <p:nvPr/>
            </p:nvSpPr>
            <p:spPr>
              <a:xfrm>
                <a:off x="1890325" y="748616"/>
                <a:ext cx="655348" cy="216147"/>
              </a:xfrm>
              <a:custGeom>
                <a:avLst/>
                <a:gdLst/>
                <a:ahLst/>
                <a:cxnLst/>
                <a:rect l="l" t="t" r="r" b="b"/>
                <a:pathLst>
                  <a:path w="22767" h="7509" fill="none" extrusionOk="0">
                    <a:moveTo>
                      <a:pt x="0" y="0"/>
                    </a:moveTo>
                    <a:cubicBezTo>
                      <a:pt x="0" y="0"/>
                      <a:pt x="5684" y="882"/>
                      <a:pt x="12311" y="3070"/>
                    </a:cubicBezTo>
                    <a:cubicBezTo>
                      <a:pt x="18937" y="5228"/>
                      <a:pt x="22767" y="7508"/>
                      <a:pt x="22767" y="750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8" name="Google Shape;2138;p89"/>
              <p:cNvSpPr/>
              <p:nvPr/>
            </p:nvSpPr>
            <p:spPr>
              <a:xfrm>
                <a:off x="1551723" y="345247"/>
                <a:ext cx="27144" cy="91911"/>
              </a:xfrm>
              <a:custGeom>
                <a:avLst/>
                <a:gdLst/>
                <a:ahLst/>
                <a:cxnLst/>
                <a:rect l="l" t="t" r="r" b="b"/>
                <a:pathLst>
                  <a:path w="943" h="3193" fill="none" extrusionOk="0">
                    <a:moveTo>
                      <a:pt x="183" y="1"/>
                    </a:moveTo>
                    <a:cubicBezTo>
                      <a:pt x="183" y="1"/>
                      <a:pt x="0" y="1916"/>
                      <a:pt x="943" y="31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39" name="Google Shape;2139;p89"/>
              <p:cNvSpPr/>
              <p:nvPr/>
            </p:nvSpPr>
            <p:spPr>
              <a:xfrm>
                <a:off x="1389863" y="394268"/>
                <a:ext cx="334251" cy="279128"/>
              </a:xfrm>
              <a:custGeom>
                <a:avLst/>
                <a:gdLst/>
                <a:ahLst/>
                <a:cxnLst/>
                <a:rect l="l" t="t" r="r" b="b"/>
                <a:pathLst>
                  <a:path w="11612" h="9697" fill="none" extrusionOk="0">
                    <a:moveTo>
                      <a:pt x="4407" y="0"/>
                    </a:moveTo>
                    <a:lnTo>
                      <a:pt x="10456" y="4286"/>
                    </a:lnTo>
                    <a:cubicBezTo>
                      <a:pt x="10456" y="4286"/>
                      <a:pt x="11611" y="5259"/>
                      <a:pt x="11581" y="6110"/>
                    </a:cubicBezTo>
                    <a:cubicBezTo>
                      <a:pt x="11550" y="6961"/>
                      <a:pt x="10517" y="7751"/>
                      <a:pt x="10031" y="7812"/>
                    </a:cubicBezTo>
                    <a:cubicBezTo>
                      <a:pt x="9514" y="7873"/>
                      <a:pt x="3648" y="7599"/>
                      <a:pt x="3648" y="7599"/>
                    </a:cubicBezTo>
                    <a:cubicBezTo>
                      <a:pt x="3648" y="7599"/>
                      <a:pt x="2432" y="8541"/>
                      <a:pt x="0" y="8967"/>
                    </a:cubicBezTo>
                    <a:lnTo>
                      <a:pt x="0" y="9696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0" name="Google Shape;2140;p89"/>
              <p:cNvSpPr/>
              <p:nvPr/>
            </p:nvSpPr>
            <p:spPr>
              <a:xfrm>
                <a:off x="1097606" y="200025"/>
                <a:ext cx="718358" cy="506616"/>
              </a:xfrm>
              <a:custGeom>
                <a:avLst/>
                <a:gdLst/>
                <a:ahLst/>
                <a:cxnLst/>
                <a:rect l="l" t="t" r="r" b="b"/>
                <a:pathLst>
                  <a:path w="24956" h="17600" fill="none" extrusionOk="0">
                    <a:moveTo>
                      <a:pt x="20731" y="11156"/>
                    </a:moveTo>
                    <a:lnTo>
                      <a:pt x="23679" y="7508"/>
                    </a:lnTo>
                    <a:lnTo>
                      <a:pt x="24317" y="6627"/>
                    </a:lnTo>
                    <a:cubicBezTo>
                      <a:pt x="24956" y="5745"/>
                      <a:pt x="24682" y="5350"/>
                      <a:pt x="24074" y="4833"/>
                    </a:cubicBezTo>
                    <a:cubicBezTo>
                      <a:pt x="23466" y="4286"/>
                      <a:pt x="20062" y="2189"/>
                      <a:pt x="18512" y="1095"/>
                    </a:cubicBezTo>
                    <a:cubicBezTo>
                      <a:pt x="16962" y="0"/>
                      <a:pt x="15533" y="973"/>
                      <a:pt x="15533" y="973"/>
                    </a:cubicBezTo>
                    <a:lnTo>
                      <a:pt x="6536" y="5228"/>
                    </a:lnTo>
                    <a:cubicBezTo>
                      <a:pt x="6536" y="5228"/>
                      <a:pt x="4348" y="6961"/>
                      <a:pt x="3192" y="8693"/>
                    </a:cubicBezTo>
                    <a:cubicBezTo>
                      <a:pt x="2068" y="10426"/>
                      <a:pt x="1" y="17599"/>
                      <a:pt x="1" y="1759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1" name="Google Shape;2141;p89"/>
              <p:cNvSpPr/>
              <p:nvPr/>
            </p:nvSpPr>
            <p:spPr>
              <a:xfrm>
                <a:off x="1587590" y="382006"/>
                <a:ext cx="73517" cy="55152"/>
              </a:xfrm>
              <a:custGeom>
                <a:avLst/>
                <a:gdLst/>
                <a:ahLst/>
                <a:cxnLst/>
                <a:rect l="l" t="t" r="r" b="b"/>
                <a:pathLst>
                  <a:path w="2554" h="1916" fill="none" extrusionOk="0">
                    <a:moveTo>
                      <a:pt x="1" y="1916"/>
                    </a:moveTo>
                    <a:cubicBezTo>
                      <a:pt x="1" y="1916"/>
                      <a:pt x="1064" y="335"/>
                      <a:pt x="2554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2" name="Google Shape;2142;p89"/>
              <p:cNvSpPr/>
              <p:nvPr/>
            </p:nvSpPr>
            <p:spPr>
              <a:xfrm>
                <a:off x="1452845" y="619111"/>
                <a:ext cx="197753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6870" h="2159" fill="none" extrusionOk="0">
                    <a:moveTo>
                      <a:pt x="1" y="548"/>
                    </a:moveTo>
                    <a:cubicBezTo>
                      <a:pt x="1" y="548"/>
                      <a:pt x="1824" y="1581"/>
                      <a:pt x="3071" y="1885"/>
                    </a:cubicBezTo>
                    <a:cubicBezTo>
                      <a:pt x="4317" y="2159"/>
                      <a:pt x="6870" y="1"/>
                      <a:pt x="6870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3" name="Google Shape;2143;p89"/>
              <p:cNvSpPr/>
              <p:nvPr/>
            </p:nvSpPr>
            <p:spPr>
              <a:xfrm>
                <a:off x="1716202" y="390756"/>
                <a:ext cx="81404" cy="156648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5442" fill="none" extrusionOk="0">
                    <a:moveTo>
                      <a:pt x="2827" y="1"/>
                    </a:moveTo>
                    <a:cubicBezTo>
                      <a:pt x="2827" y="1"/>
                      <a:pt x="2584" y="2949"/>
                      <a:pt x="2432" y="3982"/>
                    </a:cubicBezTo>
                    <a:cubicBezTo>
                      <a:pt x="2280" y="5016"/>
                      <a:pt x="1" y="5441"/>
                      <a:pt x="1" y="544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4" name="Google Shape;2144;p89"/>
              <p:cNvSpPr/>
              <p:nvPr/>
            </p:nvSpPr>
            <p:spPr>
              <a:xfrm>
                <a:off x="514904" y="664176"/>
                <a:ext cx="1644026" cy="1968664"/>
              </a:xfrm>
              <a:custGeom>
                <a:avLst/>
                <a:gdLst/>
                <a:ahLst/>
                <a:cxnLst/>
                <a:rect l="l" t="t" r="r" b="b"/>
                <a:pathLst>
                  <a:path w="57114" h="68392" fill="none" extrusionOk="0">
                    <a:moveTo>
                      <a:pt x="34287" y="38391"/>
                    </a:moveTo>
                    <a:cubicBezTo>
                      <a:pt x="34287" y="38391"/>
                      <a:pt x="28816" y="36324"/>
                      <a:pt x="24986" y="34105"/>
                    </a:cubicBezTo>
                    <a:cubicBezTo>
                      <a:pt x="24226" y="31217"/>
                      <a:pt x="23162" y="31156"/>
                      <a:pt x="23162" y="31156"/>
                    </a:cubicBezTo>
                    <a:lnTo>
                      <a:pt x="29241" y="10335"/>
                    </a:lnTo>
                    <a:lnTo>
                      <a:pt x="30822" y="8816"/>
                    </a:lnTo>
                    <a:cubicBezTo>
                      <a:pt x="30822" y="8816"/>
                      <a:pt x="31308" y="7752"/>
                      <a:pt x="31977" y="5351"/>
                    </a:cubicBezTo>
                    <a:cubicBezTo>
                      <a:pt x="32645" y="2980"/>
                      <a:pt x="32797" y="791"/>
                      <a:pt x="32797" y="791"/>
                    </a:cubicBezTo>
                    <a:cubicBezTo>
                      <a:pt x="32797" y="791"/>
                      <a:pt x="30092" y="1"/>
                      <a:pt x="23314" y="1065"/>
                    </a:cubicBezTo>
                    <a:cubicBezTo>
                      <a:pt x="16536" y="2129"/>
                      <a:pt x="14651" y="3132"/>
                      <a:pt x="14651" y="3132"/>
                    </a:cubicBezTo>
                    <a:cubicBezTo>
                      <a:pt x="13648" y="5472"/>
                      <a:pt x="13283" y="7752"/>
                      <a:pt x="13405" y="9940"/>
                    </a:cubicBezTo>
                    <a:lnTo>
                      <a:pt x="3253" y="35685"/>
                    </a:lnTo>
                    <a:cubicBezTo>
                      <a:pt x="3253" y="35685"/>
                      <a:pt x="1703" y="38147"/>
                      <a:pt x="851" y="40792"/>
                    </a:cubicBezTo>
                    <a:cubicBezTo>
                      <a:pt x="0" y="43467"/>
                      <a:pt x="548" y="49485"/>
                      <a:pt x="3891" y="52525"/>
                    </a:cubicBezTo>
                    <a:cubicBezTo>
                      <a:pt x="7235" y="55564"/>
                      <a:pt x="50579" y="65048"/>
                      <a:pt x="57114" y="6839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5" name="Google Shape;2145;p89"/>
              <p:cNvSpPr/>
              <p:nvPr/>
            </p:nvSpPr>
            <p:spPr>
              <a:xfrm>
                <a:off x="1857941" y="2534372"/>
                <a:ext cx="262519" cy="162779"/>
              </a:xfrm>
              <a:custGeom>
                <a:avLst/>
                <a:gdLst/>
                <a:ahLst/>
                <a:cxnLst/>
                <a:rect l="l" t="t" r="r" b="b"/>
                <a:pathLst>
                  <a:path w="9120" h="5655" fill="none" extrusionOk="0">
                    <a:moveTo>
                      <a:pt x="1" y="1"/>
                    </a:moveTo>
                    <a:cubicBezTo>
                      <a:pt x="1" y="1"/>
                      <a:pt x="7661" y="3648"/>
                      <a:pt x="9119" y="565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6" name="Google Shape;2146;p89"/>
              <p:cNvSpPr/>
              <p:nvPr/>
            </p:nvSpPr>
            <p:spPr>
              <a:xfrm>
                <a:off x="1866692" y="1808175"/>
                <a:ext cx="605492" cy="282640"/>
              </a:xfrm>
              <a:custGeom>
                <a:avLst/>
                <a:gdLst/>
                <a:ahLst/>
                <a:cxnLst/>
                <a:rect l="l" t="t" r="r" b="b"/>
                <a:pathLst>
                  <a:path w="21035" h="9819" fill="none" extrusionOk="0">
                    <a:moveTo>
                      <a:pt x="1" y="0"/>
                    </a:moveTo>
                    <a:cubicBezTo>
                      <a:pt x="1" y="0"/>
                      <a:pt x="10730" y="639"/>
                      <a:pt x="13192" y="943"/>
                    </a:cubicBezTo>
                    <a:cubicBezTo>
                      <a:pt x="15655" y="1277"/>
                      <a:pt x="19758" y="4712"/>
                      <a:pt x="21035" y="981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7" name="Google Shape;2147;p89"/>
              <p:cNvSpPr/>
              <p:nvPr/>
            </p:nvSpPr>
            <p:spPr>
              <a:xfrm>
                <a:off x="1977804" y="1676943"/>
                <a:ext cx="330768" cy="157512"/>
              </a:xfrm>
              <a:custGeom>
                <a:avLst/>
                <a:gdLst/>
                <a:ahLst/>
                <a:cxnLst/>
                <a:rect l="l" t="t" r="r" b="b"/>
                <a:pathLst>
                  <a:path w="11491" h="5472" fill="none" extrusionOk="0">
                    <a:moveTo>
                      <a:pt x="1" y="4559"/>
                    </a:moveTo>
                    <a:cubicBezTo>
                      <a:pt x="1" y="4559"/>
                      <a:pt x="7357" y="243"/>
                      <a:pt x="8816" y="122"/>
                    </a:cubicBezTo>
                    <a:cubicBezTo>
                      <a:pt x="10244" y="0"/>
                      <a:pt x="10852" y="1155"/>
                      <a:pt x="11126" y="1824"/>
                    </a:cubicBezTo>
                    <a:cubicBezTo>
                      <a:pt x="11399" y="2493"/>
                      <a:pt x="11491" y="4316"/>
                      <a:pt x="11491" y="4316"/>
                    </a:cubicBezTo>
                    <a:cubicBezTo>
                      <a:pt x="11491" y="4316"/>
                      <a:pt x="11156" y="5137"/>
                      <a:pt x="8998" y="547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8" name="Google Shape;2148;p89"/>
              <p:cNvSpPr/>
              <p:nvPr/>
            </p:nvSpPr>
            <p:spPr>
              <a:xfrm>
                <a:off x="2188685" y="1504576"/>
                <a:ext cx="37651" cy="175876"/>
              </a:xfrm>
              <a:custGeom>
                <a:avLst/>
                <a:gdLst/>
                <a:ahLst/>
                <a:cxnLst/>
                <a:rect l="l" t="t" r="r" b="b"/>
                <a:pathLst>
                  <a:path w="1308" h="6110" fill="none" extrusionOk="0">
                    <a:moveTo>
                      <a:pt x="1307" y="0"/>
                    </a:moveTo>
                    <a:cubicBezTo>
                      <a:pt x="669" y="1733"/>
                      <a:pt x="0" y="4347"/>
                      <a:pt x="882" y="611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49" name="Google Shape;2149;p89"/>
              <p:cNvSpPr/>
              <p:nvPr/>
            </p:nvSpPr>
            <p:spPr>
              <a:xfrm>
                <a:off x="2308547" y="1788054"/>
                <a:ext cx="426997" cy="3245163"/>
              </a:xfrm>
              <a:custGeom>
                <a:avLst/>
                <a:gdLst/>
                <a:ahLst/>
                <a:cxnLst/>
                <a:rect l="l" t="t" r="r" b="b"/>
                <a:pathLst>
                  <a:path w="14834" h="112738" fill="none" extrusionOk="0">
                    <a:moveTo>
                      <a:pt x="1" y="0"/>
                    </a:moveTo>
                    <a:cubicBezTo>
                      <a:pt x="1" y="0"/>
                      <a:pt x="4317" y="3800"/>
                      <a:pt x="7174" y="7721"/>
                    </a:cubicBezTo>
                    <a:cubicBezTo>
                      <a:pt x="10062" y="11642"/>
                      <a:pt x="10761" y="15137"/>
                      <a:pt x="9575" y="21855"/>
                    </a:cubicBezTo>
                    <a:cubicBezTo>
                      <a:pt x="8390" y="28542"/>
                      <a:pt x="1186" y="47691"/>
                      <a:pt x="1186" y="47691"/>
                    </a:cubicBezTo>
                    <a:cubicBezTo>
                      <a:pt x="1186" y="47691"/>
                      <a:pt x="2189" y="54226"/>
                      <a:pt x="1551" y="57083"/>
                    </a:cubicBezTo>
                    <a:cubicBezTo>
                      <a:pt x="3678" y="65381"/>
                      <a:pt x="14104" y="92737"/>
                      <a:pt x="14834" y="11273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0" name="Google Shape;2150;p89"/>
              <p:cNvSpPr/>
              <p:nvPr/>
            </p:nvSpPr>
            <p:spPr>
              <a:xfrm>
                <a:off x="1055608" y="1560564"/>
                <a:ext cx="126021" cy="43782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1521" fill="none" extrusionOk="0">
                    <a:moveTo>
                      <a:pt x="4378" y="0"/>
                    </a:moveTo>
                    <a:cubicBezTo>
                      <a:pt x="4378" y="0"/>
                      <a:pt x="3527" y="1247"/>
                      <a:pt x="1" y="152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1" name="Google Shape;2151;p89"/>
              <p:cNvSpPr/>
              <p:nvPr/>
            </p:nvSpPr>
            <p:spPr>
              <a:xfrm>
                <a:off x="1157997" y="1645423"/>
                <a:ext cx="82268" cy="120782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196" fill="none" extrusionOk="0">
                    <a:moveTo>
                      <a:pt x="2645" y="1"/>
                    </a:moveTo>
                    <a:cubicBezTo>
                      <a:pt x="2645" y="1"/>
                      <a:pt x="2857" y="1764"/>
                      <a:pt x="0" y="419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2" name="Google Shape;2152;p89"/>
              <p:cNvSpPr/>
              <p:nvPr/>
            </p:nvSpPr>
            <p:spPr>
              <a:xfrm>
                <a:off x="1311106" y="2404895"/>
                <a:ext cx="181144" cy="2686936"/>
              </a:xfrm>
              <a:custGeom>
                <a:avLst/>
                <a:gdLst/>
                <a:ahLst/>
                <a:cxnLst/>
                <a:rect l="l" t="t" r="r" b="b"/>
                <a:pathLst>
                  <a:path w="6293" h="93345" fill="none" extrusionOk="0">
                    <a:moveTo>
                      <a:pt x="2159" y="0"/>
                    </a:moveTo>
                    <a:cubicBezTo>
                      <a:pt x="2159" y="0"/>
                      <a:pt x="0" y="36627"/>
                      <a:pt x="1490" y="55138"/>
                    </a:cubicBezTo>
                    <a:cubicBezTo>
                      <a:pt x="2979" y="73649"/>
                      <a:pt x="6292" y="93345"/>
                      <a:pt x="6292" y="9334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3" name="Google Shape;2153;p89"/>
              <p:cNvSpPr/>
              <p:nvPr/>
            </p:nvSpPr>
            <p:spPr>
              <a:xfrm>
                <a:off x="2072306" y="3160827"/>
                <a:ext cx="270378" cy="420894"/>
              </a:xfrm>
              <a:custGeom>
                <a:avLst/>
                <a:gdLst/>
                <a:ahLst/>
                <a:cxnLst/>
                <a:rect l="l" t="t" r="r" b="b"/>
                <a:pathLst>
                  <a:path w="9393" h="14622" fill="none" extrusionOk="0">
                    <a:moveTo>
                      <a:pt x="9393" y="1"/>
                    </a:moveTo>
                    <a:cubicBezTo>
                      <a:pt x="9393" y="1"/>
                      <a:pt x="5898" y="7904"/>
                      <a:pt x="1" y="1462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4" name="Google Shape;2154;p89"/>
              <p:cNvSpPr/>
              <p:nvPr/>
            </p:nvSpPr>
            <p:spPr>
              <a:xfrm>
                <a:off x="2308547" y="3431208"/>
                <a:ext cx="44646" cy="423485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14712" fill="none" extrusionOk="0">
                    <a:moveTo>
                      <a:pt x="1551" y="0"/>
                    </a:moveTo>
                    <a:cubicBezTo>
                      <a:pt x="1551" y="0"/>
                      <a:pt x="1" y="9149"/>
                      <a:pt x="396" y="1471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5" name="Google Shape;2155;p89"/>
              <p:cNvSpPr/>
              <p:nvPr/>
            </p:nvSpPr>
            <p:spPr>
              <a:xfrm>
                <a:off x="1398614" y="2481004"/>
                <a:ext cx="280884" cy="1027193"/>
              </a:xfrm>
              <a:custGeom>
                <a:avLst/>
                <a:gdLst/>
                <a:ahLst/>
                <a:cxnLst/>
                <a:rect l="l" t="t" r="r" b="b"/>
                <a:pathLst>
                  <a:path w="9758" h="35685" fill="none" extrusionOk="0">
                    <a:moveTo>
                      <a:pt x="9240" y="1"/>
                    </a:moveTo>
                    <a:lnTo>
                      <a:pt x="5836" y="5259"/>
                    </a:lnTo>
                    <a:lnTo>
                      <a:pt x="9757" y="15016"/>
                    </a:lnTo>
                    <a:cubicBezTo>
                      <a:pt x="9757" y="15016"/>
                      <a:pt x="1125" y="27539"/>
                      <a:pt x="0" y="356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6" name="Google Shape;2156;p89"/>
              <p:cNvSpPr/>
              <p:nvPr/>
            </p:nvSpPr>
            <p:spPr>
              <a:xfrm>
                <a:off x="625152" y="2495886"/>
                <a:ext cx="253740" cy="2647587"/>
              </a:xfrm>
              <a:custGeom>
                <a:avLst/>
                <a:gdLst/>
                <a:ahLst/>
                <a:cxnLst/>
                <a:rect l="l" t="t" r="r" b="b"/>
                <a:pathLst>
                  <a:path w="8815" h="91978" fill="none" extrusionOk="0">
                    <a:moveTo>
                      <a:pt x="8815" y="0"/>
                    </a:moveTo>
                    <a:cubicBezTo>
                      <a:pt x="8481" y="13891"/>
                      <a:pt x="7934" y="41825"/>
                      <a:pt x="8724" y="44834"/>
                    </a:cubicBezTo>
                    <a:cubicBezTo>
                      <a:pt x="8511" y="50366"/>
                      <a:pt x="7295" y="55351"/>
                      <a:pt x="7295" y="55351"/>
                    </a:cubicBezTo>
                    <a:cubicBezTo>
                      <a:pt x="7295" y="55351"/>
                      <a:pt x="0" y="81248"/>
                      <a:pt x="426" y="919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7" name="Google Shape;2157;p89"/>
              <p:cNvSpPr/>
              <p:nvPr/>
            </p:nvSpPr>
            <p:spPr>
              <a:xfrm>
                <a:off x="941013" y="2334889"/>
                <a:ext cx="169745" cy="2067511"/>
              </a:xfrm>
              <a:custGeom>
                <a:avLst/>
                <a:gdLst/>
                <a:ahLst/>
                <a:cxnLst/>
                <a:rect l="l" t="t" r="r" b="b"/>
                <a:pathLst>
                  <a:path w="5897" h="71826" fill="none" extrusionOk="0">
                    <a:moveTo>
                      <a:pt x="5897" y="1"/>
                    </a:moveTo>
                    <a:cubicBezTo>
                      <a:pt x="5897" y="1"/>
                      <a:pt x="3496" y="13587"/>
                      <a:pt x="2006" y="29788"/>
                    </a:cubicBezTo>
                    <a:cubicBezTo>
                      <a:pt x="0" y="51582"/>
                      <a:pt x="61" y="71825"/>
                      <a:pt x="61" y="7182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8" name="Google Shape;2158;p89"/>
              <p:cNvSpPr/>
              <p:nvPr/>
            </p:nvSpPr>
            <p:spPr>
              <a:xfrm>
                <a:off x="1006615" y="2667360"/>
                <a:ext cx="349133" cy="1344806"/>
              </a:xfrm>
              <a:custGeom>
                <a:avLst/>
                <a:gdLst/>
                <a:ahLst/>
                <a:cxnLst/>
                <a:rect l="l" t="t" r="r" b="b"/>
                <a:pathLst>
                  <a:path w="12129" h="46719" fill="none" extrusionOk="0">
                    <a:moveTo>
                      <a:pt x="1855" y="1"/>
                    </a:moveTo>
                    <a:lnTo>
                      <a:pt x="2919" y="10457"/>
                    </a:lnTo>
                    <a:cubicBezTo>
                      <a:pt x="2919" y="10457"/>
                      <a:pt x="2554" y="13436"/>
                      <a:pt x="2372" y="19089"/>
                    </a:cubicBezTo>
                    <a:cubicBezTo>
                      <a:pt x="2189" y="24743"/>
                      <a:pt x="1490" y="35199"/>
                      <a:pt x="1186" y="36476"/>
                    </a:cubicBezTo>
                    <a:cubicBezTo>
                      <a:pt x="852" y="37752"/>
                      <a:pt x="1" y="40214"/>
                      <a:pt x="1186" y="41764"/>
                    </a:cubicBezTo>
                    <a:cubicBezTo>
                      <a:pt x="2341" y="43284"/>
                      <a:pt x="8907" y="46354"/>
                      <a:pt x="12129" y="4671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59" name="Google Shape;2159;p89"/>
              <p:cNvSpPr/>
              <p:nvPr/>
            </p:nvSpPr>
            <p:spPr>
              <a:xfrm>
                <a:off x="717006" y="3869551"/>
                <a:ext cx="323774" cy="1252925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43527" fill="none" extrusionOk="0">
                    <a:moveTo>
                      <a:pt x="11247" y="0"/>
                    </a:moveTo>
                    <a:lnTo>
                      <a:pt x="11247" y="10730"/>
                    </a:lnTo>
                    <a:cubicBezTo>
                      <a:pt x="8846" y="16870"/>
                      <a:pt x="639" y="34894"/>
                      <a:pt x="1" y="435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0" name="Google Shape;2160;p89"/>
              <p:cNvSpPr/>
              <p:nvPr/>
            </p:nvSpPr>
            <p:spPr>
              <a:xfrm>
                <a:off x="1605955" y="4270271"/>
                <a:ext cx="563495" cy="58664"/>
              </a:xfrm>
              <a:custGeom>
                <a:avLst/>
                <a:gdLst/>
                <a:ahLst/>
                <a:cxnLst/>
                <a:rect l="l" t="t" r="r" b="b"/>
                <a:pathLst>
                  <a:path w="19576" h="2038" fill="none" extrusionOk="0">
                    <a:moveTo>
                      <a:pt x="1" y="1"/>
                    </a:moveTo>
                    <a:cubicBezTo>
                      <a:pt x="1" y="1"/>
                      <a:pt x="6050" y="2037"/>
                      <a:pt x="19576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1" name="Google Shape;2161;p89"/>
              <p:cNvSpPr/>
              <p:nvPr/>
            </p:nvSpPr>
            <p:spPr>
              <a:xfrm>
                <a:off x="1598096" y="4296524"/>
                <a:ext cx="606356" cy="242370"/>
              </a:xfrm>
              <a:custGeom>
                <a:avLst/>
                <a:gdLst/>
                <a:ahLst/>
                <a:cxnLst/>
                <a:rect l="l" t="t" r="r" b="b"/>
                <a:pathLst>
                  <a:path w="21065" h="8420" fill="none" extrusionOk="0">
                    <a:moveTo>
                      <a:pt x="0" y="639"/>
                    </a:moveTo>
                    <a:lnTo>
                      <a:pt x="1064" y="5168"/>
                    </a:lnTo>
                    <a:lnTo>
                      <a:pt x="13192" y="8420"/>
                    </a:lnTo>
                    <a:lnTo>
                      <a:pt x="21064" y="3769"/>
                    </a:lnTo>
                    <a:lnTo>
                      <a:pt x="20153" y="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2" name="Google Shape;2162;p89"/>
              <p:cNvSpPr/>
              <p:nvPr/>
            </p:nvSpPr>
            <p:spPr>
              <a:xfrm>
                <a:off x="286550" y="2043524"/>
                <a:ext cx="588855" cy="689487"/>
              </a:xfrm>
              <a:custGeom>
                <a:avLst/>
                <a:gdLst/>
                <a:ahLst/>
                <a:cxnLst/>
                <a:rect l="l" t="t" r="r" b="b"/>
                <a:pathLst>
                  <a:path w="20457" h="23953" fill="none" extrusionOk="0">
                    <a:moveTo>
                      <a:pt x="9088" y="1"/>
                    </a:moveTo>
                    <a:cubicBezTo>
                      <a:pt x="9088" y="1"/>
                      <a:pt x="2705" y="5168"/>
                      <a:pt x="1338" y="8846"/>
                    </a:cubicBezTo>
                    <a:cubicBezTo>
                      <a:pt x="0" y="12493"/>
                      <a:pt x="760" y="20427"/>
                      <a:pt x="2523" y="22190"/>
                    </a:cubicBezTo>
                    <a:cubicBezTo>
                      <a:pt x="3648" y="23314"/>
                      <a:pt x="8085" y="23953"/>
                      <a:pt x="11216" y="23709"/>
                    </a:cubicBezTo>
                    <a:cubicBezTo>
                      <a:pt x="12675" y="23588"/>
                      <a:pt x="14104" y="23345"/>
                      <a:pt x="15380" y="22615"/>
                    </a:cubicBezTo>
                    <a:lnTo>
                      <a:pt x="20456" y="1988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3" name="Google Shape;2163;p89"/>
              <p:cNvSpPr/>
              <p:nvPr/>
            </p:nvSpPr>
            <p:spPr>
              <a:xfrm>
                <a:off x="700397" y="2329650"/>
                <a:ext cx="392858" cy="250257"/>
              </a:xfrm>
              <a:custGeom>
                <a:avLst/>
                <a:gdLst/>
                <a:ahLst/>
                <a:cxnLst/>
                <a:rect l="l" t="t" r="r" b="b"/>
                <a:pathLst>
                  <a:path w="13648" h="8694" fill="none" extrusionOk="0">
                    <a:moveTo>
                      <a:pt x="13648" y="0"/>
                    </a:moveTo>
                    <a:cubicBezTo>
                      <a:pt x="13648" y="0"/>
                      <a:pt x="7751" y="6049"/>
                      <a:pt x="0" y="86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4" name="Google Shape;2164;p89"/>
              <p:cNvSpPr/>
              <p:nvPr/>
            </p:nvSpPr>
            <p:spPr>
              <a:xfrm>
                <a:off x="1205234" y="1465198"/>
                <a:ext cx="324637" cy="113758"/>
              </a:xfrm>
              <a:custGeom>
                <a:avLst/>
                <a:gdLst/>
                <a:ahLst/>
                <a:cxnLst/>
                <a:rect l="l" t="t" r="r" b="b"/>
                <a:pathLst>
                  <a:path w="11278" h="3952" fill="none" extrusionOk="0">
                    <a:moveTo>
                      <a:pt x="11277" y="1216"/>
                    </a:moveTo>
                    <a:cubicBezTo>
                      <a:pt x="11277" y="1216"/>
                      <a:pt x="9119" y="0"/>
                      <a:pt x="7721" y="0"/>
                    </a:cubicBezTo>
                    <a:cubicBezTo>
                      <a:pt x="6353" y="0"/>
                      <a:pt x="5928" y="578"/>
                      <a:pt x="5928" y="578"/>
                    </a:cubicBezTo>
                    <a:lnTo>
                      <a:pt x="2463" y="2706"/>
                    </a:lnTo>
                    <a:lnTo>
                      <a:pt x="1" y="395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5" name="Google Shape;2165;p89"/>
              <p:cNvSpPr/>
              <p:nvPr/>
            </p:nvSpPr>
            <p:spPr>
              <a:xfrm>
                <a:off x="1485229" y="1633189"/>
                <a:ext cx="140010" cy="389375"/>
              </a:xfrm>
              <a:custGeom>
                <a:avLst/>
                <a:gdLst/>
                <a:ahLst/>
                <a:cxnLst/>
                <a:rect l="l" t="t" r="r" b="b"/>
                <a:pathLst>
                  <a:path w="4864" h="13527" fill="none" extrusionOk="0">
                    <a:moveTo>
                      <a:pt x="0" y="0"/>
                    </a:moveTo>
                    <a:cubicBezTo>
                      <a:pt x="0" y="0"/>
                      <a:pt x="243" y="3678"/>
                      <a:pt x="1672" y="5623"/>
                    </a:cubicBezTo>
                    <a:cubicBezTo>
                      <a:pt x="1946" y="6231"/>
                      <a:pt x="2432" y="7204"/>
                      <a:pt x="2432" y="7204"/>
                    </a:cubicBezTo>
                    <a:lnTo>
                      <a:pt x="2432" y="9210"/>
                    </a:lnTo>
                    <a:cubicBezTo>
                      <a:pt x="2432" y="9210"/>
                      <a:pt x="1277" y="12128"/>
                      <a:pt x="2128" y="13283"/>
                    </a:cubicBezTo>
                    <a:cubicBezTo>
                      <a:pt x="2736" y="13526"/>
                      <a:pt x="3070" y="13405"/>
                      <a:pt x="3070" y="13405"/>
                    </a:cubicBezTo>
                    <a:lnTo>
                      <a:pt x="4742" y="9058"/>
                    </a:lnTo>
                    <a:cubicBezTo>
                      <a:pt x="4742" y="9058"/>
                      <a:pt x="4864" y="7295"/>
                      <a:pt x="4742" y="6475"/>
                    </a:cubicBezTo>
                    <a:cubicBezTo>
                      <a:pt x="4620" y="5684"/>
                      <a:pt x="4377" y="3557"/>
                      <a:pt x="4377" y="3557"/>
                    </a:cubicBezTo>
                    <a:lnTo>
                      <a:pt x="4803" y="2584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6" name="Google Shape;2166;p89"/>
              <p:cNvSpPr/>
              <p:nvPr/>
            </p:nvSpPr>
            <p:spPr>
              <a:xfrm>
                <a:off x="1598096" y="1712809"/>
                <a:ext cx="215254" cy="337734"/>
              </a:xfrm>
              <a:custGeom>
                <a:avLst/>
                <a:gdLst/>
                <a:ahLst/>
                <a:cxnLst/>
                <a:rect l="l" t="t" r="r" b="b"/>
                <a:pathLst>
                  <a:path w="7478" h="11733" fill="none" extrusionOk="0">
                    <a:moveTo>
                      <a:pt x="7326" y="0"/>
                    </a:moveTo>
                    <a:cubicBezTo>
                      <a:pt x="7326" y="0"/>
                      <a:pt x="6961" y="517"/>
                      <a:pt x="6991" y="1034"/>
                    </a:cubicBezTo>
                    <a:cubicBezTo>
                      <a:pt x="7022" y="1520"/>
                      <a:pt x="7478" y="3222"/>
                      <a:pt x="6991" y="4225"/>
                    </a:cubicBezTo>
                    <a:cubicBezTo>
                      <a:pt x="6505" y="5198"/>
                      <a:pt x="2949" y="11429"/>
                      <a:pt x="2949" y="11429"/>
                    </a:cubicBezTo>
                    <a:cubicBezTo>
                      <a:pt x="2949" y="11429"/>
                      <a:pt x="2067" y="11338"/>
                      <a:pt x="1946" y="10517"/>
                    </a:cubicBezTo>
                    <a:cubicBezTo>
                      <a:pt x="1550" y="11186"/>
                      <a:pt x="1125" y="11733"/>
                      <a:pt x="1125" y="11733"/>
                    </a:cubicBezTo>
                    <a:cubicBezTo>
                      <a:pt x="1125" y="11733"/>
                      <a:pt x="0" y="11672"/>
                      <a:pt x="61" y="10213"/>
                    </a:cubicBezTo>
                    <a:cubicBezTo>
                      <a:pt x="91" y="8754"/>
                      <a:pt x="912" y="6778"/>
                      <a:pt x="912" y="6778"/>
                    </a:cubicBezTo>
                    <a:lnTo>
                      <a:pt x="973" y="3617"/>
                    </a:lnTo>
                    <a:lnTo>
                      <a:pt x="517" y="155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7" name="Google Shape;2167;p89"/>
              <p:cNvSpPr/>
              <p:nvPr/>
            </p:nvSpPr>
            <p:spPr>
              <a:xfrm>
                <a:off x="1654084" y="1712809"/>
                <a:ext cx="69142" cy="302761"/>
              </a:xfrm>
              <a:custGeom>
                <a:avLst/>
                <a:gdLst/>
                <a:ahLst/>
                <a:cxnLst/>
                <a:rect l="l" t="t" r="r" b="b"/>
                <a:pathLst>
                  <a:path w="2402" h="10518" fill="none" extrusionOk="0">
                    <a:moveTo>
                      <a:pt x="2402" y="0"/>
                    </a:moveTo>
                    <a:cubicBezTo>
                      <a:pt x="2402" y="0"/>
                      <a:pt x="1976" y="1003"/>
                      <a:pt x="2098" y="1520"/>
                    </a:cubicBezTo>
                    <a:cubicBezTo>
                      <a:pt x="2219" y="2006"/>
                      <a:pt x="2219" y="3769"/>
                      <a:pt x="2219" y="3769"/>
                    </a:cubicBezTo>
                    <a:lnTo>
                      <a:pt x="1" y="10517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8" name="Google Shape;2168;p89"/>
              <p:cNvSpPr/>
              <p:nvPr/>
            </p:nvSpPr>
            <p:spPr>
              <a:xfrm>
                <a:off x="1410848" y="1479188"/>
                <a:ext cx="461136" cy="562632"/>
              </a:xfrm>
              <a:custGeom>
                <a:avLst/>
                <a:gdLst/>
                <a:ahLst/>
                <a:cxnLst/>
                <a:rect l="l" t="t" r="r" b="b"/>
                <a:pathLst>
                  <a:path w="16020" h="19546" fill="none" extrusionOk="0">
                    <a:moveTo>
                      <a:pt x="1" y="1764"/>
                    </a:moveTo>
                    <a:cubicBezTo>
                      <a:pt x="1" y="1764"/>
                      <a:pt x="973" y="1672"/>
                      <a:pt x="1916" y="1581"/>
                    </a:cubicBezTo>
                    <a:cubicBezTo>
                      <a:pt x="2888" y="1460"/>
                      <a:pt x="4621" y="517"/>
                      <a:pt x="6566" y="517"/>
                    </a:cubicBezTo>
                    <a:cubicBezTo>
                      <a:pt x="8481" y="517"/>
                      <a:pt x="9119" y="1"/>
                      <a:pt x="10669" y="609"/>
                    </a:cubicBezTo>
                    <a:cubicBezTo>
                      <a:pt x="12858" y="1460"/>
                      <a:pt x="13922" y="3466"/>
                      <a:pt x="13922" y="3466"/>
                    </a:cubicBezTo>
                    <a:cubicBezTo>
                      <a:pt x="13922" y="3466"/>
                      <a:pt x="16019" y="9332"/>
                      <a:pt x="15806" y="11004"/>
                    </a:cubicBezTo>
                    <a:cubicBezTo>
                      <a:pt x="15806" y="11004"/>
                      <a:pt x="15594" y="13618"/>
                      <a:pt x="14499" y="15472"/>
                    </a:cubicBezTo>
                    <a:cubicBezTo>
                      <a:pt x="13284" y="17539"/>
                      <a:pt x="11156" y="18937"/>
                      <a:pt x="11065" y="19545"/>
                    </a:cubicBezTo>
                    <a:cubicBezTo>
                      <a:pt x="10214" y="19515"/>
                      <a:pt x="10062" y="18785"/>
                      <a:pt x="10062" y="187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69" name="Google Shape;2169;p89"/>
              <p:cNvSpPr/>
              <p:nvPr/>
            </p:nvSpPr>
            <p:spPr>
              <a:xfrm>
                <a:off x="1388107" y="1500201"/>
                <a:ext cx="109383" cy="215254"/>
              </a:xfrm>
              <a:custGeom>
                <a:avLst/>
                <a:gdLst/>
                <a:ahLst/>
                <a:cxnLst/>
                <a:rect l="l" t="t" r="r" b="b"/>
                <a:pathLst>
                  <a:path w="3800" h="7478" fill="none" extrusionOk="0">
                    <a:moveTo>
                      <a:pt x="973" y="0"/>
                    </a:moveTo>
                    <a:cubicBezTo>
                      <a:pt x="973" y="0"/>
                      <a:pt x="0" y="669"/>
                      <a:pt x="365" y="3465"/>
                    </a:cubicBezTo>
                    <a:cubicBezTo>
                      <a:pt x="760" y="6262"/>
                      <a:pt x="2554" y="7295"/>
                      <a:pt x="3800" y="74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0" name="Google Shape;2170;p89"/>
              <p:cNvSpPr/>
              <p:nvPr/>
            </p:nvSpPr>
            <p:spPr>
              <a:xfrm>
                <a:off x="1794959" y="1421444"/>
                <a:ext cx="56908" cy="103281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3588" fill="none" extrusionOk="0">
                    <a:moveTo>
                      <a:pt x="1976" y="1"/>
                    </a:moveTo>
                    <a:cubicBezTo>
                      <a:pt x="1642" y="1247"/>
                      <a:pt x="1064" y="2858"/>
                      <a:pt x="0" y="358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1" name="Google Shape;2171;p89"/>
              <p:cNvSpPr/>
              <p:nvPr/>
            </p:nvSpPr>
            <p:spPr>
              <a:xfrm>
                <a:off x="2242917" y="1008461"/>
                <a:ext cx="123401" cy="48157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673" fill="none" extrusionOk="0">
                    <a:moveTo>
                      <a:pt x="1" y="487"/>
                    </a:moveTo>
                    <a:cubicBezTo>
                      <a:pt x="639" y="1"/>
                      <a:pt x="1855" y="31"/>
                      <a:pt x="2615" y="335"/>
                    </a:cubicBezTo>
                    <a:cubicBezTo>
                      <a:pt x="3375" y="639"/>
                      <a:pt x="3679" y="1125"/>
                      <a:pt x="4287" y="167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2" name="Google Shape;2172;p89"/>
              <p:cNvSpPr/>
              <p:nvPr/>
            </p:nvSpPr>
            <p:spPr>
              <a:xfrm>
                <a:off x="1980452" y="920090"/>
                <a:ext cx="12164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4226" h="2159" fill="none" extrusionOk="0">
                    <a:moveTo>
                      <a:pt x="4225" y="2159"/>
                    </a:moveTo>
                    <a:cubicBezTo>
                      <a:pt x="3860" y="1399"/>
                      <a:pt x="3222" y="761"/>
                      <a:pt x="2462" y="426"/>
                    </a:cubicBezTo>
                    <a:cubicBezTo>
                      <a:pt x="1702" y="62"/>
                      <a:pt x="790" y="1"/>
                      <a:pt x="0" y="24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3" name="Google Shape;2173;p89"/>
              <p:cNvSpPr/>
              <p:nvPr/>
            </p:nvSpPr>
            <p:spPr>
              <a:xfrm>
                <a:off x="2238541" y="1055986"/>
                <a:ext cx="45538" cy="66608"/>
              </a:xfrm>
              <a:custGeom>
                <a:avLst/>
                <a:gdLst/>
                <a:ahLst/>
                <a:cxnLst/>
                <a:rect l="l" t="t" r="r" b="b"/>
                <a:pathLst>
                  <a:path w="1582" h="2314" extrusionOk="0">
                    <a:moveTo>
                      <a:pt x="1047" y="1"/>
                    </a:moveTo>
                    <a:cubicBezTo>
                      <a:pt x="757" y="1"/>
                      <a:pt x="402" y="399"/>
                      <a:pt x="214" y="964"/>
                    </a:cubicBezTo>
                    <a:cubicBezTo>
                      <a:pt x="1" y="1602"/>
                      <a:pt x="92" y="2210"/>
                      <a:pt x="426" y="2301"/>
                    </a:cubicBezTo>
                    <a:cubicBezTo>
                      <a:pt x="454" y="2310"/>
                      <a:pt x="483" y="2314"/>
                      <a:pt x="512" y="2314"/>
                    </a:cubicBezTo>
                    <a:cubicBezTo>
                      <a:pt x="806" y="2314"/>
                      <a:pt x="1175" y="1909"/>
                      <a:pt x="1369" y="1329"/>
                    </a:cubicBezTo>
                    <a:cubicBezTo>
                      <a:pt x="1581" y="721"/>
                      <a:pt x="1490" y="113"/>
                      <a:pt x="1156" y="22"/>
                    </a:cubicBezTo>
                    <a:cubicBezTo>
                      <a:pt x="1121" y="8"/>
                      <a:pt x="1084" y="1"/>
                      <a:pt x="10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4" name="Google Shape;2174;p89"/>
              <p:cNvSpPr/>
              <p:nvPr/>
            </p:nvSpPr>
            <p:spPr>
              <a:xfrm>
                <a:off x="2028552" y="994126"/>
                <a:ext cx="44674" cy="66580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2313" extrusionOk="0">
                    <a:moveTo>
                      <a:pt x="1070" y="0"/>
                    </a:moveTo>
                    <a:cubicBezTo>
                      <a:pt x="776" y="0"/>
                      <a:pt x="407" y="402"/>
                      <a:pt x="214" y="955"/>
                    </a:cubicBezTo>
                    <a:cubicBezTo>
                      <a:pt x="1" y="1593"/>
                      <a:pt x="92" y="2201"/>
                      <a:pt x="396" y="2292"/>
                    </a:cubicBezTo>
                    <a:cubicBezTo>
                      <a:pt x="431" y="2306"/>
                      <a:pt x="468" y="2313"/>
                      <a:pt x="505" y="2313"/>
                    </a:cubicBezTo>
                    <a:cubicBezTo>
                      <a:pt x="795" y="2313"/>
                      <a:pt x="1150" y="1915"/>
                      <a:pt x="1338" y="1350"/>
                    </a:cubicBezTo>
                    <a:cubicBezTo>
                      <a:pt x="1551" y="712"/>
                      <a:pt x="1460" y="104"/>
                      <a:pt x="1156" y="13"/>
                    </a:cubicBezTo>
                    <a:cubicBezTo>
                      <a:pt x="1128" y="4"/>
                      <a:pt x="1100" y="0"/>
                      <a:pt x="10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5" name="Google Shape;2175;p89"/>
              <p:cNvSpPr/>
              <p:nvPr/>
            </p:nvSpPr>
            <p:spPr>
              <a:xfrm>
                <a:off x="2164189" y="1027718"/>
                <a:ext cx="54260" cy="118134"/>
              </a:xfrm>
              <a:custGeom>
                <a:avLst/>
                <a:gdLst/>
                <a:ahLst/>
                <a:cxnLst/>
                <a:rect l="l" t="t" r="r" b="b"/>
                <a:pathLst>
                  <a:path w="1885" h="4104" fill="none" extrusionOk="0">
                    <a:moveTo>
                      <a:pt x="0" y="4104"/>
                    </a:moveTo>
                    <a:cubicBezTo>
                      <a:pt x="91" y="2919"/>
                      <a:pt x="122" y="2767"/>
                      <a:pt x="335" y="2128"/>
                    </a:cubicBezTo>
                    <a:cubicBezTo>
                      <a:pt x="730" y="882"/>
                      <a:pt x="1885" y="1"/>
                      <a:pt x="1885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6" name="Google Shape;2176;p89"/>
              <p:cNvSpPr/>
              <p:nvPr/>
            </p:nvSpPr>
            <p:spPr>
              <a:xfrm>
                <a:off x="1815080" y="1210592"/>
                <a:ext cx="29" cy="29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7" name="Google Shape;2177;p89"/>
              <p:cNvSpPr/>
              <p:nvPr/>
            </p:nvSpPr>
            <p:spPr>
              <a:xfrm>
                <a:off x="1809841" y="1114333"/>
                <a:ext cx="539863" cy="479501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6658" fill="none" extrusionOk="0">
                    <a:moveTo>
                      <a:pt x="61" y="4803"/>
                    </a:moveTo>
                    <a:cubicBezTo>
                      <a:pt x="0" y="4165"/>
                      <a:pt x="365" y="3587"/>
                      <a:pt x="942" y="3344"/>
                    </a:cubicBezTo>
                    <a:cubicBezTo>
                      <a:pt x="3404" y="2341"/>
                      <a:pt x="10000" y="1"/>
                      <a:pt x="13222" y="1642"/>
                    </a:cubicBezTo>
                    <a:cubicBezTo>
                      <a:pt x="16414" y="3253"/>
                      <a:pt x="18085" y="7052"/>
                      <a:pt x="18602" y="8511"/>
                    </a:cubicBezTo>
                    <a:cubicBezTo>
                      <a:pt x="18754" y="8876"/>
                      <a:pt x="18693" y="9302"/>
                      <a:pt x="18450" y="9636"/>
                    </a:cubicBezTo>
                    <a:cubicBezTo>
                      <a:pt x="17113" y="11308"/>
                      <a:pt x="12462" y="16657"/>
                      <a:pt x="7113" y="15502"/>
                    </a:cubicBezTo>
                    <a:cubicBezTo>
                      <a:pt x="1520" y="14287"/>
                      <a:pt x="426" y="7934"/>
                      <a:pt x="61" y="480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8" name="Google Shape;2178;p89"/>
              <p:cNvSpPr/>
              <p:nvPr/>
            </p:nvSpPr>
            <p:spPr>
              <a:xfrm>
                <a:off x="1803710" y="901725"/>
                <a:ext cx="42890" cy="42890"/>
              </a:xfrm>
              <a:custGeom>
                <a:avLst/>
                <a:gdLst/>
                <a:ahLst/>
                <a:cxnLst/>
                <a:rect l="l" t="t" r="r" b="b"/>
                <a:pathLst>
                  <a:path w="1490" h="1490" fill="none" extrusionOk="0">
                    <a:moveTo>
                      <a:pt x="0" y="1"/>
                    </a:moveTo>
                    <a:cubicBezTo>
                      <a:pt x="395" y="1"/>
                      <a:pt x="791" y="153"/>
                      <a:pt x="1064" y="426"/>
                    </a:cubicBezTo>
                    <a:cubicBezTo>
                      <a:pt x="1338" y="700"/>
                      <a:pt x="1490" y="1095"/>
                      <a:pt x="1490" y="149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79" name="Google Shape;2179;p89"/>
              <p:cNvSpPr/>
              <p:nvPr/>
            </p:nvSpPr>
            <p:spPr>
              <a:xfrm>
                <a:off x="2455554" y="1107339"/>
                <a:ext cx="65630" cy="24525"/>
              </a:xfrm>
              <a:custGeom>
                <a:avLst/>
                <a:gdLst/>
                <a:ahLst/>
                <a:cxnLst/>
                <a:rect l="l" t="t" r="r" b="b"/>
                <a:pathLst>
                  <a:path w="2280" h="852" fill="none" extrusionOk="0">
                    <a:moveTo>
                      <a:pt x="0" y="852"/>
                    </a:moveTo>
                    <a:cubicBezTo>
                      <a:pt x="334" y="578"/>
                      <a:pt x="669" y="335"/>
                      <a:pt x="1064" y="183"/>
                    </a:cubicBezTo>
                    <a:cubicBezTo>
                      <a:pt x="1459" y="31"/>
                      <a:pt x="1915" y="1"/>
                      <a:pt x="2280" y="18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0" name="Google Shape;2180;p89"/>
              <p:cNvSpPr/>
              <p:nvPr/>
            </p:nvSpPr>
            <p:spPr>
              <a:xfrm>
                <a:off x="2409181" y="1158087"/>
                <a:ext cx="59499" cy="84023"/>
              </a:xfrm>
              <a:custGeom>
                <a:avLst/>
                <a:gdLst/>
                <a:ahLst/>
                <a:cxnLst/>
                <a:rect l="l" t="t" r="r" b="b"/>
                <a:pathLst>
                  <a:path w="2067" h="2919" fill="none" extrusionOk="0">
                    <a:moveTo>
                      <a:pt x="1459" y="0"/>
                    </a:moveTo>
                    <a:cubicBezTo>
                      <a:pt x="1368" y="365"/>
                      <a:pt x="1429" y="760"/>
                      <a:pt x="1611" y="1095"/>
                    </a:cubicBezTo>
                    <a:cubicBezTo>
                      <a:pt x="1763" y="1399"/>
                      <a:pt x="2067" y="1703"/>
                      <a:pt x="2006" y="2037"/>
                    </a:cubicBezTo>
                    <a:cubicBezTo>
                      <a:pt x="1976" y="2311"/>
                      <a:pt x="1733" y="2493"/>
                      <a:pt x="1520" y="2584"/>
                    </a:cubicBezTo>
                    <a:cubicBezTo>
                      <a:pt x="1064" y="2827"/>
                      <a:pt x="517" y="2918"/>
                      <a:pt x="0" y="28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1" name="Google Shape;2181;p89"/>
              <p:cNvSpPr/>
              <p:nvPr/>
            </p:nvSpPr>
            <p:spPr>
              <a:xfrm>
                <a:off x="1808085" y="972594"/>
                <a:ext cx="3327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2159" fill="none" extrusionOk="0">
                    <a:moveTo>
                      <a:pt x="1155" y="1"/>
                    </a:moveTo>
                    <a:cubicBezTo>
                      <a:pt x="730" y="122"/>
                      <a:pt x="274" y="274"/>
                      <a:pt x="122" y="669"/>
                    </a:cubicBezTo>
                    <a:cubicBezTo>
                      <a:pt x="0" y="943"/>
                      <a:pt x="61" y="1247"/>
                      <a:pt x="183" y="1490"/>
                    </a:cubicBezTo>
                    <a:cubicBezTo>
                      <a:pt x="335" y="1764"/>
                      <a:pt x="517" y="1976"/>
                      <a:pt x="730" y="215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2" name="Google Shape;2182;p89"/>
              <p:cNvSpPr/>
              <p:nvPr/>
            </p:nvSpPr>
            <p:spPr>
              <a:xfrm>
                <a:off x="1945449" y="707482"/>
                <a:ext cx="575729" cy="178525"/>
              </a:xfrm>
              <a:custGeom>
                <a:avLst/>
                <a:gdLst/>
                <a:ahLst/>
                <a:cxnLst/>
                <a:rect l="l" t="t" r="r" b="b"/>
                <a:pathLst>
                  <a:path w="20001" h="6202" fill="none" extrusionOk="0">
                    <a:moveTo>
                      <a:pt x="0" y="1"/>
                    </a:moveTo>
                    <a:cubicBezTo>
                      <a:pt x="0" y="1"/>
                      <a:pt x="14378" y="487"/>
                      <a:pt x="20001" y="620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3" name="Google Shape;2183;p89"/>
              <p:cNvSpPr/>
              <p:nvPr/>
            </p:nvSpPr>
            <p:spPr>
              <a:xfrm>
                <a:off x="1255983" y="4829369"/>
                <a:ext cx="190758" cy="247637"/>
              </a:xfrm>
              <a:custGeom>
                <a:avLst/>
                <a:gdLst/>
                <a:ahLst/>
                <a:cxnLst/>
                <a:rect l="l" t="t" r="r" b="b"/>
                <a:pathLst>
                  <a:path w="6627" h="8603" fill="none" extrusionOk="0">
                    <a:moveTo>
                      <a:pt x="1" y="0"/>
                    </a:moveTo>
                    <a:cubicBezTo>
                      <a:pt x="1" y="0"/>
                      <a:pt x="3770" y="1277"/>
                      <a:pt x="4955" y="3253"/>
                    </a:cubicBezTo>
                    <a:cubicBezTo>
                      <a:pt x="6171" y="5259"/>
                      <a:pt x="6627" y="8602"/>
                      <a:pt x="6627" y="860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4" name="Google Shape;2184;p89"/>
              <p:cNvSpPr/>
              <p:nvPr/>
            </p:nvSpPr>
            <p:spPr>
              <a:xfrm>
                <a:off x="1290986" y="4737486"/>
                <a:ext cx="116378" cy="202157"/>
              </a:xfrm>
              <a:custGeom>
                <a:avLst/>
                <a:gdLst/>
                <a:ahLst/>
                <a:cxnLst/>
                <a:rect l="l" t="t" r="r" b="b"/>
                <a:pathLst>
                  <a:path w="4043" h="7023" fill="none" extrusionOk="0">
                    <a:moveTo>
                      <a:pt x="0" y="1"/>
                    </a:moveTo>
                    <a:cubicBezTo>
                      <a:pt x="0" y="1"/>
                      <a:pt x="3162" y="2919"/>
                      <a:pt x="4043" y="702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5" name="Google Shape;2185;p89"/>
              <p:cNvSpPr/>
              <p:nvPr/>
            </p:nvSpPr>
            <p:spPr>
              <a:xfrm>
                <a:off x="1246368" y="1578929"/>
                <a:ext cx="18394" cy="77029"/>
              </a:xfrm>
              <a:custGeom>
                <a:avLst/>
                <a:gdLst/>
                <a:ahLst/>
                <a:cxnLst/>
                <a:rect l="l" t="t" r="r" b="b"/>
                <a:pathLst>
                  <a:path w="639" h="2676" fill="none" extrusionOk="0">
                    <a:moveTo>
                      <a:pt x="335" y="1"/>
                    </a:moveTo>
                    <a:cubicBezTo>
                      <a:pt x="335" y="1"/>
                      <a:pt x="0" y="1703"/>
                      <a:pt x="639" y="267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6" name="Google Shape;2186;p89"/>
              <p:cNvSpPr/>
              <p:nvPr/>
            </p:nvSpPr>
            <p:spPr>
              <a:xfrm>
                <a:off x="1869316" y="885351"/>
                <a:ext cx="21036" cy="325258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3163" fill="none" extrusionOk="0">
                    <a:moveTo>
                      <a:pt x="1" y="1"/>
                    </a:moveTo>
                    <a:lnTo>
                      <a:pt x="730" y="1316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7" name="Google Shape;2187;p89"/>
              <p:cNvSpPr/>
              <p:nvPr/>
            </p:nvSpPr>
            <p:spPr>
              <a:xfrm>
                <a:off x="2305038" y="1112564"/>
                <a:ext cx="159491" cy="202161"/>
              </a:xfrm>
              <a:custGeom>
                <a:avLst/>
                <a:gdLst/>
                <a:ahLst/>
                <a:cxnLst/>
                <a:rect l="l" t="t" r="r" b="b"/>
                <a:pathLst>
                  <a:path w="7296" h="10214" fill="none" extrusionOk="0">
                    <a:moveTo>
                      <a:pt x="7296" y="0"/>
                    </a:moveTo>
                    <a:lnTo>
                      <a:pt x="1" y="10213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8" name="Google Shape;2188;p89"/>
              <p:cNvSpPr/>
              <p:nvPr/>
            </p:nvSpPr>
            <p:spPr>
              <a:xfrm>
                <a:off x="900743" y="878092"/>
                <a:ext cx="385892" cy="71790"/>
              </a:xfrm>
              <a:custGeom>
                <a:avLst/>
                <a:gdLst/>
                <a:ahLst/>
                <a:cxnLst/>
                <a:rect l="l" t="t" r="r" b="b"/>
                <a:pathLst>
                  <a:path w="13406" h="2494" fill="none" extrusionOk="0">
                    <a:moveTo>
                      <a:pt x="1" y="2493"/>
                    </a:moveTo>
                    <a:cubicBezTo>
                      <a:pt x="1" y="2493"/>
                      <a:pt x="8937" y="1"/>
                      <a:pt x="13405" y="191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89" name="Google Shape;2189;p89"/>
              <p:cNvSpPr/>
              <p:nvPr/>
            </p:nvSpPr>
            <p:spPr>
              <a:xfrm>
                <a:off x="1105493" y="651494"/>
                <a:ext cx="293146" cy="56908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1977" extrusionOk="0">
                    <a:moveTo>
                      <a:pt x="10183" y="0"/>
                    </a:moveTo>
                    <a:lnTo>
                      <a:pt x="0" y="1976"/>
                    </a:lnTo>
                    <a:lnTo>
                      <a:pt x="0" y="1976"/>
                    </a:lnTo>
                    <a:lnTo>
                      <a:pt x="8998" y="943"/>
                    </a:lnTo>
                    <a:lnTo>
                      <a:pt x="9879" y="365"/>
                    </a:lnTo>
                    <a:lnTo>
                      <a:pt x="10183" y="0"/>
                    </a:ln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90" name="Google Shape;2190;p89"/>
              <p:cNvSpPr/>
              <p:nvPr/>
            </p:nvSpPr>
            <p:spPr>
              <a:xfrm>
                <a:off x="1040755" y="3869551"/>
                <a:ext cx="255496" cy="129504"/>
              </a:xfrm>
              <a:custGeom>
                <a:avLst/>
                <a:gdLst/>
                <a:ahLst/>
                <a:cxnLst/>
                <a:rect l="l" t="t" r="r" b="b"/>
                <a:pathLst>
                  <a:path w="8876" h="4499" extrusionOk="0">
                    <a:moveTo>
                      <a:pt x="0" y="0"/>
                    </a:moveTo>
                    <a:lnTo>
                      <a:pt x="0" y="3921"/>
                    </a:lnTo>
                    <a:cubicBezTo>
                      <a:pt x="0" y="3921"/>
                      <a:pt x="5806" y="3952"/>
                      <a:pt x="8876" y="4499"/>
                    </a:cubicBezTo>
                    <a:cubicBezTo>
                      <a:pt x="1885" y="1946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91" name="Google Shape;2191;p89"/>
              <p:cNvSpPr/>
              <p:nvPr/>
            </p:nvSpPr>
            <p:spPr>
              <a:xfrm>
                <a:off x="1298844" y="4775109"/>
                <a:ext cx="147897" cy="280884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9758" extrusionOk="0">
                    <a:moveTo>
                      <a:pt x="913" y="1"/>
                    </a:moveTo>
                    <a:cubicBezTo>
                      <a:pt x="913" y="1"/>
                      <a:pt x="1581" y="1551"/>
                      <a:pt x="1" y="2493"/>
                    </a:cubicBezTo>
                    <a:cubicBezTo>
                      <a:pt x="822" y="4074"/>
                      <a:pt x="1065" y="5259"/>
                      <a:pt x="1065" y="5259"/>
                    </a:cubicBezTo>
                    <a:lnTo>
                      <a:pt x="5138" y="9758"/>
                    </a:lnTo>
                    <a:cubicBezTo>
                      <a:pt x="5138" y="9758"/>
                      <a:pt x="3344" y="2159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92" name="Google Shape;2192;p89"/>
              <p:cNvSpPr/>
              <p:nvPr/>
            </p:nvSpPr>
            <p:spPr>
              <a:xfrm>
                <a:off x="1809841" y="1145249"/>
                <a:ext cx="539863" cy="420002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4591" extrusionOk="0">
                    <a:moveTo>
                      <a:pt x="10333" y="0"/>
                    </a:moveTo>
                    <a:cubicBezTo>
                      <a:pt x="6996" y="0"/>
                      <a:pt x="2797" y="1515"/>
                      <a:pt x="942" y="2270"/>
                    </a:cubicBezTo>
                    <a:cubicBezTo>
                      <a:pt x="365" y="2513"/>
                      <a:pt x="0" y="3091"/>
                      <a:pt x="61" y="3729"/>
                    </a:cubicBezTo>
                    <a:cubicBezTo>
                      <a:pt x="426" y="6860"/>
                      <a:pt x="1520" y="13213"/>
                      <a:pt x="7113" y="14428"/>
                    </a:cubicBezTo>
                    <a:cubicBezTo>
                      <a:pt x="7626" y="14539"/>
                      <a:pt x="8133" y="14590"/>
                      <a:pt x="8632" y="14590"/>
                    </a:cubicBezTo>
                    <a:cubicBezTo>
                      <a:pt x="13325" y="14590"/>
                      <a:pt x="17241" y="10073"/>
                      <a:pt x="18450" y="8562"/>
                    </a:cubicBezTo>
                    <a:cubicBezTo>
                      <a:pt x="18693" y="8228"/>
                      <a:pt x="18754" y="7802"/>
                      <a:pt x="18602" y="7437"/>
                    </a:cubicBezTo>
                    <a:cubicBezTo>
                      <a:pt x="18085" y="5978"/>
                      <a:pt x="16414" y="2179"/>
                      <a:pt x="13222" y="568"/>
                    </a:cubicBezTo>
                    <a:cubicBezTo>
                      <a:pt x="12427" y="163"/>
                      <a:pt x="11426" y="0"/>
                      <a:pt x="103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93" name="Google Shape;2193;p89"/>
              <p:cNvSpPr/>
              <p:nvPr/>
            </p:nvSpPr>
            <p:spPr>
              <a:xfrm>
                <a:off x="1276996" y="4389270"/>
                <a:ext cx="74380" cy="385863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3405" fill="none" extrusionOk="0">
                    <a:moveTo>
                      <a:pt x="2584" y="456"/>
                    </a:moveTo>
                    <a:lnTo>
                      <a:pt x="1185" y="122"/>
                    </a:lnTo>
                    <a:cubicBezTo>
                      <a:pt x="638" y="0"/>
                      <a:pt x="122" y="456"/>
                      <a:pt x="213" y="1034"/>
                    </a:cubicBezTo>
                    <a:cubicBezTo>
                      <a:pt x="486" y="2554"/>
                      <a:pt x="790" y="5137"/>
                      <a:pt x="486" y="6809"/>
                    </a:cubicBezTo>
                    <a:cubicBezTo>
                      <a:pt x="0" y="9271"/>
                      <a:pt x="669" y="11672"/>
                      <a:pt x="669" y="11672"/>
                    </a:cubicBezTo>
                    <a:lnTo>
                      <a:pt x="1672" y="13405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2194" name="Google Shape;2194;p89"/>
          <p:cNvGrpSpPr/>
          <p:nvPr/>
        </p:nvGrpSpPr>
        <p:grpSpPr>
          <a:xfrm rot="5400000">
            <a:off x="1675691" y="2639354"/>
            <a:ext cx="509871" cy="348535"/>
            <a:chOff x="5837600" y="1320725"/>
            <a:chExt cx="1830118" cy="1251023"/>
          </a:xfrm>
        </p:grpSpPr>
        <p:sp>
          <p:nvSpPr>
            <p:cNvPr id="2195" name="Google Shape;2195;p89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96" name="Google Shape;2196;p89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197" name="Google Shape;2197;p89"/>
          <p:cNvSpPr txBox="1">
            <a:spLocks noGrp="1"/>
          </p:cNvSpPr>
          <p:nvPr>
            <p:ph type="subTitle" idx="2"/>
          </p:nvPr>
        </p:nvSpPr>
        <p:spPr>
          <a:xfrm>
            <a:off x="5402718" y="1928341"/>
            <a:ext cx="757172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28-29</a:t>
            </a:r>
          </a:p>
        </p:txBody>
      </p:sp>
      <p:sp>
        <p:nvSpPr>
          <p:cNvPr id="2198" name="Google Shape;2198;p89"/>
          <p:cNvSpPr txBox="1">
            <a:spLocks noGrp="1"/>
          </p:cNvSpPr>
          <p:nvPr>
            <p:ph type="subTitle" idx="4"/>
          </p:nvPr>
        </p:nvSpPr>
        <p:spPr>
          <a:xfrm>
            <a:off x="5145415" y="1291213"/>
            <a:ext cx="1381492" cy="5211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Mujeres</a:t>
            </a:r>
            <a:endParaRPr sz="2800" dirty="0"/>
          </a:p>
        </p:txBody>
      </p:sp>
      <p:sp>
        <p:nvSpPr>
          <p:cNvPr id="171" name="Google Shape;2197;p89">
            <a:extLst>
              <a:ext uri="{FF2B5EF4-FFF2-40B4-BE49-F238E27FC236}">
                <a16:creationId xmlns:a16="http://schemas.microsoft.com/office/drawing/2014/main" id="{929AE7E8-A872-4476-ACC8-96586AAEA046}"/>
              </a:ext>
            </a:extLst>
          </p:cNvPr>
          <p:cNvSpPr txBox="1">
            <a:spLocks/>
          </p:cNvSpPr>
          <p:nvPr/>
        </p:nvSpPr>
        <p:spPr>
          <a:xfrm>
            <a:off x="5009175" y="2228364"/>
            <a:ext cx="153763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s-CO" dirty="0"/>
              <a:t>Menos severa</a:t>
            </a:r>
            <a:endParaRPr lang="en" dirty="0"/>
          </a:p>
        </p:txBody>
      </p:sp>
      <p:sp>
        <p:nvSpPr>
          <p:cNvPr id="172" name="Google Shape;2030;p89">
            <a:extLst>
              <a:ext uri="{FF2B5EF4-FFF2-40B4-BE49-F238E27FC236}">
                <a16:creationId xmlns:a16="http://schemas.microsoft.com/office/drawing/2014/main" id="{CE1BD5C9-56C3-4EED-8E18-2DF9F747F7E4}"/>
              </a:ext>
            </a:extLst>
          </p:cNvPr>
          <p:cNvSpPr txBox="1">
            <a:spLocks/>
          </p:cNvSpPr>
          <p:nvPr/>
        </p:nvSpPr>
        <p:spPr>
          <a:xfrm>
            <a:off x="4059913" y="1960954"/>
            <a:ext cx="970857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/>
            <a:r>
              <a:rPr lang="en" sz="8800" dirty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0" grpId="0" build="p"/>
      <p:bldP spid="2197" grpId="0" build="p"/>
      <p:bldP spid="171" grpId="0"/>
      <p:bldP spid="1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8" name="Google Shape;1788;p84"/>
          <p:cNvSpPr/>
          <p:nvPr/>
        </p:nvSpPr>
        <p:spPr>
          <a:xfrm flipH="1">
            <a:off x="2381700" y="928325"/>
            <a:ext cx="4380607" cy="4367078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89" name="Google Shape;1789;p84"/>
          <p:cNvSpPr txBox="1">
            <a:spLocks noGrp="1"/>
          </p:cNvSpPr>
          <p:nvPr>
            <p:ph type="title"/>
          </p:nvPr>
        </p:nvSpPr>
        <p:spPr>
          <a:xfrm>
            <a:off x="720000" y="1321725"/>
            <a:ext cx="77040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21 millones</a:t>
            </a:r>
            <a:endParaRPr dirty="0"/>
          </a:p>
        </p:txBody>
      </p:sp>
      <p:sp>
        <p:nvSpPr>
          <p:cNvPr id="1790" name="Google Shape;1790;p84"/>
          <p:cNvSpPr txBox="1">
            <a:spLocks noGrp="1"/>
          </p:cNvSpPr>
          <p:nvPr>
            <p:ph type="subTitle" idx="1"/>
          </p:nvPr>
        </p:nvSpPr>
        <p:spPr>
          <a:xfrm>
            <a:off x="720000" y="3433200"/>
            <a:ext cx="7704000" cy="38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Personas en el mundo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2" name="Google Shape;1952;p88"/>
          <p:cNvSpPr/>
          <p:nvPr/>
        </p:nvSpPr>
        <p:spPr>
          <a:xfrm>
            <a:off x="4995400" y="1333047"/>
            <a:ext cx="1646100" cy="673800"/>
          </a:xfrm>
          <a:prstGeom prst="roundRect">
            <a:avLst>
              <a:gd name="adj" fmla="val 113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3" name="Google Shape;1953;p88"/>
          <p:cNvSpPr txBox="1"/>
          <p:nvPr/>
        </p:nvSpPr>
        <p:spPr>
          <a:xfrm>
            <a:off x="5280450" y="1333047"/>
            <a:ext cx="1076100" cy="6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25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Ayudas</a:t>
            </a:r>
            <a:endParaRPr sz="2400" b="1" dirty="0">
              <a:solidFill>
                <a:schemeClr val="lt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1954" name="Google Shape;1954;p88"/>
          <p:cNvSpPr/>
          <p:nvPr/>
        </p:nvSpPr>
        <p:spPr>
          <a:xfrm>
            <a:off x="4427175" y="2183376"/>
            <a:ext cx="2782500" cy="1675500"/>
          </a:xfrm>
          <a:prstGeom prst="roundRect">
            <a:avLst>
              <a:gd name="adj" fmla="val 1134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5" name="Google Shape;1955;p88"/>
          <p:cNvSpPr/>
          <p:nvPr/>
        </p:nvSpPr>
        <p:spPr>
          <a:xfrm>
            <a:off x="713225" y="2183434"/>
            <a:ext cx="2782500" cy="1675500"/>
          </a:xfrm>
          <a:prstGeom prst="roundRect">
            <a:avLst>
              <a:gd name="adj" fmla="val 11349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6" name="Google Shape;1956;p88"/>
          <p:cNvSpPr/>
          <p:nvPr/>
        </p:nvSpPr>
        <p:spPr>
          <a:xfrm>
            <a:off x="733425" y="1344989"/>
            <a:ext cx="2782500" cy="673800"/>
          </a:xfrm>
          <a:prstGeom prst="roundRect">
            <a:avLst>
              <a:gd name="adj" fmla="val 11349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57" name="Google Shape;1957;p88"/>
          <p:cNvSpPr txBox="1">
            <a:spLocks noGrp="1"/>
          </p:cNvSpPr>
          <p:nvPr>
            <p:ph type="ctrTitle"/>
          </p:nvPr>
        </p:nvSpPr>
        <p:spPr>
          <a:xfrm>
            <a:off x="2871551" y="39345"/>
            <a:ext cx="3400897" cy="7661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Tratamiento</a:t>
            </a:r>
            <a:endParaRPr sz="4800" dirty="0"/>
          </a:p>
        </p:txBody>
      </p:sp>
      <p:sp>
        <p:nvSpPr>
          <p:cNvPr id="1958" name="Google Shape;1958;p88"/>
          <p:cNvSpPr txBox="1"/>
          <p:nvPr/>
        </p:nvSpPr>
        <p:spPr>
          <a:xfrm>
            <a:off x="733425" y="2419388"/>
            <a:ext cx="2561400" cy="12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25" rIns="0" bIns="0" anchor="ctr" anchorCtr="0">
            <a:noAutofit/>
          </a:bodyPr>
          <a:lstStyle/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Efectivos </a:t>
            </a:r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Costosos</a:t>
            </a:r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Muchos efectos secundarios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9" name="Google Shape;1959;p88"/>
          <p:cNvSpPr txBox="1"/>
          <p:nvPr/>
        </p:nvSpPr>
        <p:spPr>
          <a:xfrm>
            <a:off x="4538350" y="2419388"/>
            <a:ext cx="2560200" cy="12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25" rIns="0" bIns="0" anchor="ctr" anchorCtr="0">
            <a:noAutofit/>
          </a:bodyPr>
          <a:lstStyle/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Terapia</a:t>
            </a:r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Medicina</a:t>
            </a:r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F3F3F3"/>
                </a:solidFill>
                <a:latin typeface="Roboto"/>
                <a:ea typeface="Roboto"/>
                <a:cs typeface="Roboto"/>
                <a:sym typeface="Roboto"/>
              </a:rPr>
              <a:t>Sicofarmacología</a:t>
            </a:r>
            <a:endParaRPr sz="1600" dirty="0">
              <a:solidFill>
                <a:srgbClr val="F3F3F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60" name="Google Shape;1960;p88"/>
          <p:cNvSpPr txBox="1"/>
          <p:nvPr/>
        </p:nvSpPr>
        <p:spPr>
          <a:xfrm>
            <a:off x="1281425" y="1311486"/>
            <a:ext cx="1646100" cy="6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25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Antisicóticos</a:t>
            </a:r>
            <a:endParaRPr sz="2400" b="1" dirty="0">
              <a:solidFill>
                <a:schemeClr val="dk1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sp>
        <p:nvSpPr>
          <p:cNvPr id="1961" name="Google Shape;1961;p88"/>
          <p:cNvSpPr/>
          <p:nvPr/>
        </p:nvSpPr>
        <p:spPr>
          <a:xfrm>
            <a:off x="733424" y="4039850"/>
            <a:ext cx="3314459" cy="4365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63" name="Google Shape;1963;p88"/>
          <p:cNvSpPr/>
          <p:nvPr/>
        </p:nvSpPr>
        <p:spPr>
          <a:xfrm>
            <a:off x="3863601" y="4039850"/>
            <a:ext cx="3323169" cy="436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965" name="Google Shape;1965;p88"/>
          <p:cNvGrpSpPr/>
          <p:nvPr/>
        </p:nvGrpSpPr>
        <p:grpSpPr>
          <a:xfrm>
            <a:off x="7643434" y="123900"/>
            <a:ext cx="1500566" cy="5019611"/>
            <a:chOff x="7643434" y="123900"/>
            <a:chExt cx="1500566" cy="5019611"/>
          </a:xfrm>
        </p:grpSpPr>
        <p:sp>
          <p:nvSpPr>
            <p:cNvPr id="1966" name="Google Shape;1966;p88"/>
            <p:cNvSpPr/>
            <p:nvPr/>
          </p:nvSpPr>
          <p:spPr>
            <a:xfrm flipH="1">
              <a:off x="8275046" y="704084"/>
              <a:ext cx="467420" cy="37937"/>
            </a:xfrm>
            <a:custGeom>
              <a:avLst/>
              <a:gdLst/>
              <a:ahLst/>
              <a:cxnLst/>
              <a:rect l="l" t="t" r="r" b="b"/>
              <a:pathLst>
                <a:path w="15746" h="1278" extrusionOk="0">
                  <a:moveTo>
                    <a:pt x="0" y="1"/>
                  </a:moveTo>
                  <a:lnTo>
                    <a:pt x="31" y="1277"/>
                  </a:lnTo>
                  <a:lnTo>
                    <a:pt x="15745" y="9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7" name="Google Shape;1967;p88"/>
            <p:cNvSpPr/>
            <p:nvPr/>
          </p:nvSpPr>
          <p:spPr>
            <a:xfrm flipH="1">
              <a:off x="8580921" y="989219"/>
              <a:ext cx="194021" cy="191320"/>
            </a:xfrm>
            <a:custGeom>
              <a:avLst/>
              <a:gdLst/>
              <a:ahLst/>
              <a:cxnLst/>
              <a:rect l="l" t="t" r="r" b="b"/>
              <a:pathLst>
                <a:path w="6536" h="6445" extrusionOk="0">
                  <a:moveTo>
                    <a:pt x="1246" y="1"/>
                  </a:moveTo>
                  <a:lnTo>
                    <a:pt x="760" y="274"/>
                  </a:lnTo>
                  <a:lnTo>
                    <a:pt x="0" y="518"/>
                  </a:lnTo>
                  <a:cubicBezTo>
                    <a:pt x="0" y="518"/>
                    <a:pt x="547" y="609"/>
                    <a:pt x="699" y="1156"/>
                  </a:cubicBezTo>
                  <a:cubicBezTo>
                    <a:pt x="821" y="1703"/>
                    <a:pt x="1489" y="4347"/>
                    <a:pt x="1398" y="6202"/>
                  </a:cubicBezTo>
                  <a:cubicBezTo>
                    <a:pt x="1398" y="6202"/>
                    <a:pt x="2497" y="5873"/>
                    <a:pt x="3851" y="5873"/>
                  </a:cubicBezTo>
                  <a:cubicBezTo>
                    <a:pt x="4715" y="5873"/>
                    <a:pt x="5683" y="6007"/>
                    <a:pt x="6535" y="6445"/>
                  </a:cubicBezTo>
                  <a:cubicBezTo>
                    <a:pt x="4195" y="4439"/>
                    <a:pt x="2553" y="1885"/>
                    <a:pt x="2553" y="1885"/>
                  </a:cubicBezTo>
                  <a:lnTo>
                    <a:pt x="2037" y="761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8" name="Google Shape;1968;p88"/>
            <p:cNvSpPr/>
            <p:nvPr/>
          </p:nvSpPr>
          <p:spPr>
            <a:xfrm flipH="1">
              <a:off x="7971883" y="2809212"/>
              <a:ext cx="1050315" cy="253569"/>
            </a:xfrm>
            <a:custGeom>
              <a:avLst/>
              <a:gdLst/>
              <a:ahLst/>
              <a:cxnLst/>
              <a:rect l="l" t="t" r="r" b="b"/>
              <a:pathLst>
                <a:path w="35382" h="8542" fill="none" extrusionOk="0">
                  <a:moveTo>
                    <a:pt x="34865" y="1"/>
                  </a:moveTo>
                  <a:cubicBezTo>
                    <a:pt x="34865" y="1"/>
                    <a:pt x="35381" y="3071"/>
                    <a:pt x="35138" y="3831"/>
                  </a:cubicBezTo>
                  <a:cubicBezTo>
                    <a:pt x="34895" y="4590"/>
                    <a:pt x="29029" y="7782"/>
                    <a:pt x="17205" y="8177"/>
                  </a:cubicBezTo>
                  <a:cubicBezTo>
                    <a:pt x="5381" y="8542"/>
                    <a:pt x="1" y="6141"/>
                    <a:pt x="1" y="614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69" name="Google Shape;1969;p88"/>
            <p:cNvSpPr/>
            <p:nvPr/>
          </p:nvSpPr>
          <p:spPr>
            <a:xfrm flipH="1">
              <a:off x="7995364" y="2834475"/>
              <a:ext cx="1030426" cy="182296"/>
            </a:xfrm>
            <a:custGeom>
              <a:avLst/>
              <a:gdLst/>
              <a:ahLst/>
              <a:cxnLst/>
              <a:rect l="l" t="t" r="r" b="b"/>
              <a:pathLst>
                <a:path w="34712" h="6141" fill="none" extrusionOk="0">
                  <a:moveTo>
                    <a:pt x="0" y="3375"/>
                  </a:moveTo>
                  <a:cubicBezTo>
                    <a:pt x="11520" y="6141"/>
                    <a:pt x="23952" y="4925"/>
                    <a:pt x="34712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0" name="Google Shape;1970;p88"/>
            <p:cNvSpPr/>
            <p:nvPr/>
          </p:nvSpPr>
          <p:spPr>
            <a:xfrm flipH="1">
              <a:off x="7785987" y="2024194"/>
              <a:ext cx="206637" cy="101998"/>
            </a:xfrm>
            <a:custGeom>
              <a:avLst/>
              <a:gdLst/>
              <a:ahLst/>
              <a:cxnLst/>
              <a:rect l="l" t="t" r="r" b="b"/>
              <a:pathLst>
                <a:path w="6961" h="3436" extrusionOk="0">
                  <a:moveTo>
                    <a:pt x="6687" y="1"/>
                  </a:moveTo>
                  <a:lnTo>
                    <a:pt x="0" y="3101"/>
                  </a:lnTo>
                  <a:lnTo>
                    <a:pt x="91" y="3435"/>
                  </a:lnTo>
                  <a:cubicBezTo>
                    <a:pt x="2123" y="2718"/>
                    <a:pt x="4042" y="2227"/>
                    <a:pt x="5685" y="2227"/>
                  </a:cubicBezTo>
                  <a:cubicBezTo>
                    <a:pt x="6132" y="2227"/>
                    <a:pt x="6558" y="2263"/>
                    <a:pt x="6961" y="2341"/>
                  </a:cubicBezTo>
                  <a:lnTo>
                    <a:pt x="6383" y="456"/>
                  </a:lnTo>
                  <a:lnTo>
                    <a:pt x="6687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1" name="Google Shape;1971;p88"/>
            <p:cNvSpPr/>
            <p:nvPr/>
          </p:nvSpPr>
          <p:spPr>
            <a:xfrm flipH="1">
              <a:off x="8737037" y="703194"/>
              <a:ext cx="117315" cy="123638"/>
            </a:xfrm>
            <a:custGeom>
              <a:avLst/>
              <a:gdLst/>
              <a:ahLst/>
              <a:cxnLst/>
              <a:rect l="l" t="t" r="r" b="b"/>
              <a:pathLst>
                <a:path w="3952" h="4165" extrusionOk="0">
                  <a:moveTo>
                    <a:pt x="3769" y="0"/>
                  </a:moveTo>
                  <a:lnTo>
                    <a:pt x="213" y="304"/>
                  </a:lnTo>
                  <a:lnTo>
                    <a:pt x="0" y="1064"/>
                  </a:lnTo>
                  <a:cubicBezTo>
                    <a:pt x="0" y="1064"/>
                    <a:pt x="1429" y="1277"/>
                    <a:pt x="1946" y="2371"/>
                  </a:cubicBezTo>
                  <a:cubicBezTo>
                    <a:pt x="2493" y="3466"/>
                    <a:pt x="2705" y="4165"/>
                    <a:pt x="2705" y="4165"/>
                  </a:cubicBezTo>
                  <a:lnTo>
                    <a:pt x="3952" y="4073"/>
                  </a:lnTo>
                  <a:lnTo>
                    <a:pt x="3769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2" name="Google Shape;1972;p88"/>
            <p:cNvSpPr/>
            <p:nvPr/>
          </p:nvSpPr>
          <p:spPr>
            <a:xfrm flipH="1">
              <a:off x="7896079" y="1964614"/>
              <a:ext cx="637960" cy="492919"/>
            </a:xfrm>
            <a:custGeom>
              <a:avLst/>
              <a:gdLst/>
              <a:ahLst/>
              <a:cxnLst/>
              <a:rect l="l" t="t" r="r" b="b"/>
              <a:pathLst>
                <a:path w="21491" h="16605" extrusionOk="0">
                  <a:moveTo>
                    <a:pt x="15936" y="1"/>
                  </a:moveTo>
                  <a:cubicBezTo>
                    <a:pt x="15864" y="1"/>
                    <a:pt x="15789" y="11"/>
                    <a:pt x="15715" y="32"/>
                  </a:cubicBezTo>
                  <a:lnTo>
                    <a:pt x="669" y="4378"/>
                  </a:lnTo>
                  <a:cubicBezTo>
                    <a:pt x="244" y="4500"/>
                    <a:pt x="1" y="4926"/>
                    <a:pt x="122" y="5351"/>
                  </a:cubicBezTo>
                  <a:lnTo>
                    <a:pt x="2554" y="14774"/>
                  </a:lnTo>
                  <a:lnTo>
                    <a:pt x="2949" y="14926"/>
                  </a:lnTo>
                  <a:cubicBezTo>
                    <a:pt x="2949" y="14926"/>
                    <a:pt x="3435" y="14713"/>
                    <a:pt x="4651" y="14500"/>
                  </a:cubicBezTo>
                  <a:cubicBezTo>
                    <a:pt x="4863" y="14458"/>
                    <a:pt x="5050" y="14440"/>
                    <a:pt x="5216" y="14440"/>
                  </a:cubicBezTo>
                  <a:cubicBezTo>
                    <a:pt x="6002" y="14440"/>
                    <a:pt x="6293" y="14834"/>
                    <a:pt x="6293" y="14834"/>
                  </a:cubicBezTo>
                  <a:cubicBezTo>
                    <a:pt x="6293" y="14834"/>
                    <a:pt x="7334" y="14256"/>
                    <a:pt x="9050" y="14256"/>
                  </a:cubicBezTo>
                  <a:cubicBezTo>
                    <a:pt x="9093" y="14256"/>
                    <a:pt x="9136" y="14256"/>
                    <a:pt x="9180" y="14257"/>
                  </a:cubicBezTo>
                  <a:cubicBezTo>
                    <a:pt x="10943" y="14257"/>
                    <a:pt x="13071" y="16506"/>
                    <a:pt x="13071" y="16506"/>
                  </a:cubicBezTo>
                  <a:cubicBezTo>
                    <a:pt x="13071" y="16506"/>
                    <a:pt x="16627" y="16537"/>
                    <a:pt x="18360" y="16597"/>
                  </a:cubicBezTo>
                  <a:cubicBezTo>
                    <a:pt x="18493" y="16602"/>
                    <a:pt x="18624" y="16604"/>
                    <a:pt x="18753" y="16604"/>
                  </a:cubicBezTo>
                  <a:cubicBezTo>
                    <a:pt x="20299" y="16604"/>
                    <a:pt x="21490" y="16293"/>
                    <a:pt x="21490" y="16293"/>
                  </a:cubicBezTo>
                  <a:lnTo>
                    <a:pt x="16718" y="579"/>
                  </a:lnTo>
                  <a:cubicBezTo>
                    <a:pt x="16593" y="228"/>
                    <a:pt x="16281" y="1"/>
                    <a:pt x="15936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3" name="Google Shape;1973;p88"/>
            <p:cNvSpPr/>
            <p:nvPr/>
          </p:nvSpPr>
          <p:spPr>
            <a:xfrm flipH="1">
              <a:off x="7832904" y="2683788"/>
              <a:ext cx="552230" cy="211209"/>
            </a:xfrm>
            <a:custGeom>
              <a:avLst/>
              <a:gdLst/>
              <a:ahLst/>
              <a:cxnLst/>
              <a:rect l="l" t="t" r="r" b="b"/>
              <a:pathLst>
                <a:path w="18603" h="7115" extrusionOk="0">
                  <a:moveTo>
                    <a:pt x="7690" y="1"/>
                  </a:moveTo>
                  <a:cubicBezTo>
                    <a:pt x="7690" y="1"/>
                    <a:pt x="7113" y="335"/>
                    <a:pt x="4407" y="761"/>
                  </a:cubicBezTo>
                  <a:cubicBezTo>
                    <a:pt x="3723" y="867"/>
                    <a:pt x="3106" y="907"/>
                    <a:pt x="2565" y="907"/>
                  </a:cubicBezTo>
                  <a:cubicBezTo>
                    <a:pt x="941" y="907"/>
                    <a:pt x="0" y="548"/>
                    <a:pt x="0" y="548"/>
                  </a:cubicBezTo>
                  <a:lnTo>
                    <a:pt x="0" y="548"/>
                  </a:lnTo>
                  <a:lnTo>
                    <a:pt x="1854" y="6536"/>
                  </a:lnTo>
                  <a:cubicBezTo>
                    <a:pt x="1955" y="6887"/>
                    <a:pt x="2283" y="7114"/>
                    <a:pt x="2617" y="7114"/>
                  </a:cubicBezTo>
                  <a:cubicBezTo>
                    <a:pt x="2687" y="7114"/>
                    <a:pt x="2758" y="7104"/>
                    <a:pt x="2827" y="7083"/>
                  </a:cubicBezTo>
                  <a:lnTo>
                    <a:pt x="17933" y="2888"/>
                  </a:lnTo>
                  <a:cubicBezTo>
                    <a:pt x="18359" y="2767"/>
                    <a:pt x="18602" y="2280"/>
                    <a:pt x="18450" y="1855"/>
                  </a:cubicBezTo>
                  <a:lnTo>
                    <a:pt x="18450" y="1855"/>
                  </a:lnTo>
                  <a:cubicBezTo>
                    <a:pt x="18450" y="1855"/>
                    <a:pt x="18444" y="1855"/>
                    <a:pt x="18428" y="1855"/>
                  </a:cubicBezTo>
                  <a:cubicBezTo>
                    <a:pt x="18302" y="1855"/>
                    <a:pt x="17579" y="1831"/>
                    <a:pt x="14742" y="1399"/>
                  </a:cubicBezTo>
                  <a:cubicBezTo>
                    <a:pt x="11550" y="913"/>
                    <a:pt x="7690" y="1"/>
                    <a:pt x="7690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4" name="Google Shape;1974;p88"/>
            <p:cNvSpPr/>
            <p:nvPr/>
          </p:nvSpPr>
          <p:spPr>
            <a:xfrm flipH="1">
              <a:off x="8864272" y="3031204"/>
              <a:ext cx="111912" cy="2112296"/>
            </a:xfrm>
            <a:custGeom>
              <a:avLst/>
              <a:gdLst/>
              <a:ahLst/>
              <a:cxnLst/>
              <a:rect l="l" t="t" r="r" b="b"/>
              <a:pathLst>
                <a:path w="3770" h="71157" fill="none" extrusionOk="0">
                  <a:moveTo>
                    <a:pt x="2281" y="0"/>
                  </a:moveTo>
                  <a:cubicBezTo>
                    <a:pt x="2281" y="0"/>
                    <a:pt x="3101" y="6505"/>
                    <a:pt x="1" y="10547"/>
                  </a:cubicBezTo>
                  <a:cubicBezTo>
                    <a:pt x="639" y="18268"/>
                    <a:pt x="1916" y="45046"/>
                    <a:pt x="1916" y="45046"/>
                  </a:cubicBezTo>
                  <a:cubicBezTo>
                    <a:pt x="1916" y="45046"/>
                    <a:pt x="578" y="49454"/>
                    <a:pt x="1217" y="53922"/>
                  </a:cubicBezTo>
                  <a:cubicBezTo>
                    <a:pt x="1855" y="58390"/>
                    <a:pt x="3770" y="71156"/>
                    <a:pt x="3770" y="7115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5" name="Google Shape;1975;p88"/>
            <p:cNvSpPr/>
            <p:nvPr/>
          </p:nvSpPr>
          <p:spPr>
            <a:xfrm flipH="1">
              <a:off x="8864272" y="3344303"/>
              <a:ext cx="112803" cy="1799208"/>
            </a:xfrm>
            <a:custGeom>
              <a:avLst/>
              <a:gdLst/>
              <a:ahLst/>
              <a:cxnLst/>
              <a:rect l="l" t="t" r="r" b="b"/>
              <a:pathLst>
                <a:path w="3800" h="60610" fill="none" extrusionOk="0">
                  <a:moveTo>
                    <a:pt x="0" y="0"/>
                  </a:moveTo>
                  <a:cubicBezTo>
                    <a:pt x="639" y="7721"/>
                    <a:pt x="1946" y="34499"/>
                    <a:pt x="1946" y="34499"/>
                  </a:cubicBezTo>
                  <a:cubicBezTo>
                    <a:pt x="1946" y="34499"/>
                    <a:pt x="608" y="38907"/>
                    <a:pt x="1247" y="43375"/>
                  </a:cubicBezTo>
                  <a:cubicBezTo>
                    <a:pt x="1885" y="47843"/>
                    <a:pt x="3800" y="60609"/>
                    <a:pt x="3800" y="606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6" name="Google Shape;1976;p88"/>
            <p:cNvSpPr/>
            <p:nvPr/>
          </p:nvSpPr>
          <p:spPr>
            <a:xfrm flipH="1">
              <a:off x="8839900" y="3036607"/>
              <a:ext cx="136284" cy="374476"/>
            </a:xfrm>
            <a:custGeom>
              <a:avLst/>
              <a:gdLst/>
              <a:ahLst/>
              <a:cxnLst/>
              <a:rect l="l" t="t" r="r" b="b"/>
              <a:pathLst>
                <a:path w="4591" h="12615" fill="none" extrusionOk="0">
                  <a:moveTo>
                    <a:pt x="4074" y="0"/>
                  </a:moveTo>
                  <a:cubicBezTo>
                    <a:pt x="4074" y="0"/>
                    <a:pt x="4591" y="8602"/>
                    <a:pt x="1" y="1261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7" name="Google Shape;1977;p88"/>
            <p:cNvSpPr/>
            <p:nvPr/>
          </p:nvSpPr>
          <p:spPr>
            <a:xfrm flipH="1">
              <a:off x="8153262" y="123900"/>
              <a:ext cx="956451" cy="1047584"/>
            </a:xfrm>
            <a:custGeom>
              <a:avLst/>
              <a:gdLst/>
              <a:ahLst/>
              <a:cxnLst/>
              <a:rect l="l" t="t" r="r" b="b"/>
              <a:pathLst>
                <a:path w="32220" h="35290" extrusionOk="0">
                  <a:moveTo>
                    <a:pt x="19454" y="0"/>
                  </a:moveTo>
                  <a:cubicBezTo>
                    <a:pt x="12888" y="0"/>
                    <a:pt x="9089" y="4651"/>
                    <a:pt x="8572" y="7569"/>
                  </a:cubicBezTo>
                  <a:cubicBezTo>
                    <a:pt x="4468" y="9058"/>
                    <a:pt x="4195" y="14165"/>
                    <a:pt x="4651" y="16019"/>
                  </a:cubicBezTo>
                  <a:cubicBezTo>
                    <a:pt x="578" y="17995"/>
                    <a:pt x="0" y="24955"/>
                    <a:pt x="2857" y="28238"/>
                  </a:cubicBezTo>
                  <a:cubicBezTo>
                    <a:pt x="4920" y="30633"/>
                    <a:pt x="7210" y="30957"/>
                    <a:pt x="8297" y="30957"/>
                  </a:cubicBezTo>
                  <a:cubicBezTo>
                    <a:pt x="8699" y="30957"/>
                    <a:pt x="8937" y="30913"/>
                    <a:pt x="8937" y="30913"/>
                  </a:cubicBezTo>
                  <a:cubicBezTo>
                    <a:pt x="8937" y="30913"/>
                    <a:pt x="9393" y="34226"/>
                    <a:pt x="12432" y="35290"/>
                  </a:cubicBezTo>
                  <a:cubicBezTo>
                    <a:pt x="12432" y="35290"/>
                    <a:pt x="12675" y="31308"/>
                    <a:pt x="11551" y="29423"/>
                  </a:cubicBezTo>
                  <a:cubicBezTo>
                    <a:pt x="11427" y="29520"/>
                    <a:pt x="11177" y="29580"/>
                    <a:pt x="10853" y="29580"/>
                  </a:cubicBezTo>
                  <a:cubicBezTo>
                    <a:pt x="9747" y="29580"/>
                    <a:pt x="7781" y="28874"/>
                    <a:pt x="7052" y="26475"/>
                  </a:cubicBezTo>
                  <a:cubicBezTo>
                    <a:pt x="6110" y="23405"/>
                    <a:pt x="6444" y="22128"/>
                    <a:pt x="7143" y="21460"/>
                  </a:cubicBezTo>
                  <a:cubicBezTo>
                    <a:pt x="7873" y="20821"/>
                    <a:pt x="8420" y="20426"/>
                    <a:pt x="8420" y="20426"/>
                  </a:cubicBezTo>
                  <a:cubicBezTo>
                    <a:pt x="8420" y="20426"/>
                    <a:pt x="8724" y="19666"/>
                    <a:pt x="8754" y="18633"/>
                  </a:cubicBezTo>
                  <a:cubicBezTo>
                    <a:pt x="8815" y="17600"/>
                    <a:pt x="8997" y="16353"/>
                    <a:pt x="8997" y="16353"/>
                  </a:cubicBezTo>
                  <a:lnTo>
                    <a:pt x="9666" y="16444"/>
                  </a:lnTo>
                  <a:cubicBezTo>
                    <a:pt x="9666" y="16444"/>
                    <a:pt x="13921" y="13375"/>
                    <a:pt x="20153" y="12493"/>
                  </a:cubicBezTo>
                  <a:cubicBezTo>
                    <a:pt x="22109" y="12208"/>
                    <a:pt x="23689" y="12110"/>
                    <a:pt x="24936" y="12110"/>
                  </a:cubicBezTo>
                  <a:cubicBezTo>
                    <a:pt x="27680" y="12110"/>
                    <a:pt x="28815" y="12584"/>
                    <a:pt x="28815" y="12584"/>
                  </a:cubicBezTo>
                  <a:cubicBezTo>
                    <a:pt x="28815" y="12584"/>
                    <a:pt x="29818" y="14803"/>
                    <a:pt x="29910" y="16688"/>
                  </a:cubicBezTo>
                  <a:cubicBezTo>
                    <a:pt x="30001" y="18572"/>
                    <a:pt x="29849" y="19575"/>
                    <a:pt x="29849" y="19575"/>
                  </a:cubicBezTo>
                  <a:lnTo>
                    <a:pt x="28542" y="19514"/>
                  </a:lnTo>
                  <a:lnTo>
                    <a:pt x="28542" y="19514"/>
                  </a:lnTo>
                  <a:lnTo>
                    <a:pt x="28755" y="22919"/>
                  </a:lnTo>
                  <a:cubicBezTo>
                    <a:pt x="28755" y="22919"/>
                    <a:pt x="32037" y="21034"/>
                    <a:pt x="32129" y="16870"/>
                  </a:cubicBezTo>
                  <a:cubicBezTo>
                    <a:pt x="32220" y="12706"/>
                    <a:pt x="30274" y="9909"/>
                    <a:pt x="30274" y="9909"/>
                  </a:cubicBezTo>
                  <a:cubicBezTo>
                    <a:pt x="30274" y="9909"/>
                    <a:pt x="30090" y="9512"/>
                    <a:pt x="29843" y="9472"/>
                  </a:cubicBezTo>
                  <a:lnTo>
                    <a:pt x="29843" y="9472"/>
                  </a:lnTo>
                  <a:cubicBezTo>
                    <a:pt x="29912" y="9063"/>
                    <a:pt x="29917" y="8491"/>
                    <a:pt x="29788" y="7691"/>
                  </a:cubicBezTo>
                  <a:cubicBezTo>
                    <a:pt x="29332" y="5016"/>
                    <a:pt x="26718" y="4803"/>
                    <a:pt x="26718" y="4803"/>
                  </a:cubicBezTo>
                  <a:cubicBezTo>
                    <a:pt x="26718" y="4803"/>
                    <a:pt x="25989" y="0"/>
                    <a:pt x="19454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8" name="Google Shape;1978;p88"/>
            <p:cNvSpPr/>
            <p:nvPr/>
          </p:nvSpPr>
          <p:spPr>
            <a:xfrm flipH="1">
              <a:off x="8817336" y="593118"/>
              <a:ext cx="65010" cy="138065"/>
            </a:xfrm>
            <a:custGeom>
              <a:avLst/>
              <a:gdLst/>
              <a:ahLst/>
              <a:cxnLst/>
              <a:rect l="l" t="t" r="r" b="b"/>
              <a:pathLst>
                <a:path w="2190" h="4651" fill="none" extrusionOk="0">
                  <a:moveTo>
                    <a:pt x="1034" y="0"/>
                  </a:moveTo>
                  <a:cubicBezTo>
                    <a:pt x="1034" y="0"/>
                    <a:pt x="2189" y="3131"/>
                    <a:pt x="1" y="465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79" name="Google Shape;1979;p88"/>
            <p:cNvSpPr/>
            <p:nvPr/>
          </p:nvSpPr>
          <p:spPr>
            <a:xfrm flipH="1">
              <a:off x="8218203" y="609356"/>
              <a:ext cx="638851" cy="97486"/>
            </a:xfrm>
            <a:custGeom>
              <a:avLst/>
              <a:gdLst/>
              <a:ahLst/>
              <a:cxnLst/>
              <a:rect l="l" t="t" r="r" b="b"/>
              <a:pathLst>
                <a:path w="21521" h="3284" fill="none" extrusionOk="0">
                  <a:moveTo>
                    <a:pt x="578" y="152"/>
                  </a:moveTo>
                  <a:lnTo>
                    <a:pt x="21429" y="0"/>
                  </a:lnTo>
                  <a:lnTo>
                    <a:pt x="21520" y="3131"/>
                  </a:lnTo>
                  <a:lnTo>
                    <a:pt x="0" y="328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0" name="Google Shape;1980;p88"/>
            <p:cNvSpPr/>
            <p:nvPr/>
          </p:nvSpPr>
          <p:spPr>
            <a:xfrm flipH="1">
              <a:off x="8223634" y="483487"/>
              <a:ext cx="600053" cy="129486"/>
            </a:xfrm>
            <a:custGeom>
              <a:avLst/>
              <a:gdLst/>
              <a:ahLst/>
              <a:cxnLst/>
              <a:rect l="l" t="t" r="r" b="b"/>
              <a:pathLst>
                <a:path w="20214" h="4362" extrusionOk="0">
                  <a:moveTo>
                    <a:pt x="14445" y="0"/>
                  </a:moveTo>
                  <a:cubicBezTo>
                    <a:pt x="10768" y="0"/>
                    <a:pt x="5358" y="808"/>
                    <a:pt x="1" y="4362"/>
                  </a:cubicBezTo>
                  <a:lnTo>
                    <a:pt x="20214" y="4119"/>
                  </a:lnTo>
                  <a:cubicBezTo>
                    <a:pt x="20214" y="4119"/>
                    <a:pt x="19879" y="1565"/>
                    <a:pt x="19028" y="532"/>
                  </a:cubicBezTo>
                  <a:cubicBezTo>
                    <a:pt x="18838" y="418"/>
                    <a:pt x="17089" y="0"/>
                    <a:pt x="14445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1" name="Google Shape;1981;p88"/>
            <p:cNvSpPr/>
            <p:nvPr/>
          </p:nvSpPr>
          <p:spPr>
            <a:xfrm flipH="1">
              <a:off x="8223634" y="431596"/>
              <a:ext cx="600053" cy="181375"/>
            </a:xfrm>
            <a:custGeom>
              <a:avLst/>
              <a:gdLst/>
              <a:ahLst/>
              <a:cxnLst/>
              <a:rect l="l" t="t" r="r" b="b"/>
              <a:pathLst>
                <a:path w="20214" h="6110" fill="none" extrusionOk="0">
                  <a:moveTo>
                    <a:pt x="20214" y="5867"/>
                  </a:moveTo>
                  <a:cubicBezTo>
                    <a:pt x="20214" y="5867"/>
                    <a:pt x="19879" y="3313"/>
                    <a:pt x="19028" y="2280"/>
                  </a:cubicBezTo>
                  <a:cubicBezTo>
                    <a:pt x="18572" y="2006"/>
                    <a:pt x="9211" y="0"/>
                    <a:pt x="1" y="611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2" name="Google Shape;1982;p88"/>
            <p:cNvSpPr/>
            <p:nvPr/>
          </p:nvSpPr>
          <p:spPr>
            <a:xfrm flipH="1">
              <a:off x="8243465" y="381961"/>
              <a:ext cx="600082" cy="221984"/>
            </a:xfrm>
            <a:custGeom>
              <a:avLst/>
              <a:gdLst/>
              <a:ahLst/>
              <a:cxnLst/>
              <a:rect l="l" t="t" r="r" b="b"/>
              <a:pathLst>
                <a:path w="20215" h="7478" fill="none" extrusionOk="0">
                  <a:moveTo>
                    <a:pt x="19819" y="4074"/>
                  </a:moveTo>
                  <a:lnTo>
                    <a:pt x="20214" y="1794"/>
                  </a:lnTo>
                  <a:cubicBezTo>
                    <a:pt x="20214" y="1794"/>
                    <a:pt x="16141" y="1"/>
                    <a:pt x="9576" y="1156"/>
                  </a:cubicBezTo>
                  <a:cubicBezTo>
                    <a:pt x="3041" y="2341"/>
                    <a:pt x="1" y="7478"/>
                    <a:pt x="1" y="747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3" name="Google Shape;1983;p88"/>
            <p:cNvSpPr/>
            <p:nvPr/>
          </p:nvSpPr>
          <p:spPr>
            <a:xfrm flipH="1">
              <a:off x="8737041" y="710407"/>
              <a:ext cx="211149" cy="318550"/>
            </a:xfrm>
            <a:custGeom>
              <a:avLst/>
              <a:gdLst/>
              <a:ahLst/>
              <a:cxnLst/>
              <a:rect l="l" t="t" r="r" b="b"/>
              <a:pathLst>
                <a:path w="7113" h="10731" fill="none" extrusionOk="0">
                  <a:moveTo>
                    <a:pt x="4833" y="1794"/>
                  </a:moveTo>
                  <a:cubicBezTo>
                    <a:pt x="4833" y="1794"/>
                    <a:pt x="3769" y="1"/>
                    <a:pt x="1885" y="1520"/>
                  </a:cubicBezTo>
                  <a:cubicBezTo>
                    <a:pt x="0" y="3040"/>
                    <a:pt x="1368" y="7934"/>
                    <a:pt x="3617" y="9332"/>
                  </a:cubicBezTo>
                  <a:cubicBezTo>
                    <a:pt x="5866" y="10730"/>
                    <a:pt x="7113" y="9271"/>
                    <a:pt x="7113" y="927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4" name="Google Shape;1984;p88"/>
            <p:cNvSpPr/>
            <p:nvPr/>
          </p:nvSpPr>
          <p:spPr>
            <a:xfrm flipH="1">
              <a:off x="8722581" y="1004567"/>
              <a:ext cx="138095" cy="353726"/>
            </a:xfrm>
            <a:custGeom>
              <a:avLst/>
              <a:gdLst/>
              <a:ahLst/>
              <a:cxnLst/>
              <a:rect l="l" t="t" r="r" b="b"/>
              <a:pathLst>
                <a:path w="4652" h="11916" fill="none" extrusionOk="0">
                  <a:moveTo>
                    <a:pt x="3344" y="1"/>
                  </a:moveTo>
                  <a:cubicBezTo>
                    <a:pt x="3344" y="1"/>
                    <a:pt x="4651" y="4681"/>
                    <a:pt x="4195" y="6870"/>
                  </a:cubicBezTo>
                  <a:cubicBezTo>
                    <a:pt x="3770" y="9058"/>
                    <a:pt x="3648" y="10913"/>
                    <a:pt x="0" y="1191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5" name="Google Shape;1985;p88"/>
            <p:cNvSpPr/>
            <p:nvPr/>
          </p:nvSpPr>
          <p:spPr>
            <a:xfrm flipH="1">
              <a:off x="8247081" y="703194"/>
              <a:ext cx="470121" cy="563956"/>
            </a:xfrm>
            <a:custGeom>
              <a:avLst/>
              <a:gdLst/>
              <a:ahLst/>
              <a:cxnLst/>
              <a:rect l="l" t="t" r="r" b="b"/>
              <a:pathLst>
                <a:path w="15837" h="18998" fill="none" extrusionOk="0">
                  <a:moveTo>
                    <a:pt x="15198" y="0"/>
                  </a:moveTo>
                  <a:cubicBezTo>
                    <a:pt x="15198" y="0"/>
                    <a:pt x="15837" y="4712"/>
                    <a:pt x="15320" y="9058"/>
                  </a:cubicBezTo>
                  <a:cubicBezTo>
                    <a:pt x="14834" y="13405"/>
                    <a:pt x="14590" y="16779"/>
                    <a:pt x="10700" y="17569"/>
                  </a:cubicBezTo>
                  <a:cubicBezTo>
                    <a:pt x="3374" y="18998"/>
                    <a:pt x="0" y="10244"/>
                    <a:pt x="0" y="1024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6" name="Google Shape;1986;p88"/>
            <p:cNvSpPr/>
            <p:nvPr/>
          </p:nvSpPr>
          <p:spPr>
            <a:xfrm flipH="1">
              <a:off x="8336393" y="1235554"/>
              <a:ext cx="106510" cy="169679"/>
            </a:xfrm>
            <a:custGeom>
              <a:avLst/>
              <a:gdLst/>
              <a:ahLst/>
              <a:cxnLst/>
              <a:rect l="l" t="t" r="r" b="b"/>
              <a:pathLst>
                <a:path w="3588" h="5716" fill="none" extrusionOk="0">
                  <a:moveTo>
                    <a:pt x="335" y="1"/>
                  </a:moveTo>
                  <a:cubicBezTo>
                    <a:pt x="335" y="1"/>
                    <a:pt x="1" y="4378"/>
                    <a:pt x="3587" y="571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7" name="Google Shape;1987;p88"/>
            <p:cNvSpPr/>
            <p:nvPr/>
          </p:nvSpPr>
          <p:spPr>
            <a:xfrm flipH="1">
              <a:off x="8242581" y="1333013"/>
              <a:ext cx="782318" cy="630747"/>
            </a:xfrm>
            <a:custGeom>
              <a:avLst/>
              <a:gdLst/>
              <a:ahLst/>
              <a:cxnLst/>
              <a:rect l="l" t="t" r="r" b="b"/>
              <a:pathLst>
                <a:path w="26354" h="21248" fill="none" extrusionOk="0">
                  <a:moveTo>
                    <a:pt x="20822" y="183"/>
                  </a:moveTo>
                  <a:cubicBezTo>
                    <a:pt x="20822" y="183"/>
                    <a:pt x="24195" y="365"/>
                    <a:pt x="25107" y="1672"/>
                  </a:cubicBezTo>
                  <a:cubicBezTo>
                    <a:pt x="26019" y="2949"/>
                    <a:pt x="26354" y="4833"/>
                    <a:pt x="26262" y="7782"/>
                  </a:cubicBezTo>
                  <a:cubicBezTo>
                    <a:pt x="26171" y="10761"/>
                    <a:pt x="24256" y="20913"/>
                    <a:pt x="24256" y="20913"/>
                  </a:cubicBezTo>
                  <a:lnTo>
                    <a:pt x="23010" y="21247"/>
                  </a:lnTo>
                  <a:cubicBezTo>
                    <a:pt x="23010" y="21247"/>
                    <a:pt x="20578" y="15867"/>
                    <a:pt x="15867" y="11520"/>
                  </a:cubicBezTo>
                  <a:cubicBezTo>
                    <a:pt x="11125" y="7144"/>
                    <a:pt x="0" y="1216"/>
                    <a:pt x="0" y="1216"/>
                  </a:cubicBezTo>
                  <a:cubicBezTo>
                    <a:pt x="0" y="1216"/>
                    <a:pt x="2371" y="1"/>
                    <a:pt x="3770" y="304"/>
                  </a:cubicBezTo>
                  <a:cubicBezTo>
                    <a:pt x="4894" y="365"/>
                    <a:pt x="11612" y="3739"/>
                    <a:pt x="16657" y="7751"/>
                  </a:cubicBezTo>
                  <a:cubicBezTo>
                    <a:pt x="21703" y="11764"/>
                    <a:pt x="22797" y="14469"/>
                    <a:pt x="22797" y="14469"/>
                  </a:cubicBezTo>
                  <a:cubicBezTo>
                    <a:pt x="22797" y="14469"/>
                    <a:pt x="25077" y="4590"/>
                    <a:pt x="22828" y="158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8" name="Google Shape;1988;p88"/>
            <p:cNvSpPr/>
            <p:nvPr/>
          </p:nvSpPr>
          <p:spPr>
            <a:xfrm flipH="1">
              <a:off x="9028495" y="1372703"/>
              <a:ext cx="89352" cy="29804"/>
            </a:xfrm>
            <a:custGeom>
              <a:avLst/>
              <a:gdLst/>
              <a:ahLst/>
              <a:cxnLst/>
              <a:rect l="l" t="t" r="r" b="b"/>
              <a:pathLst>
                <a:path w="3010" h="1004" fill="none" extrusionOk="0">
                  <a:moveTo>
                    <a:pt x="1" y="1004"/>
                  </a:moveTo>
                  <a:cubicBezTo>
                    <a:pt x="1" y="1004"/>
                    <a:pt x="1520" y="548"/>
                    <a:pt x="301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89" name="Google Shape;1989;p88"/>
            <p:cNvSpPr/>
            <p:nvPr/>
          </p:nvSpPr>
          <p:spPr>
            <a:xfrm flipH="1">
              <a:off x="7790510" y="1382648"/>
              <a:ext cx="489981" cy="736307"/>
            </a:xfrm>
            <a:custGeom>
              <a:avLst/>
              <a:gdLst/>
              <a:ahLst/>
              <a:cxnLst/>
              <a:rect l="l" t="t" r="r" b="b"/>
              <a:pathLst>
                <a:path w="16506" h="24804" fill="none" extrusionOk="0">
                  <a:moveTo>
                    <a:pt x="1" y="0"/>
                  </a:moveTo>
                  <a:cubicBezTo>
                    <a:pt x="1" y="0"/>
                    <a:pt x="1460" y="517"/>
                    <a:pt x="3800" y="1794"/>
                  </a:cubicBezTo>
                  <a:cubicBezTo>
                    <a:pt x="9393" y="4712"/>
                    <a:pt x="13588" y="10122"/>
                    <a:pt x="16506" y="21460"/>
                  </a:cubicBezTo>
                  <a:cubicBezTo>
                    <a:pt x="15077" y="22371"/>
                    <a:pt x="9606" y="24803"/>
                    <a:pt x="9606" y="24803"/>
                  </a:cubicBezTo>
                  <a:cubicBezTo>
                    <a:pt x="9606" y="24803"/>
                    <a:pt x="10244" y="21399"/>
                    <a:pt x="9697" y="15776"/>
                  </a:cubicBezTo>
                  <a:cubicBezTo>
                    <a:pt x="9120" y="10183"/>
                    <a:pt x="6840" y="6779"/>
                    <a:pt x="6840" y="677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0" name="Google Shape;1990;p88"/>
            <p:cNvSpPr/>
            <p:nvPr/>
          </p:nvSpPr>
          <p:spPr>
            <a:xfrm flipH="1">
              <a:off x="7643434" y="2032328"/>
              <a:ext cx="987145" cy="730874"/>
            </a:xfrm>
            <a:custGeom>
              <a:avLst/>
              <a:gdLst/>
              <a:ahLst/>
              <a:cxnLst/>
              <a:rect l="l" t="t" r="r" b="b"/>
              <a:pathLst>
                <a:path w="33254" h="24621" fill="none" extrusionOk="0">
                  <a:moveTo>
                    <a:pt x="27782" y="0"/>
                  </a:moveTo>
                  <a:cubicBezTo>
                    <a:pt x="27782" y="0"/>
                    <a:pt x="31399" y="10487"/>
                    <a:pt x="32341" y="14195"/>
                  </a:cubicBezTo>
                  <a:cubicBezTo>
                    <a:pt x="33253" y="17873"/>
                    <a:pt x="33101" y="20000"/>
                    <a:pt x="32250" y="21155"/>
                  </a:cubicBezTo>
                  <a:cubicBezTo>
                    <a:pt x="31399" y="22280"/>
                    <a:pt x="31703" y="22918"/>
                    <a:pt x="29423" y="23769"/>
                  </a:cubicBezTo>
                  <a:cubicBezTo>
                    <a:pt x="27144" y="24621"/>
                    <a:pt x="16019" y="22067"/>
                    <a:pt x="16019" y="22067"/>
                  </a:cubicBezTo>
                  <a:cubicBezTo>
                    <a:pt x="16019" y="22067"/>
                    <a:pt x="12402" y="23344"/>
                    <a:pt x="8268" y="22493"/>
                  </a:cubicBezTo>
                  <a:cubicBezTo>
                    <a:pt x="2462" y="23192"/>
                    <a:pt x="1885" y="20821"/>
                    <a:pt x="1885" y="20821"/>
                  </a:cubicBezTo>
                  <a:cubicBezTo>
                    <a:pt x="1885" y="20821"/>
                    <a:pt x="1095" y="20578"/>
                    <a:pt x="760" y="19575"/>
                  </a:cubicBezTo>
                  <a:cubicBezTo>
                    <a:pt x="31" y="18937"/>
                    <a:pt x="699" y="17873"/>
                    <a:pt x="699" y="17873"/>
                  </a:cubicBezTo>
                  <a:cubicBezTo>
                    <a:pt x="699" y="17873"/>
                    <a:pt x="0" y="17447"/>
                    <a:pt x="517" y="16414"/>
                  </a:cubicBezTo>
                  <a:cubicBezTo>
                    <a:pt x="882" y="15684"/>
                    <a:pt x="4104" y="13830"/>
                    <a:pt x="5958" y="12827"/>
                  </a:cubicBezTo>
                  <a:cubicBezTo>
                    <a:pt x="6748" y="12371"/>
                    <a:pt x="7660" y="12189"/>
                    <a:pt x="8572" y="12310"/>
                  </a:cubicBezTo>
                  <a:lnTo>
                    <a:pt x="9697" y="12462"/>
                  </a:lnTo>
                  <a:cubicBezTo>
                    <a:pt x="9697" y="12462"/>
                    <a:pt x="11733" y="11550"/>
                    <a:pt x="13010" y="12189"/>
                  </a:cubicBezTo>
                  <a:cubicBezTo>
                    <a:pt x="14286" y="12857"/>
                    <a:pt x="15137" y="13587"/>
                    <a:pt x="15137" y="13587"/>
                  </a:cubicBezTo>
                  <a:lnTo>
                    <a:pt x="16414" y="14134"/>
                  </a:lnTo>
                  <a:lnTo>
                    <a:pt x="24013" y="14286"/>
                  </a:lnTo>
                  <a:cubicBezTo>
                    <a:pt x="24013" y="14286"/>
                    <a:pt x="27843" y="13678"/>
                    <a:pt x="30092" y="1516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1" name="Google Shape;1991;p88"/>
            <p:cNvSpPr/>
            <p:nvPr/>
          </p:nvSpPr>
          <p:spPr>
            <a:xfrm flipH="1">
              <a:off x="8242556" y="2403166"/>
              <a:ext cx="121827" cy="17188"/>
            </a:xfrm>
            <a:custGeom>
              <a:avLst/>
              <a:gdLst/>
              <a:ahLst/>
              <a:cxnLst/>
              <a:rect l="l" t="t" r="r" b="b"/>
              <a:pathLst>
                <a:path w="4104" h="579" fill="none" extrusionOk="0">
                  <a:moveTo>
                    <a:pt x="0" y="1"/>
                  </a:moveTo>
                  <a:lnTo>
                    <a:pt x="3739" y="548"/>
                  </a:lnTo>
                  <a:lnTo>
                    <a:pt x="4104" y="57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2" name="Google Shape;1992;p88"/>
            <p:cNvSpPr/>
            <p:nvPr/>
          </p:nvSpPr>
          <p:spPr>
            <a:xfrm flipH="1">
              <a:off x="8470843" y="2483467"/>
              <a:ext cx="138985" cy="79437"/>
            </a:xfrm>
            <a:custGeom>
              <a:avLst/>
              <a:gdLst/>
              <a:ahLst/>
              <a:cxnLst/>
              <a:rect l="l" t="t" r="r" b="b"/>
              <a:pathLst>
                <a:path w="4682" h="2676" fill="none" extrusionOk="0">
                  <a:moveTo>
                    <a:pt x="0" y="2676"/>
                  </a:moveTo>
                  <a:lnTo>
                    <a:pt x="4377" y="700"/>
                  </a:lnTo>
                  <a:lnTo>
                    <a:pt x="4681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3" name="Google Shape;1993;p88"/>
            <p:cNvSpPr/>
            <p:nvPr/>
          </p:nvSpPr>
          <p:spPr>
            <a:xfrm flipH="1">
              <a:off x="8444690" y="2540316"/>
              <a:ext cx="162436" cy="73114"/>
            </a:xfrm>
            <a:custGeom>
              <a:avLst/>
              <a:gdLst/>
              <a:ahLst/>
              <a:cxnLst/>
              <a:rect l="l" t="t" r="r" b="b"/>
              <a:pathLst>
                <a:path w="5472" h="2463" fill="none" extrusionOk="0">
                  <a:moveTo>
                    <a:pt x="1" y="2463"/>
                  </a:moveTo>
                  <a:lnTo>
                    <a:pt x="4986" y="1004"/>
                  </a:lnTo>
                  <a:lnTo>
                    <a:pt x="5472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4" name="Google Shape;1994;p88"/>
            <p:cNvSpPr/>
            <p:nvPr/>
          </p:nvSpPr>
          <p:spPr>
            <a:xfrm flipH="1">
              <a:off x="8394136" y="2600786"/>
              <a:ext cx="181405" cy="52364"/>
            </a:xfrm>
            <a:custGeom>
              <a:avLst/>
              <a:gdLst/>
              <a:ahLst/>
              <a:cxnLst/>
              <a:rect l="l" t="t" r="r" b="b"/>
              <a:pathLst>
                <a:path w="6111" h="1764" fill="none" extrusionOk="0">
                  <a:moveTo>
                    <a:pt x="1" y="1763"/>
                  </a:moveTo>
                  <a:lnTo>
                    <a:pt x="4985" y="851"/>
                  </a:lnTo>
                  <a:lnTo>
                    <a:pt x="6110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5" name="Google Shape;1995;p88"/>
            <p:cNvSpPr/>
            <p:nvPr/>
          </p:nvSpPr>
          <p:spPr>
            <a:xfrm flipH="1">
              <a:off x="8966216" y="2423026"/>
              <a:ext cx="177783" cy="1166680"/>
            </a:xfrm>
            <a:custGeom>
              <a:avLst/>
              <a:gdLst/>
              <a:ahLst/>
              <a:cxnLst/>
              <a:rect l="l" t="t" r="r" b="b"/>
              <a:pathLst>
                <a:path w="5989" h="39302" fill="none" extrusionOk="0">
                  <a:moveTo>
                    <a:pt x="3709" y="0"/>
                  </a:moveTo>
                  <a:cubicBezTo>
                    <a:pt x="3709" y="0"/>
                    <a:pt x="3617" y="4043"/>
                    <a:pt x="3344" y="6140"/>
                  </a:cubicBezTo>
                  <a:cubicBezTo>
                    <a:pt x="3921" y="11247"/>
                    <a:pt x="3860" y="25989"/>
                    <a:pt x="3860" y="25989"/>
                  </a:cubicBezTo>
                  <a:cubicBezTo>
                    <a:pt x="3860" y="25989"/>
                    <a:pt x="4985" y="27995"/>
                    <a:pt x="5289" y="28724"/>
                  </a:cubicBezTo>
                  <a:cubicBezTo>
                    <a:pt x="5623" y="29454"/>
                    <a:pt x="5927" y="30457"/>
                    <a:pt x="5958" y="31004"/>
                  </a:cubicBezTo>
                  <a:cubicBezTo>
                    <a:pt x="5988" y="31521"/>
                    <a:pt x="4864" y="33223"/>
                    <a:pt x="4833" y="33557"/>
                  </a:cubicBezTo>
                  <a:cubicBezTo>
                    <a:pt x="4803" y="33861"/>
                    <a:pt x="4590" y="34378"/>
                    <a:pt x="4073" y="34530"/>
                  </a:cubicBezTo>
                  <a:cubicBezTo>
                    <a:pt x="4073" y="34530"/>
                    <a:pt x="4012" y="37904"/>
                    <a:pt x="3222" y="38603"/>
                  </a:cubicBezTo>
                  <a:cubicBezTo>
                    <a:pt x="2432" y="39302"/>
                    <a:pt x="1429" y="39120"/>
                    <a:pt x="973" y="38451"/>
                  </a:cubicBezTo>
                  <a:cubicBezTo>
                    <a:pt x="547" y="37782"/>
                    <a:pt x="0" y="37600"/>
                    <a:pt x="0" y="3760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6" name="Google Shape;1996;p88"/>
            <p:cNvSpPr/>
            <p:nvPr/>
          </p:nvSpPr>
          <p:spPr>
            <a:xfrm flipH="1">
              <a:off x="7961044" y="2941849"/>
              <a:ext cx="137174" cy="2165550"/>
            </a:xfrm>
            <a:custGeom>
              <a:avLst/>
              <a:gdLst/>
              <a:ahLst/>
              <a:cxnLst/>
              <a:rect l="l" t="t" r="r" b="b"/>
              <a:pathLst>
                <a:path w="4621" h="72951" fill="none" extrusionOk="0">
                  <a:moveTo>
                    <a:pt x="3132" y="1"/>
                  </a:moveTo>
                  <a:cubicBezTo>
                    <a:pt x="3132" y="1"/>
                    <a:pt x="3770" y="2554"/>
                    <a:pt x="4195" y="6536"/>
                  </a:cubicBezTo>
                  <a:cubicBezTo>
                    <a:pt x="4621" y="10518"/>
                    <a:pt x="3770" y="17661"/>
                    <a:pt x="3770" y="17661"/>
                  </a:cubicBezTo>
                  <a:lnTo>
                    <a:pt x="3770" y="38178"/>
                  </a:lnTo>
                  <a:cubicBezTo>
                    <a:pt x="3770" y="38178"/>
                    <a:pt x="3831" y="42585"/>
                    <a:pt x="2281" y="50123"/>
                  </a:cubicBezTo>
                  <a:cubicBezTo>
                    <a:pt x="1429" y="60610"/>
                    <a:pt x="1" y="72950"/>
                    <a:pt x="1" y="7295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7" name="Google Shape;1997;p88"/>
            <p:cNvSpPr/>
            <p:nvPr/>
          </p:nvSpPr>
          <p:spPr>
            <a:xfrm flipH="1">
              <a:off x="8330992" y="3372267"/>
              <a:ext cx="152522" cy="1754087"/>
            </a:xfrm>
            <a:custGeom>
              <a:avLst/>
              <a:gdLst/>
              <a:ahLst/>
              <a:cxnLst/>
              <a:rect l="l" t="t" r="r" b="b"/>
              <a:pathLst>
                <a:path w="5138" h="59090" fill="none" extrusionOk="0">
                  <a:moveTo>
                    <a:pt x="5138" y="1"/>
                  </a:moveTo>
                  <a:cubicBezTo>
                    <a:pt x="5138" y="1"/>
                    <a:pt x="2585" y="3010"/>
                    <a:pt x="2098" y="4590"/>
                  </a:cubicBezTo>
                  <a:cubicBezTo>
                    <a:pt x="1612" y="6140"/>
                    <a:pt x="2281" y="22189"/>
                    <a:pt x="1855" y="27144"/>
                  </a:cubicBezTo>
                  <a:cubicBezTo>
                    <a:pt x="2189" y="33952"/>
                    <a:pt x="913" y="35837"/>
                    <a:pt x="913" y="35837"/>
                  </a:cubicBezTo>
                  <a:lnTo>
                    <a:pt x="1" y="5909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8" name="Google Shape;1998;p88"/>
            <p:cNvSpPr/>
            <p:nvPr/>
          </p:nvSpPr>
          <p:spPr>
            <a:xfrm flipH="1">
              <a:off x="8193857" y="705005"/>
              <a:ext cx="547718" cy="615370"/>
            </a:xfrm>
            <a:custGeom>
              <a:avLst/>
              <a:gdLst/>
              <a:ahLst/>
              <a:cxnLst/>
              <a:rect l="l" t="t" r="r" b="b"/>
              <a:pathLst>
                <a:path w="18451" h="20730" fill="none" extrusionOk="0">
                  <a:moveTo>
                    <a:pt x="1" y="395"/>
                  </a:moveTo>
                  <a:cubicBezTo>
                    <a:pt x="1" y="395"/>
                    <a:pt x="153" y="11946"/>
                    <a:pt x="1612" y="15715"/>
                  </a:cubicBezTo>
                  <a:cubicBezTo>
                    <a:pt x="3071" y="19484"/>
                    <a:pt x="9363" y="20730"/>
                    <a:pt x="13922" y="19727"/>
                  </a:cubicBezTo>
                  <a:cubicBezTo>
                    <a:pt x="18451" y="18754"/>
                    <a:pt x="18025" y="11459"/>
                    <a:pt x="17965" y="8845"/>
                  </a:cubicBezTo>
                  <a:cubicBezTo>
                    <a:pt x="17934" y="6262"/>
                    <a:pt x="17448" y="0"/>
                    <a:pt x="17448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99" name="Google Shape;1999;p88"/>
            <p:cNvSpPr/>
            <p:nvPr/>
          </p:nvSpPr>
          <p:spPr>
            <a:xfrm flipH="1">
              <a:off x="8772215" y="760933"/>
              <a:ext cx="113723" cy="192210"/>
            </a:xfrm>
            <a:custGeom>
              <a:avLst/>
              <a:gdLst/>
              <a:ahLst/>
              <a:cxnLst/>
              <a:rect l="l" t="t" r="r" b="b"/>
              <a:pathLst>
                <a:path w="3831" h="6475" fill="none" extrusionOk="0">
                  <a:moveTo>
                    <a:pt x="426" y="2037"/>
                  </a:moveTo>
                  <a:cubicBezTo>
                    <a:pt x="0" y="1551"/>
                    <a:pt x="92" y="761"/>
                    <a:pt x="578" y="365"/>
                  </a:cubicBezTo>
                  <a:cubicBezTo>
                    <a:pt x="1095" y="1"/>
                    <a:pt x="1885" y="153"/>
                    <a:pt x="2219" y="669"/>
                  </a:cubicBezTo>
                  <a:cubicBezTo>
                    <a:pt x="2706" y="1399"/>
                    <a:pt x="2189" y="2463"/>
                    <a:pt x="2462" y="3314"/>
                  </a:cubicBezTo>
                  <a:cubicBezTo>
                    <a:pt x="2645" y="3800"/>
                    <a:pt x="3040" y="4165"/>
                    <a:pt x="3314" y="4560"/>
                  </a:cubicBezTo>
                  <a:cubicBezTo>
                    <a:pt x="3617" y="4986"/>
                    <a:pt x="3830" y="5563"/>
                    <a:pt x="3557" y="5989"/>
                  </a:cubicBezTo>
                  <a:cubicBezTo>
                    <a:pt x="3344" y="6353"/>
                    <a:pt x="2858" y="6475"/>
                    <a:pt x="2462" y="6353"/>
                  </a:cubicBezTo>
                  <a:cubicBezTo>
                    <a:pt x="2067" y="6232"/>
                    <a:pt x="1733" y="5928"/>
                    <a:pt x="1551" y="5563"/>
                  </a:cubicBezTo>
                  <a:cubicBezTo>
                    <a:pt x="1338" y="5198"/>
                    <a:pt x="1247" y="4803"/>
                    <a:pt x="1125" y="437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0" name="Google Shape;2000;p88"/>
            <p:cNvSpPr/>
            <p:nvPr/>
          </p:nvSpPr>
          <p:spPr>
            <a:xfrm flipH="1">
              <a:off x="9118708" y="3441763"/>
              <a:ext cx="19889" cy="111912"/>
            </a:xfrm>
            <a:custGeom>
              <a:avLst/>
              <a:gdLst/>
              <a:ahLst/>
              <a:cxnLst/>
              <a:rect l="l" t="t" r="r" b="b"/>
              <a:pathLst>
                <a:path w="670" h="3770" fill="none" extrusionOk="0">
                  <a:moveTo>
                    <a:pt x="1" y="0"/>
                  </a:moveTo>
                  <a:lnTo>
                    <a:pt x="517" y="881"/>
                  </a:lnTo>
                  <a:lnTo>
                    <a:pt x="669" y="3769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1" name="Google Shape;2001;p88"/>
            <p:cNvSpPr/>
            <p:nvPr/>
          </p:nvSpPr>
          <p:spPr>
            <a:xfrm flipH="1">
              <a:off x="9021248" y="3344303"/>
              <a:ext cx="9974" cy="98376"/>
            </a:xfrm>
            <a:custGeom>
              <a:avLst/>
              <a:gdLst/>
              <a:ahLst/>
              <a:cxnLst/>
              <a:rect l="l" t="t" r="r" b="b"/>
              <a:pathLst>
                <a:path w="336" h="3314" fill="none" extrusionOk="0">
                  <a:moveTo>
                    <a:pt x="335" y="0"/>
                  </a:moveTo>
                  <a:lnTo>
                    <a:pt x="1" y="730"/>
                  </a:lnTo>
                  <a:lnTo>
                    <a:pt x="183" y="331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2" name="Google Shape;2002;p88"/>
            <p:cNvSpPr/>
            <p:nvPr/>
          </p:nvSpPr>
          <p:spPr>
            <a:xfrm flipH="1">
              <a:off x="8536713" y="768147"/>
              <a:ext cx="38828" cy="87571"/>
            </a:xfrm>
            <a:custGeom>
              <a:avLst/>
              <a:gdLst/>
              <a:ahLst/>
              <a:cxnLst/>
              <a:rect l="l" t="t" r="r" b="b"/>
              <a:pathLst>
                <a:path w="1308" h="2950" extrusionOk="0">
                  <a:moveTo>
                    <a:pt x="669" y="1"/>
                  </a:moveTo>
                  <a:cubicBezTo>
                    <a:pt x="274" y="1"/>
                    <a:pt x="1" y="670"/>
                    <a:pt x="1" y="1490"/>
                  </a:cubicBezTo>
                  <a:cubicBezTo>
                    <a:pt x="1" y="2281"/>
                    <a:pt x="304" y="2949"/>
                    <a:pt x="669" y="2949"/>
                  </a:cubicBezTo>
                  <a:cubicBezTo>
                    <a:pt x="1034" y="2949"/>
                    <a:pt x="1308" y="2281"/>
                    <a:pt x="1308" y="1490"/>
                  </a:cubicBezTo>
                  <a:cubicBezTo>
                    <a:pt x="1308" y="670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3" name="Google Shape;2003;p88"/>
            <p:cNvSpPr/>
            <p:nvPr/>
          </p:nvSpPr>
          <p:spPr>
            <a:xfrm flipH="1">
              <a:off x="8347226" y="768147"/>
              <a:ext cx="38828" cy="87571"/>
            </a:xfrm>
            <a:custGeom>
              <a:avLst/>
              <a:gdLst/>
              <a:ahLst/>
              <a:cxnLst/>
              <a:rect l="l" t="t" r="r" b="b"/>
              <a:pathLst>
                <a:path w="1308" h="2950" extrusionOk="0">
                  <a:moveTo>
                    <a:pt x="669" y="1"/>
                  </a:moveTo>
                  <a:cubicBezTo>
                    <a:pt x="305" y="1"/>
                    <a:pt x="1" y="670"/>
                    <a:pt x="1" y="1490"/>
                  </a:cubicBezTo>
                  <a:cubicBezTo>
                    <a:pt x="1" y="2281"/>
                    <a:pt x="305" y="2949"/>
                    <a:pt x="669" y="2949"/>
                  </a:cubicBezTo>
                  <a:cubicBezTo>
                    <a:pt x="1034" y="2949"/>
                    <a:pt x="1308" y="2281"/>
                    <a:pt x="1308" y="1490"/>
                  </a:cubicBezTo>
                  <a:cubicBezTo>
                    <a:pt x="1308" y="670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4" name="Google Shape;2004;p88"/>
            <p:cNvSpPr/>
            <p:nvPr/>
          </p:nvSpPr>
          <p:spPr>
            <a:xfrm flipH="1">
              <a:off x="8367978" y="817782"/>
              <a:ext cx="64980" cy="172381"/>
            </a:xfrm>
            <a:custGeom>
              <a:avLst/>
              <a:gdLst/>
              <a:ahLst/>
              <a:cxnLst/>
              <a:rect l="l" t="t" r="r" b="b"/>
              <a:pathLst>
                <a:path w="2189" h="5807" fill="none" extrusionOk="0">
                  <a:moveTo>
                    <a:pt x="426" y="1"/>
                  </a:moveTo>
                  <a:cubicBezTo>
                    <a:pt x="0" y="1976"/>
                    <a:pt x="730" y="4013"/>
                    <a:pt x="2189" y="4438"/>
                  </a:cubicBezTo>
                  <a:cubicBezTo>
                    <a:pt x="1854" y="5624"/>
                    <a:pt x="578" y="5806"/>
                    <a:pt x="578" y="580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5" name="Google Shape;2005;p88"/>
            <p:cNvSpPr/>
            <p:nvPr/>
          </p:nvSpPr>
          <p:spPr>
            <a:xfrm flipH="1">
              <a:off x="8432042" y="1015402"/>
              <a:ext cx="98376" cy="53255"/>
            </a:xfrm>
            <a:custGeom>
              <a:avLst/>
              <a:gdLst/>
              <a:ahLst/>
              <a:cxnLst/>
              <a:rect l="l" t="t" r="r" b="b"/>
              <a:pathLst>
                <a:path w="3314" h="1794" fill="none" extrusionOk="0">
                  <a:moveTo>
                    <a:pt x="0" y="0"/>
                  </a:moveTo>
                  <a:cubicBezTo>
                    <a:pt x="0" y="0"/>
                    <a:pt x="943" y="1763"/>
                    <a:pt x="3313" y="179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6" name="Google Shape;2006;p88"/>
            <p:cNvSpPr/>
            <p:nvPr/>
          </p:nvSpPr>
          <p:spPr>
            <a:xfrm flipH="1">
              <a:off x="8125272" y="2036840"/>
              <a:ext cx="264375" cy="157924"/>
            </a:xfrm>
            <a:custGeom>
              <a:avLst/>
              <a:gdLst/>
              <a:ahLst/>
              <a:cxnLst/>
              <a:rect l="l" t="t" r="r" b="b"/>
              <a:pathLst>
                <a:path w="8906" h="5320" extrusionOk="0">
                  <a:moveTo>
                    <a:pt x="8025" y="0"/>
                  </a:moveTo>
                  <a:lnTo>
                    <a:pt x="0" y="2371"/>
                  </a:lnTo>
                  <a:lnTo>
                    <a:pt x="882" y="5319"/>
                  </a:lnTo>
                  <a:lnTo>
                    <a:pt x="8906" y="2979"/>
                  </a:lnTo>
                  <a:lnTo>
                    <a:pt x="8025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7" name="Google Shape;2007;p88"/>
            <p:cNvSpPr/>
            <p:nvPr/>
          </p:nvSpPr>
          <p:spPr>
            <a:xfrm flipH="1">
              <a:off x="8917497" y="1637088"/>
              <a:ext cx="48743" cy="382610"/>
            </a:xfrm>
            <a:custGeom>
              <a:avLst/>
              <a:gdLst/>
              <a:ahLst/>
              <a:cxnLst/>
              <a:rect l="l" t="t" r="r" b="b"/>
              <a:pathLst>
                <a:path w="1642" h="12889" fill="none" extrusionOk="0">
                  <a:moveTo>
                    <a:pt x="0" y="1"/>
                  </a:moveTo>
                  <a:cubicBezTo>
                    <a:pt x="1216" y="4165"/>
                    <a:pt x="1642" y="8572"/>
                    <a:pt x="1277" y="1288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8" name="Google Shape;2008;p88"/>
            <p:cNvSpPr/>
            <p:nvPr/>
          </p:nvSpPr>
          <p:spPr>
            <a:xfrm flipH="1">
              <a:off x="8911172" y="1727333"/>
              <a:ext cx="1840" cy="147089"/>
            </a:xfrm>
            <a:custGeom>
              <a:avLst/>
              <a:gdLst/>
              <a:ahLst/>
              <a:cxnLst/>
              <a:rect l="l" t="t" r="r" b="b"/>
              <a:pathLst>
                <a:path w="62" h="4955" fill="none" extrusionOk="0">
                  <a:moveTo>
                    <a:pt x="1" y="0"/>
                  </a:moveTo>
                  <a:cubicBezTo>
                    <a:pt x="31" y="1642"/>
                    <a:pt x="61" y="3283"/>
                    <a:pt x="61" y="495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09" name="Google Shape;2009;p88"/>
            <p:cNvSpPr/>
            <p:nvPr/>
          </p:nvSpPr>
          <p:spPr>
            <a:xfrm flipH="1">
              <a:off x="8305728" y="3442653"/>
              <a:ext cx="115504" cy="55956"/>
            </a:xfrm>
            <a:custGeom>
              <a:avLst/>
              <a:gdLst/>
              <a:ahLst/>
              <a:cxnLst/>
              <a:rect l="l" t="t" r="r" b="b"/>
              <a:pathLst>
                <a:path w="3891" h="1885" fill="none" extrusionOk="0">
                  <a:moveTo>
                    <a:pt x="0" y="1885"/>
                  </a:moveTo>
                  <a:cubicBezTo>
                    <a:pt x="0" y="1885"/>
                    <a:pt x="2280" y="0"/>
                    <a:pt x="3891" y="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0" name="Google Shape;2010;p88"/>
            <p:cNvSpPr/>
            <p:nvPr/>
          </p:nvSpPr>
          <p:spPr>
            <a:xfrm flipH="1">
              <a:off x="8600781" y="331435"/>
              <a:ext cx="194941" cy="36127"/>
            </a:xfrm>
            <a:custGeom>
              <a:avLst/>
              <a:gdLst/>
              <a:ahLst/>
              <a:cxnLst/>
              <a:rect l="l" t="t" r="r" b="b"/>
              <a:pathLst>
                <a:path w="6567" h="1217" fill="none" extrusionOk="0">
                  <a:moveTo>
                    <a:pt x="1" y="730"/>
                  </a:moveTo>
                  <a:cubicBezTo>
                    <a:pt x="2129" y="0"/>
                    <a:pt x="4560" y="183"/>
                    <a:pt x="6566" y="121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1" name="Google Shape;2011;p88"/>
            <p:cNvSpPr/>
            <p:nvPr/>
          </p:nvSpPr>
          <p:spPr>
            <a:xfrm flipH="1">
              <a:off x="8343606" y="277288"/>
              <a:ext cx="72224" cy="37017"/>
            </a:xfrm>
            <a:custGeom>
              <a:avLst/>
              <a:gdLst/>
              <a:ahLst/>
              <a:cxnLst/>
              <a:rect l="l" t="t" r="r" b="b"/>
              <a:pathLst>
                <a:path w="2433" h="1247" fill="none" extrusionOk="0">
                  <a:moveTo>
                    <a:pt x="2432" y="1"/>
                  </a:moveTo>
                  <a:cubicBezTo>
                    <a:pt x="1490" y="92"/>
                    <a:pt x="608" y="548"/>
                    <a:pt x="1" y="124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2" name="Google Shape;2012;p88"/>
            <p:cNvSpPr/>
            <p:nvPr/>
          </p:nvSpPr>
          <p:spPr>
            <a:xfrm flipH="1">
              <a:off x="8873294" y="603033"/>
              <a:ext cx="49633" cy="9944"/>
            </a:xfrm>
            <a:custGeom>
              <a:avLst/>
              <a:gdLst/>
              <a:ahLst/>
              <a:cxnLst/>
              <a:rect l="l" t="t" r="r" b="b"/>
              <a:pathLst>
                <a:path w="1672" h="335" fill="none" extrusionOk="0">
                  <a:moveTo>
                    <a:pt x="0" y="1"/>
                  </a:moveTo>
                  <a:cubicBezTo>
                    <a:pt x="547" y="122"/>
                    <a:pt x="1125" y="213"/>
                    <a:pt x="1672" y="33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3" name="Google Shape;2013;p88"/>
            <p:cNvSpPr/>
            <p:nvPr/>
          </p:nvSpPr>
          <p:spPr>
            <a:xfrm flipH="1">
              <a:off x="7967336" y="2986082"/>
              <a:ext cx="124558" cy="307715"/>
            </a:xfrm>
            <a:custGeom>
              <a:avLst/>
              <a:gdLst/>
              <a:ahLst/>
              <a:cxnLst/>
              <a:rect l="l" t="t" r="r" b="b"/>
              <a:pathLst>
                <a:path w="4196" h="10366" fill="none" extrusionOk="0">
                  <a:moveTo>
                    <a:pt x="31" y="0"/>
                  </a:moveTo>
                  <a:cubicBezTo>
                    <a:pt x="1" y="2857"/>
                    <a:pt x="2432" y="8724"/>
                    <a:pt x="4195" y="10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4" name="Google Shape;2014;p88"/>
            <p:cNvSpPr/>
            <p:nvPr/>
          </p:nvSpPr>
          <p:spPr>
            <a:xfrm flipH="1">
              <a:off x="7970039" y="2995997"/>
              <a:ext cx="159735" cy="354647"/>
            </a:xfrm>
            <a:custGeom>
              <a:avLst/>
              <a:gdLst/>
              <a:ahLst/>
              <a:cxnLst/>
              <a:rect l="l" t="t" r="r" b="b"/>
              <a:pathLst>
                <a:path w="5381" h="11947" fill="none" extrusionOk="0">
                  <a:moveTo>
                    <a:pt x="30" y="1"/>
                  </a:moveTo>
                  <a:cubicBezTo>
                    <a:pt x="0" y="2858"/>
                    <a:pt x="3617" y="10335"/>
                    <a:pt x="5380" y="1194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5" name="Google Shape;2015;p88"/>
            <p:cNvSpPr/>
            <p:nvPr/>
          </p:nvSpPr>
          <p:spPr>
            <a:xfrm flipH="1">
              <a:off x="8542121" y="2173069"/>
              <a:ext cx="179594" cy="30724"/>
            </a:xfrm>
            <a:custGeom>
              <a:avLst/>
              <a:gdLst/>
              <a:ahLst/>
              <a:cxnLst/>
              <a:rect l="l" t="t" r="r" b="b"/>
              <a:pathLst>
                <a:path w="6050" h="1035" fill="none" extrusionOk="0">
                  <a:moveTo>
                    <a:pt x="6049" y="1"/>
                  </a:moveTo>
                  <a:cubicBezTo>
                    <a:pt x="4043" y="335"/>
                    <a:pt x="2037" y="700"/>
                    <a:pt x="0" y="103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6" name="Google Shape;2016;p88"/>
            <p:cNvSpPr/>
            <p:nvPr/>
          </p:nvSpPr>
          <p:spPr>
            <a:xfrm flipH="1">
              <a:off x="8578218" y="2205576"/>
              <a:ext cx="146199" cy="34316"/>
            </a:xfrm>
            <a:custGeom>
              <a:avLst/>
              <a:gdLst/>
              <a:ahLst/>
              <a:cxnLst/>
              <a:rect l="l" t="t" r="r" b="b"/>
              <a:pathLst>
                <a:path w="4925" h="1156" fill="none" extrusionOk="0">
                  <a:moveTo>
                    <a:pt x="4924" y="0"/>
                  </a:moveTo>
                  <a:cubicBezTo>
                    <a:pt x="3283" y="395"/>
                    <a:pt x="1642" y="760"/>
                    <a:pt x="0" y="115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7" name="Google Shape;2017;p88"/>
            <p:cNvSpPr/>
            <p:nvPr/>
          </p:nvSpPr>
          <p:spPr>
            <a:xfrm flipH="1">
              <a:off x="8007943" y="1620849"/>
              <a:ext cx="27102" cy="111022"/>
            </a:xfrm>
            <a:custGeom>
              <a:avLst/>
              <a:gdLst/>
              <a:ahLst/>
              <a:cxnLst/>
              <a:rect l="l" t="t" r="r" b="b"/>
              <a:pathLst>
                <a:path w="913" h="3740" fill="none" extrusionOk="0">
                  <a:moveTo>
                    <a:pt x="1" y="1"/>
                  </a:moveTo>
                  <a:cubicBezTo>
                    <a:pt x="305" y="1247"/>
                    <a:pt x="608" y="2493"/>
                    <a:pt x="912" y="373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8" name="Google Shape;2018;p88"/>
            <p:cNvSpPr/>
            <p:nvPr/>
          </p:nvSpPr>
          <p:spPr>
            <a:xfrm flipH="1">
              <a:off x="7798603" y="1973668"/>
              <a:ext cx="183216" cy="90242"/>
            </a:xfrm>
            <a:custGeom>
              <a:avLst/>
              <a:gdLst/>
              <a:ahLst/>
              <a:cxnLst/>
              <a:rect l="l" t="t" r="r" b="b"/>
              <a:pathLst>
                <a:path w="6172" h="3040" fill="none" extrusionOk="0">
                  <a:moveTo>
                    <a:pt x="6171" y="0"/>
                  </a:moveTo>
                  <a:cubicBezTo>
                    <a:pt x="5381" y="821"/>
                    <a:pt x="4347" y="1459"/>
                    <a:pt x="3284" y="1915"/>
                  </a:cubicBezTo>
                  <a:cubicBezTo>
                    <a:pt x="2250" y="2371"/>
                    <a:pt x="1126" y="2706"/>
                    <a:pt x="1" y="304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19" name="Google Shape;2019;p88"/>
            <p:cNvSpPr/>
            <p:nvPr/>
          </p:nvSpPr>
          <p:spPr>
            <a:xfrm flipH="1">
              <a:off x="7872608" y="2118952"/>
              <a:ext cx="121827" cy="329355"/>
            </a:xfrm>
            <a:custGeom>
              <a:avLst/>
              <a:gdLst/>
              <a:ahLst/>
              <a:cxnLst/>
              <a:rect l="l" t="t" r="r" b="b"/>
              <a:pathLst>
                <a:path w="4104" h="11095" extrusionOk="0">
                  <a:moveTo>
                    <a:pt x="517" y="0"/>
                  </a:moveTo>
                  <a:lnTo>
                    <a:pt x="0" y="213"/>
                  </a:lnTo>
                  <a:lnTo>
                    <a:pt x="3313" y="11094"/>
                  </a:lnTo>
                  <a:lnTo>
                    <a:pt x="4104" y="1106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0" name="Google Shape;2020;p88"/>
            <p:cNvSpPr/>
            <p:nvPr/>
          </p:nvSpPr>
          <p:spPr>
            <a:xfrm flipH="1">
              <a:off x="8022407" y="2958088"/>
              <a:ext cx="1014218" cy="144744"/>
            </a:xfrm>
            <a:custGeom>
              <a:avLst/>
              <a:gdLst/>
              <a:ahLst/>
              <a:cxnLst/>
              <a:rect l="l" t="t" r="r" b="b"/>
              <a:pathLst>
                <a:path w="34166" h="4876" extrusionOk="0">
                  <a:moveTo>
                    <a:pt x="34165" y="1"/>
                  </a:moveTo>
                  <a:cubicBezTo>
                    <a:pt x="34164" y="1"/>
                    <a:pt x="27113" y="3223"/>
                    <a:pt x="16140" y="3253"/>
                  </a:cubicBezTo>
                  <a:cubicBezTo>
                    <a:pt x="16057" y="3254"/>
                    <a:pt x="15973" y="3254"/>
                    <a:pt x="15890" y="3254"/>
                  </a:cubicBezTo>
                  <a:cubicBezTo>
                    <a:pt x="5106" y="3254"/>
                    <a:pt x="1095" y="1308"/>
                    <a:pt x="1095" y="1308"/>
                  </a:cubicBezTo>
                  <a:lnTo>
                    <a:pt x="0" y="1399"/>
                  </a:lnTo>
                  <a:lnTo>
                    <a:pt x="61" y="3770"/>
                  </a:lnTo>
                  <a:cubicBezTo>
                    <a:pt x="61" y="3770"/>
                    <a:pt x="4211" y="4875"/>
                    <a:pt x="11518" y="4875"/>
                  </a:cubicBezTo>
                  <a:cubicBezTo>
                    <a:pt x="13674" y="4875"/>
                    <a:pt x="16105" y="4779"/>
                    <a:pt x="18785" y="4530"/>
                  </a:cubicBezTo>
                  <a:cubicBezTo>
                    <a:pt x="30578" y="3436"/>
                    <a:pt x="34165" y="1"/>
                    <a:pt x="3416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1" name="Google Shape;2021;p88"/>
            <p:cNvSpPr/>
            <p:nvPr/>
          </p:nvSpPr>
          <p:spPr>
            <a:xfrm flipH="1">
              <a:off x="7838336" y="2683788"/>
              <a:ext cx="546798" cy="57797"/>
            </a:xfrm>
            <a:custGeom>
              <a:avLst/>
              <a:gdLst/>
              <a:ahLst/>
              <a:cxnLst/>
              <a:rect l="l" t="t" r="r" b="b"/>
              <a:pathLst>
                <a:path w="18420" h="1947" extrusionOk="0">
                  <a:moveTo>
                    <a:pt x="7690" y="1"/>
                  </a:moveTo>
                  <a:cubicBezTo>
                    <a:pt x="7690" y="1"/>
                    <a:pt x="6809" y="365"/>
                    <a:pt x="4620" y="761"/>
                  </a:cubicBezTo>
                  <a:cubicBezTo>
                    <a:pt x="4088" y="848"/>
                    <a:pt x="3545" y="881"/>
                    <a:pt x="3027" y="881"/>
                  </a:cubicBezTo>
                  <a:cubicBezTo>
                    <a:pt x="1387" y="881"/>
                    <a:pt x="0" y="548"/>
                    <a:pt x="0" y="548"/>
                  </a:cubicBezTo>
                  <a:lnTo>
                    <a:pt x="0" y="548"/>
                  </a:lnTo>
                  <a:lnTo>
                    <a:pt x="486" y="1916"/>
                  </a:lnTo>
                  <a:cubicBezTo>
                    <a:pt x="916" y="1933"/>
                    <a:pt x="1352" y="1944"/>
                    <a:pt x="1795" y="1944"/>
                  </a:cubicBezTo>
                  <a:cubicBezTo>
                    <a:pt x="3640" y="1944"/>
                    <a:pt x="5618" y="1757"/>
                    <a:pt x="7873" y="1095"/>
                  </a:cubicBezTo>
                  <a:lnTo>
                    <a:pt x="18420" y="1946"/>
                  </a:lnTo>
                  <a:lnTo>
                    <a:pt x="18420" y="1946"/>
                  </a:lnTo>
                  <a:lnTo>
                    <a:pt x="769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2" name="Google Shape;2022;p88"/>
            <p:cNvSpPr/>
            <p:nvPr/>
          </p:nvSpPr>
          <p:spPr>
            <a:xfrm flipH="1">
              <a:off x="8368869" y="3472428"/>
              <a:ext cx="66821" cy="282453"/>
            </a:xfrm>
            <a:custGeom>
              <a:avLst/>
              <a:gdLst/>
              <a:ahLst/>
              <a:cxnLst/>
              <a:rect l="l" t="t" r="r" b="b"/>
              <a:pathLst>
                <a:path w="2251" h="9515" extrusionOk="0">
                  <a:moveTo>
                    <a:pt x="2250" y="0"/>
                  </a:moveTo>
                  <a:cubicBezTo>
                    <a:pt x="2250" y="1"/>
                    <a:pt x="1976" y="152"/>
                    <a:pt x="943" y="396"/>
                  </a:cubicBezTo>
                  <a:cubicBezTo>
                    <a:pt x="1" y="912"/>
                    <a:pt x="214" y="4043"/>
                    <a:pt x="426" y="9514"/>
                  </a:cubicBezTo>
                  <a:cubicBezTo>
                    <a:pt x="487" y="7447"/>
                    <a:pt x="2250" y="1"/>
                    <a:pt x="2250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023" name="Google Shape;2023;p88"/>
          <p:cNvGrpSpPr/>
          <p:nvPr/>
        </p:nvGrpSpPr>
        <p:grpSpPr>
          <a:xfrm rot="1007635">
            <a:off x="8059852" y="2195558"/>
            <a:ext cx="297070" cy="203070"/>
            <a:chOff x="5837600" y="1320725"/>
            <a:chExt cx="1830118" cy="1251023"/>
          </a:xfrm>
        </p:grpSpPr>
        <p:sp>
          <p:nvSpPr>
            <p:cNvPr id="2024" name="Google Shape;2024;p88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25" name="Google Shape;2025;p88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962" name="Google Shape;1962;p88"/>
          <p:cNvSpPr txBox="1"/>
          <p:nvPr/>
        </p:nvSpPr>
        <p:spPr>
          <a:xfrm>
            <a:off x="3241436" y="4008339"/>
            <a:ext cx="1377807" cy="4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25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000" b="1" dirty="0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Dif</a:t>
            </a:r>
            <a:r>
              <a:rPr lang="es-CO" sz="4000" b="1" dirty="0">
                <a:solidFill>
                  <a:schemeClr val="tx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ícil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2" grpId="0" animBg="1"/>
      <p:bldP spid="1953" grpId="0"/>
      <p:bldP spid="1954" grpId="0" animBg="1"/>
      <p:bldP spid="1955" grpId="0" animBg="1"/>
      <p:bldP spid="1956" grpId="0" animBg="1"/>
      <p:bldP spid="1958" grpId="0"/>
      <p:bldP spid="1959" grpId="0"/>
      <p:bldP spid="1960" grpId="0"/>
      <p:bldP spid="1961" grpId="0" animBg="1"/>
      <p:bldP spid="1963" grpId="0" animBg="1"/>
      <p:bldP spid="19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Google Shape;1183;p69"/>
          <p:cNvSpPr txBox="1">
            <a:spLocks noGrp="1"/>
          </p:cNvSpPr>
          <p:nvPr>
            <p:ph type="title"/>
          </p:nvPr>
        </p:nvSpPr>
        <p:spPr>
          <a:xfrm>
            <a:off x="4930821" y="1584411"/>
            <a:ext cx="3763421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Antisicóticos</a:t>
            </a:r>
            <a:endParaRPr dirty="0"/>
          </a:p>
        </p:txBody>
      </p:sp>
      <p:grpSp>
        <p:nvGrpSpPr>
          <p:cNvPr id="1185" name="Google Shape;1185;p69"/>
          <p:cNvGrpSpPr/>
          <p:nvPr/>
        </p:nvGrpSpPr>
        <p:grpSpPr>
          <a:xfrm flipH="1">
            <a:off x="1108620" y="95255"/>
            <a:ext cx="2715313" cy="5442132"/>
            <a:chOff x="674037" y="197776"/>
            <a:chExt cx="3276989" cy="6567864"/>
          </a:xfrm>
        </p:grpSpPr>
        <p:grpSp>
          <p:nvGrpSpPr>
            <p:cNvPr id="1186" name="Google Shape;1186;p69"/>
            <p:cNvGrpSpPr/>
            <p:nvPr/>
          </p:nvGrpSpPr>
          <p:grpSpPr>
            <a:xfrm>
              <a:off x="1251754" y="1820553"/>
              <a:ext cx="1999481" cy="2400504"/>
              <a:chOff x="1251754" y="1820553"/>
              <a:chExt cx="1999481" cy="2400504"/>
            </a:xfrm>
          </p:grpSpPr>
          <p:sp>
            <p:nvSpPr>
              <p:cNvPr id="1187" name="Google Shape;1187;p69"/>
              <p:cNvSpPr/>
              <p:nvPr/>
            </p:nvSpPr>
            <p:spPr>
              <a:xfrm>
                <a:off x="1739979" y="3030676"/>
                <a:ext cx="349980" cy="134890"/>
              </a:xfrm>
              <a:custGeom>
                <a:avLst/>
                <a:gdLst/>
                <a:ahLst/>
                <a:cxnLst/>
                <a:rect l="l" t="t" r="r" b="b"/>
                <a:pathLst>
                  <a:path w="9151" h="3527" extrusionOk="0">
                    <a:moveTo>
                      <a:pt x="548" y="0"/>
                    </a:moveTo>
                    <a:lnTo>
                      <a:pt x="1" y="3526"/>
                    </a:lnTo>
                    <a:cubicBezTo>
                      <a:pt x="1" y="3526"/>
                      <a:pt x="4666" y="2576"/>
                      <a:pt x="7628" y="2576"/>
                    </a:cubicBezTo>
                    <a:cubicBezTo>
                      <a:pt x="8220" y="2576"/>
                      <a:pt x="8745" y="2614"/>
                      <a:pt x="9150" y="2706"/>
                    </a:cubicBezTo>
                    <a:cubicBezTo>
                      <a:pt x="4621" y="1247"/>
                      <a:pt x="548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1188" name="Google Shape;1188;p69"/>
              <p:cNvGrpSpPr/>
              <p:nvPr/>
            </p:nvGrpSpPr>
            <p:grpSpPr>
              <a:xfrm>
                <a:off x="1251754" y="1820553"/>
                <a:ext cx="1999481" cy="2400504"/>
                <a:chOff x="721381" y="1421444"/>
                <a:chExt cx="1504954" cy="1806792"/>
              </a:xfrm>
            </p:grpSpPr>
            <p:sp>
              <p:nvSpPr>
                <p:cNvPr id="1189" name="Google Shape;1189;p69"/>
                <p:cNvSpPr/>
                <p:nvPr/>
              </p:nvSpPr>
              <p:spPr>
                <a:xfrm>
                  <a:off x="721381" y="2324514"/>
                  <a:ext cx="1353557" cy="325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23" h="11300" extrusionOk="0">
                      <a:moveTo>
                        <a:pt x="12919" y="0"/>
                      </a:moveTo>
                      <a:cubicBezTo>
                        <a:pt x="12919" y="0"/>
                        <a:pt x="6050" y="5502"/>
                        <a:pt x="1" y="8906"/>
                      </a:cubicBezTo>
                      <a:lnTo>
                        <a:pt x="5198" y="8177"/>
                      </a:lnTo>
                      <a:cubicBezTo>
                        <a:pt x="5198" y="8177"/>
                        <a:pt x="7205" y="5684"/>
                        <a:pt x="8968" y="4742"/>
                      </a:cubicBezTo>
                      <a:cubicBezTo>
                        <a:pt x="10624" y="3857"/>
                        <a:pt x="12521" y="3830"/>
                        <a:pt x="12745" y="3830"/>
                      </a:cubicBezTo>
                      <a:cubicBezTo>
                        <a:pt x="12759" y="3830"/>
                        <a:pt x="12767" y="3830"/>
                        <a:pt x="12767" y="3830"/>
                      </a:cubicBezTo>
                      <a:lnTo>
                        <a:pt x="13496" y="639"/>
                      </a:lnTo>
                      <a:cubicBezTo>
                        <a:pt x="13496" y="639"/>
                        <a:pt x="33922" y="6262"/>
                        <a:pt x="38512" y="9119"/>
                      </a:cubicBezTo>
                      <a:cubicBezTo>
                        <a:pt x="41158" y="10792"/>
                        <a:pt x="43289" y="11299"/>
                        <a:pt x="44893" y="11299"/>
                      </a:cubicBezTo>
                      <a:cubicBezTo>
                        <a:pt x="45591" y="11299"/>
                        <a:pt x="46190" y="11203"/>
                        <a:pt x="46689" y="11064"/>
                      </a:cubicBezTo>
                      <a:cubicBezTo>
                        <a:pt x="46445" y="10882"/>
                        <a:pt x="46324" y="10608"/>
                        <a:pt x="46385" y="10274"/>
                      </a:cubicBezTo>
                      <a:cubicBezTo>
                        <a:pt x="46445" y="9970"/>
                        <a:pt x="46719" y="9757"/>
                        <a:pt x="47023" y="9697"/>
                      </a:cubicBezTo>
                      <a:lnTo>
                        <a:pt x="1291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90" name="Google Shape;1190;p69"/>
                <p:cNvSpPr/>
                <p:nvPr/>
              </p:nvSpPr>
              <p:spPr>
                <a:xfrm>
                  <a:off x="1831689" y="1421444"/>
                  <a:ext cx="80540" cy="84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8" h="2949" extrusionOk="0">
                      <a:moveTo>
                        <a:pt x="700" y="1"/>
                      </a:moveTo>
                      <a:lnTo>
                        <a:pt x="1" y="2280"/>
                      </a:lnTo>
                      <a:cubicBezTo>
                        <a:pt x="1" y="2280"/>
                        <a:pt x="70" y="2277"/>
                        <a:pt x="189" y="2277"/>
                      </a:cubicBezTo>
                      <a:cubicBezTo>
                        <a:pt x="684" y="2277"/>
                        <a:pt x="2037" y="2336"/>
                        <a:pt x="2797" y="2949"/>
                      </a:cubicBezTo>
                      <a:cubicBezTo>
                        <a:pt x="1825" y="1794"/>
                        <a:pt x="700" y="1"/>
                        <a:pt x="70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91" name="Google Shape;1191;p69"/>
                <p:cNvSpPr/>
                <p:nvPr/>
              </p:nvSpPr>
              <p:spPr>
                <a:xfrm>
                  <a:off x="2120435" y="1504576"/>
                  <a:ext cx="105900" cy="10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3587" extrusionOk="0">
                      <a:moveTo>
                        <a:pt x="3678" y="0"/>
                      </a:moveTo>
                      <a:lnTo>
                        <a:pt x="3678" y="0"/>
                      </a:lnTo>
                      <a:cubicBezTo>
                        <a:pt x="3678" y="0"/>
                        <a:pt x="2067" y="973"/>
                        <a:pt x="0" y="1793"/>
                      </a:cubicBezTo>
                      <a:cubicBezTo>
                        <a:pt x="2098" y="2097"/>
                        <a:pt x="2827" y="3587"/>
                        <a:pt x="2827" y="3587"/>
                      </a:cubicBezTo>
                      <a:lnTo>
                        <a:pt x="367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92" name="Google Shape;1192;p69"/>
                <p:cNvSpPr/>
                <p:nvPr/>
              </p:nvSpPr>
              <p:spPr>
                <a:xfrm>
                  <a:off x="996137" y="2717245"/>
                  <a:ext cx="94501" cy="5109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17752" extrusionOk="0">
                      <a:moveTo>
                        <a:pt x="1976" y="0"/>
                      </a:moveTo>
                      <a:lnTo>
                        <a:pt x="43" y="17363"/>
                      </a:lnTo>
                      <a:lnTo>
                        <a:pt x="43" y="17363"/>
                      </a:lnTo>
                      <a:cubicBezTo>
                        <a:pt x="182" y="16290"/>
                        <a:pt x="694" y="13370"/>
                        <a:pt x="2176" y="13370"/>
                      </a:cubicBezTo>
                      <a:cubicBezTo>
                        <a:pt x="2401" y="13370"/>
                        <a:pt x="2647" y="13437"/>
                        <a:pt x="2918" y="13587"/>
                      </a:cubicBezTo>
                      <a:cubicBezTo>
                        <a:pt x="3222" y="9423"/>
                        <a:pt x="3283" y="8724"/>
                        <a:pt x="3283" y="8724"/>
                      </a:cubicBezTo>
                      <a:lnTo>
                        <a:pt x="1976" y="0"/>
                      </a:lnTo>
                      <a:close/>
                      <a:moveTo>
                        <a:pt x="43" y="17363"/>
                      </a:moveTo>
                      <a:cubicBezTo>
                        <a:pt x="12" y="17604"/>
                        <a:pt x="0" y="17751"/>
                        <a:pt x="0" y="17751"/>
                      </a:cubicBezTo>
                      <a:lnTo>
                        <a:pt x="43" y="1736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93" name="Google Shape;1193;p69"/>
                <p:cNvSpPr/>
                <p:nvPr/>
              </p:nvSpPr>
              <p:spPr>
                <a:xfrm>
                  <a:off x="1332091" y="1669919"/>
                  <a:ext cx="179417" cy="98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3" h="3436" extrusionOk="0">
                      <a:moveTo>
                        <a:pt x="3223" y="1"/>
                      </a:moveTo>
                      <a:lnTo>
                        <a:pt x="1" y="1126"/>
                      </a:lnTo>
                      <a:lnTo>
                        <a:pt x="5959" y="3436"/>
                      </a:lnTo>
                      <a:lnTo>
                        <a:pt x="6232" y="2919"/>
                      </a:lnTo>
                      <a:cubicBezTo>
                        <a:pt x="6232" y="2919"/>
                        <a:pt x="5928" y="2341"/>
                        <a:pt x="5867" y="1581"/>
                      </a:cubicBezTo>
                      <a:cubicBezTo>
                        <a:pt x="4925" y="1429"/>
                        <a:pt x="3223" y="1"/>
                        <a:pt x="322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1194" name="Google Shape;1194;p69"/>
                <p:cNvSpPr/>
                <p:nvPr/>
              </p:nvSpPr>
              <p:spPr>
                <a:xfrm>
                  <a:off x="1473859" y="1745164"/>
                  <a:ext cx="84023" cy="189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" h="6567" extrusionOk="0">
                      <a:moveTo>
                        <a:pt x="1155" y="1"/>
                      </a:moveTo>
                      <a:lnTo>
                        <a:pt x="0" y="123"/>
                      </a:lnTo>
                      <a:cubicBezTo>
                        <a:pt x="0" y="123"/>
                        <a:pt x="1337" y="1521"/>
                        <a:pt x="1793" y="3010"/>
                      </a:cubicBezTo>
                      <a:cubicBezTo>
                        <a:pt x="2280" y="4499"/>
                        <a:pt x="2189" y="6566"/>
                        <a:pt x="2189" y="6566"/>
                      </a:cubicBezTo>
                      <a:lnTo>
                        <a:pt x="2796" y="5077"/>
                      </a:lnTo>
                      <a:lnTo>
                        <a:pt x="2918" y="3101"/>
                      </a:lnTo>
                      <a:lnTo>
                        <a:pt x="115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grpSp>
          <p:nvGrpSpPr>
            <p:cNvPr id="1195" name="Google Shape;1195;p69"/>
            <p:cNvGrpSpPr/>
            <p:nvPr/>
          </p:nvGrpSpPr>
          <p:grpSpPr>
            <a:xfrm>
              <a:off x="674037" y="197776"/>
              <a:ext cx="3276989" cy="6567864"/>
              <a:chOff x="286550" y="200025"/>
              <a:chExt cx="2466498" cy="4943448"/>
            </a:xfrm>
          </p:grpSpPr>
          <p:sp>
            <p:nvSpPr>
              <p:cNvPr id="1196" name="Google Shape;1196;p69"/>
              <p:cNvSpPr/>
              <p:nvPr/>
            </p:nvSpPr>
            <p:spPr>
              <a:xfrm>
                <a:off x="1097606" y="220146"/>
                <a:ext cx="713120" cy="487359"/>
              </a:xfrm>
              <a:custGeom>
                <a:avLst/>
                <a:gdLst/>
                <a:ahLst/>
                <a:cxnLst/>
                <a:rect l="l" t="t" r="r" b="b"/>
                <a:pathLst>
                  <a:path w="24774" h="16931" extrusionOk="0">
                    <a:moveTo>
                      <a:pt x="17691" y="0"/>
                    </a:moveTo>
                    <a:cubicBezTo>
                      <a:pt x="17691" y="0"/>
                      <a:pt x="16111" y="0"/>
                      <a:pt x="14895" y="578"/>
                    </a:cubicBezTo>
                    <a:lnTo>
                      <a:pt x="13709" y="1125"/>
                    </a:lnTo>
                    <a:cubicBezTo>
                      <a:pt x="13709" y="1125"/>
                      <a:pt x="7691" y="3800"/>
                      <a:pt x="6262" y="4742"/>
                    </a:cubicBezTo>
                    <a:cubicBezTo>
                      <a:pt x="4834" y="5654"/>
                      <a:pt x="3557" y="5958"/>
                      <a:pt x="2737" y="8876"/>
                    </a:cubicBezTo>
                    <a:cubicBezTo>
                      <a:pt x="1946" y="11794"/>
                      <a:pt x="1" y="16475"/>
                      <a:pt x="1" y="16475"/>
                    </a:cubicBezTo>
                    <a:lnTo>
                      <a:pt x="518" y="16931"/>
                    </a:lnTo>
                    <a:lnTo>
                      <a:pt x="10457" y="15776"/>
                    </a:lnTo>
                    <a:lnTo>
                      <a:pt x="10457" y="14803"/>
                    </a:lnTo>
                    <a:lnTo>
                      <a:pt x="12646" y="14286"/>
                    </a:lnTo>
                    <a:cubicBezTo>
                      <a:pt x="12646" y="14286"/>
                      <a:pt x="14469" y="15533"/>
                      <a:pt x="15776" y="15776"/>
                    </a:cubicBezTo>
                    <a:cubicBezTo>
                      <a:pt x="15839" y="15786"/>
                      <a:pt x="15902" y="15791"/>
                      <a:pt x="15967" y="15791"/>
                    </a:cubicBezTo>
                    <a:cubicBezTo>
                      <a:pt x="17264" y="15791"/>
                      <a:pt x="19029" y="13861"/>
                      <a:pt x="19029" y="13861"/>
                    </a:cubicBezTo>
                    <a:cubicBezTo>
                      <a:pt x="19029" y="13861"/>
                      <a:pt x="19251" y="14204"/>
                      <a:pt x="19701" y="14204"/>
                    </a:cubicBezTo>
                    <a:cubicBezTo>
                      <a:pt x="20032" y="14204"/>
                      <a:pt x="20486" y="14018"/>
                      <a:pt x="21065" y="13374"/>
                    </a:cubicBezTo>
                    <a:cubicBezTo>
                      <a:pt x="22433" y="11885"/>
                      <a:pt x="21491" y="11368"/>
                      <a:pt x="21491" y="11368"/>
                    </a:cubicBezTo>
                    <a:lnTo>
                      <a:pt x="23649" y="10396"/>
                    </a:lnTo>
                    <a:lnTo>
                      <a:pt x="24044" y="6080"/>
                    </a:lnTo>
                    <a:cubicBezTo>
                      <a:pt x="24044" y="6080"/>
                      <a:pt x="24773" y="5228"/>
                      <a:pt x="24530" y="4590"/>
                    </a:cubicBezTo>
                    <a:cubicBezTo>
                      <a:pt x="24287" y="3921"/>
                      <a:pt x="17691" y="0"/>
                      <a:pt x="176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97" name="Google Shape;1197;p69"/>
              <p:cNvSpPr/>
              <p:nvPr/>
            </p:nvSpPr>
            <p:spPr>
              <a:xfrm>
                <a:off x="2551783" y="4410254"/>
                <a:ext cx="201265" cy="708744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24622" fill="none" extrusionOk="0">
                    <a:moveTo>
                      <a:pt x="2463" y="1"/>
                    </a:moveTo>
                    <a:cubicBezTo>
                      <a:pt x="2463" y="1"/>
                      <a:pt x="1" y="8785"/>
                      <a:pt x="5928" y="18086"/>
                    </a:cubicBezTo>
                    <a:lnTo>
                      <a:pt x="6992" y="2462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98" name="Google Shape;1198;p69"/>
              <p:cNvSpPr/>
              <p:nvPr/>
            </p:nvSpPr>
            <p:spPr>
              <a:xfrm>
                <a:off x="1371469" y="1487449"/>
                <a:ext cx="494382" cy="563092"/>
              </a:xfrm>
              <a:custGeom>
                <a:avLst/>
                <a:gdLst/>
                <a:ahLst/>
                <a:cxnLst/>
                <a:rect l="l" t="t" r="r" b="b"/>
                <a:pathLst>
                  <a:path w="17175" h="19562" extrusionOk="0">
                    <a:moveTo>
                      <a:pt x="9997" y="0"/>
                    </a:moveTo>
                    <a:cubicBezTo>
                      <a:pt x="7056" y="0"/>
                      <a:pt x="3922" y="1142"/>
                      <a:pt x="3922" y="1142"/>
                    </a:cubicBezTo>
                    <a:lnTo>
                      <a:pt x="1065" y="1294"/>
                    </a:lnTo>
                    <a:cubicBezTo>
                      <a:pt x="1065" y="1294"/>
                      <a:pt x="1" y="3209"/>
                      <a:pt x="1369" y="5489"/>
                    </a:cubicBezTo>
                    <a:cubicBezTo>
                      <a:pt x="2767" y="7768"/>
                      <a:pt x="4560" y="7920"/>
                      <a:pt x="4560" y="7920"/>
                    </a:cubicBezTo>
                    <a:cubicBezTo>
                      <a:pt x="4560" y="7920"/>
                      <a:pt x="4834" y="9714"/>
                      <a:pt x="5624" y="10686"/>
                    </a:cubicBezTo>
                    <a:cubicBezTo>
                      <a:pt x="6414" y="11690"/>
                      <a:pt x="6353" y="12632"/>
                      <a:pt x="6353" y="12632"/>
                    </a:cubicBezTo>
                    <a:cubicBezTo>
                      <a:pt x="6353" y="12632"/>
                      <a:pt x="6080" y="15094"/>
                      <a:pt x="5867" y="16188"/>
                    </a:cubicBezTo>
                    <a:cubicBezTo>
                      <a:pt x="5624" y="17282"/>
                      <a:pt x="5776" y="18559"/>
                      <a:pt x="6353" y="18681"/>
                    </a:cubicBezTo>
                    <a:cubicBezTo>
                      <a:pt x="6425" y="18692"/>
                      <a:pt x="6489" y="18698"/>
                      <a:pt x="6547" y="18698"/>
                    </a:cubicBezTo>
                    <a:cubicBezTo>
                      <a:pt x="6930" y="18698"/>
                      <a:pt x="7022" y="18468"/>
                      <a:pt x="7022" y="18468"/>
                    </a:cubicBezTo>
                    <a:lnTo>
                      <a:pt x="8208" y="16370"/>
                    </a:lnTo>
                    <a:lnTo>
                      <a:pt x="8208" y="16370"/>
                    </a:lnTo>
                    <a:cubicBezTo>
                      <a:pt x="8208" y="16371"/>
                      <a:pt x="7873" y="18984"/>
                      <a:pt x="8299" y="19258"/>
                    </a:cubicBezTo>
                    <a:cubicBezTo>
                      <a:pt x="8724" y="19501"/>
                      <a:pt x="8968" y="19562"/>
                      <a:pt x="8968" y="19562"/>
                    </a:cubicBezTo>
                    <a:lnTo>
                      <a:pt x="9879" y="18133"/>
                    </a:lnTo>
                    <a:cubicBezTo>
                      <a:pt x="9879" y="18133"/>
                      <a:pt x="10275" y="19106"/>
                      <a:pt x="10548" y="19167"/>
                    </a:cubicBezTo>
                    <a:cubicBezTo>
                      <a:pt x="10564" y="19172"/>
                      <a:pt x="10579" y="19174"/>
                      <a:pt x="10594" y="19174"/>
                    </a:cubicBezTo>
                    <a:cubicBezTo>
                      <a:pt x="10842" y="19174"/>
                      <a:pt x="11004" y="18498"/>
                      <a:pt x="11004" y="18498"/>
                    </a:cubicBezTo>
                    <a:cubicBezTo>
                      <a:pt x="11004" y="18498"/>
                      <a:pt x="11825" y="19136"/>
                      <a:pt x="12189" y="19258"/>
                    </a:cubicBezTo>
                    <a:cubicBezTo>
                      <a:pt x="12219" y="19267"/>
                      <a:pt x="12249" y="19271"/>
                      <a:pt x="12280" y="19271"/>
                    </a:cubicBezTo>
                    <a:cubicBezTo>
                      <a:pt x="12671" y="19271"/>
                      <a:pt x="13193" y="18620"/>
                      <a:pt x="13193" y="18620"/>
                    </a:cubicBezTo>
                    <a:cubicBezTo>
                      <a:pt x="13193" y="18620"/>
                      <a:pt x="15442" y="16492"/>
                      <a:pt x="16262" y="14395"/>
                    </a:cubicBezTo>
                    <a:cubicBezTo>
                      <a:pt x="17083" y="12267"/>
                      <a:pt x="17174" y="10109"/>
                      <a:pt x="17174" y="10109"/>
                    </a:cubicBezTo>
                    <a:lnTo>
                      <a:pt x="15320" y="3300"/>
                    </a:lnTo>
                    <a:cubicBezTo>
                      <a:pt x="15320" y="3300"/>
                      <a:pt x="13679" y="230"/>
                      <a:pt x="10609" y="18"/>
                    </a:cubicBezTo>
                    <a:cubicBezTo>
                      <a:pt x="10407" y="6"/>
                      <a:pt x="10202" y="0"/>
                      <a:pt x="99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99" name="Google Shape;1199;p69"/>
              <p:cNvSpPr/>
              <p:nvPr/>
            </p:nvSpPr>
            <p:spPr>
              <a:xfrm>
                <a:off x="1828206" y="755611"/>
                <a:ext cx="77892" cy="456760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5868" fill="none" extrusionOk="0">
                    <a:moveTo>
                      <a:pt x="152" y="15867"/>
                    </a:moveTo>
                    <a:cubicBezTo>
                      <a:pt x="0" y="11794"/>
                      <a:pt x="699" y="7356"/>
                      <a:pt x="1520" y="4074"/>
                    </a:cubicBezTo>
                    <a:lnTo>
                      <a:pt x="2706" y="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0" name="Google Shape;1200;p69"/>
              <p:cNvSpPr/>
              <p:nvPr/>
            </p:nvSpPr>
            <p:spPr>
              <a:xfrm>
                <a:off x="2341794" y="953337"/>
                <a:ext cx="173257" cy="395506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13740" fill="none" extrusionOk="0">
                    <a:moveTo>
                      <a:pt x="6019" y="1"/>
                    </a:moveTo>
                    <a:cubicBezTo>
                      <a:pt x="6019" y="1"/>
                      <a:pt x="5472" y="2706"/>
                      <a:pt x="3557" y="7509"/>
                    </a:cubicBezTo>
                    <a:cubicBezTo>
                      <a:pt x="2888" y="9180"/>
                      <a:pt x="1642" y="11521"/>
                      <a:pt x="1" y="1374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1" name="Google Shape;1201;p69"/>
              <p:cNvSpPr/>
              <p:nvPr/>
            </p:nvSpPr>
            <p:spPr>
              <a:xfrm>
                <a:off x="2371558" y="1018968"/>
                <a:ext cx="216118" cy="312375"/>
              </a:xfrm>
              <a:custGeom>
                <a:avLst/>
                <a:gdLst/>
                <a:ahLst/>
                <a:cxnLst/>
                <a:rect l="l" t="t" r="r" b="b"/>
                <a:pathLst>
                  <a:path w="7508" h="10852" fill="none" extrusionOk="0">
                    <a:moveTo>
                      <a:pt x="4073" y="943"/>
                    </a:moveTo>
                    <a:cubicBezTo>
                      <a:pt x="4073" y="943"/>
                      <a:pt x="6018" y="1"/>
                      <a:pt x="6748" y="1703"/>
                    </a:cubicBezTo>
                    <a:cubicBezTo>
                      <a:pt x="7508" y="3405"/>
                      <a:pt x="6322" y="7873"/>
                      <a:pt x="4529" y="9362"/>
                    </a:cubicBezTo>
                    <a:cubicBezTo>
                      <a:pt x="2705" y="10852"/>
                      <a:pt x="0" y="10517"/>
                      <a:pt x="0" y="1051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2" name="Google Shape;1202;p69"/>
              <p:cNvSpPr/>
              <p:nvPr/>
            </p:nvSpPr>
            <p:spPr>
              <a:xfrm>
                <a:off x="1703969" y="829100"/>
                <a:ext cx="170637" cy="306272"/>
              </a:xfrm>
              <a:custGeom>
                <a:avLst/>
                <a:gdLst/>
                <a:ahLst/>
                <a:cxnLst/>
                <a:rect l="l" t="t" r="r" b="b"/>
                <a:pathLst>
                  <a:path w="5928" h="10640" fill="none" extrusionOk="0">
                    <a:moveTo>
                      <a:pt x="5927" y="1217"/>
                    </a:moveTo>
                    <a:cubicBezTo>
                      <a:pt x="5927" y="1217"/>
                      <a:pt x="4499" y="1"/>
                      <a:pt x="2553" y="730"/>
                    </a:cubicBezTo>
                    <a:cubicBezTo>
                      <a:pt x="578" y="1490"/>
                      <a:pt x="0" y="6049"/>
                      <a:pt x="851" y="7812"/>
                    </a:cubicBezTo>
                    <a:cubicBezTo>
                      <a:pt x="1702" y="9575"/>
                      <a:pt x="4438" y="10639"/>
                      <a:pt x="4438" y="1063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3" name="Google Shape;1203;p69"/>
              <p:cNvSpPr/>
              <p:nvPr/>
            </p:nvSpPr>
            <p:spPr>
              <a:xfrm>
                <a:off x="1854458" y="767873"/>
                <a:ext cx="115514" cy="184627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6414" fill="none" extrusionOk="0">
                    <a:moveTo>
                      <a:pt x="4012" y="0"/>
                    </a:moveTo>
                    <a:cubicBezTo>
                      <a:pt x="4012" y="0"/>
                      <a:pt x="2219" y="5167"/>
                      <a:pt x="0" y="641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4" name="Google Shape;1204;p69"/>
              <p:cNvSpPr/>
              <p:nvPr/>
            </p:nvSpPr>
            <p:spPr>
              <a:xfrm>
                <a:off x="2430165" y="914851"/>
                <a:ext cx="32412" cy="206504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7174" fill="none" extrusionOk="0">
                    <a:moveTo>
                      <a:pt x="305" y="1"/>
                    </a:moveTo>
                    <a:cubicBezTo>
                      <a:pt x="305" y="1"/>
                      <a:pt x="1" y="5046"/>
                      <a:pt x="1125" y="717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5" name="Google Shape;1205;p69"/>
              <p:cNvSpPr/>
              <p:nvPr/>
            </p:nvSpPr>
            <p:spPr>
              <a:xfrm>
                <a:off x="1883330" y="466865"/>
                <a:ext cx="714847" cy="551262"/>
              </a:xfrm>
              <a:custGeom>
                <a:avLst/>
                <a:gdLst/>
                <a:ahLst/>
                <a:cxnLst/>
                <a:rect l="l" t="t" r="r" b="b"/>
                <a:pathLst>
                  <a:path w="24834" h="19151" fill="none" extrusionOk="0">
                    <a:moveTo>
                      <a:pt x="0" y="11369"/>
                    </a:moveTo>
                    <a:cubicBezTo>
                      <a:pt x="0" y="11369"/>
                      <a:pt x="426" y="8208"/>
                      <a:pt x="1003" y="5320"/>
                    </a:cubicBezTo>
                    <a:cubicBezTo>
                      <a:pt x="1581" y="2463"/>
                      <a:pt x="4408" y="214"/>
                      <a:pt x="6596" y="123"/>
                    </a:cubicBezTo>
                    <a:cubicBezTo>
                      <a:pt x="8754" y="1"/>
                      <a:pt x="16536" y="335"/>
                      <a:pt x="20457" y="2341"/>
                    </a:cubicBezTo>
                    <a:cubicBezTo>
                      <a:pt x="24347" y="4378"/>
                      <a:pt x="24834" y="7752"/>
                      <a:pt x="24621" y="10032"/>
                    </a:cubicBezTo>
                    <a:cubicBezTo>
                      <a:pt x="24408" y="12311"/>
                      <a:pt x="23223" y="16445"/>
                      <a:pt x="23010" y="17296"/>
                    </a:cubicBezTo>
                    <a:cubicBezTo>
                      <a:pt x="22797" y="18147"/>
                      <a:pt x="21612" y="19150"/>
                      <a:pt x="21612" y="1915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6" name="Google Shape;1206;p69"/>
              <p:cNvSpPr/>
              <p:nvPr/>
            </p:nvSpPr>
            <p:spPr>
              <a:xfrm>
                <a:off x="1894700" y="469970"/>
                <a:ext cx="707852" cy="498168"/>
              </a:xfrm>
              <a:custGeom>
                <a:avLst/>
                <a:gdLst/>
                <a:ahLst/>
                <a:cxnLst/>
                <a:rect l="l" t="t" r="r" b="b"/>
                <a:pathLst>
                  <a:path w="24591" h="17128" extrusionOk="0">
                    <a:moveTo>
                      <a:pt x="7127" y="0"/>
                    </a:moveTo>
                    <a:cubicBezTo>
                      <a:pt x="6810" y="0"/>
                      <a:pt x="6539" y="6"/>
                      <a:pt x="6323" y="15"/>
                    </a:cubicBezTo>
                    <a:cubicBezTo>
                      <a:pt x="4165" y="136"/>
                      <a:pt x="1338" y="2355"/>
                      <a:pt x="760" y="5243"/>
                    </a:cubicBezTo>
                    <a:cubicBezTo>
                      <a:pt x="456" y="6793"/>
                      <a:pt x="183" y="8434"/>
                      <a:pt x="0" y="9620"/>
                    </a:cubicBezTo>
                    <a:cubicBezTo>
                      <a:pt x="1763" y="9711"/>
                      <a:pt x="3496" y="10075"/>
                      <a:pt x="5259" y="10471"/>
                    </a:cubicBezTo>
                    <a:cubicBezTo>
                      <a:pt x="6140" y="10653"/>
                      <a:pt x="7052" y="10835"/>
                      <a:pt x="7934" y="11109"/>
                    </a:cubicBezTo>
                    <a:cubicBezTo>
                      <a:pt x="8724" y="11383"/>
                      <a:pt x="9514" y="11717"/>
                      <a:pt x="10305" y="12051"/>
                    </a:cubicBezTo>
                    <a:cubicBezTo>
                      <a:pt x="11976" y="12781"/>
                      <a:pt x="13739" y="13297"/>
                      <a:pt x="15502" y="13845"/>
                    </a:cubicBezTo>
                    <a:cubicBezTo>
                      <a:pt x="17113" y="14361"/>
                      <a:pt x="18694" y="14939"/>
                      <a:pt x="20214" y="15668"/>
                    </a:cubicBezTo>
                    <a:cubicBezTo>
                      <a:pt x="21095" y="16063"/>
                      <a:pt x="22007" y="16550"/>
                      <a:pt x="22797" y="17127"/>
                    </a:cubicBezTo>
                    <a:cubicBezTo>
                      <a:pt x="23040" y="16094"/>
                      <a:pt x="24165" y="12142"/>
                      <a:pt x="24378" y="9924"/>
                    </a:cubicBezTo>
                    <a:cubicBezTo>
                      <a:pt x="24591" y="7644"/>
                      <a:pt x="24104" y="4270"/>
                      <a:pt x="20214" y="2264"/>
                    </a:cubicBezTo>
                    <a:cubicBezTo>
                      <a:pt x="16680" y="429"/>
                      <a:pt x="10012" y="0"/>
                      <a:pt x="71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7" name="Google Shape;1207;p69"/>
              <p:cNvSpPr/>
              <p:nvPr/>
            </p:nvSpPr>
            <p:spPr>
              <a:xfrm>
                <a:off x="1890325" y="748616"/>
                <a:ext cx="655348" cy="216147"/>
              </a:xfrm>
              <a:custGeom>
                <a:avLst/>
                <a:gdLst/>
                <a:ahLst/>
                <a:cxnLst/>
                <a:rect l="l" t="t" r="r" b="b"/>
                <a:pathLst>
                  <a:path w="22767" h="7509" fill="none" extrusionOk="0">
                    <a:moveTo>
                      <a:pt x="0" y="0"/>
                    </a:moveTo>
                    <a:cubicBezTo>
                      <a:pt x="0" y="0"/>
                      <a:pt x="5684" y="882"/>
                      <a:pt x="12311" y="3070"/>
                    </a:cubicBezTo>
                    <a:cubicBezTo>
                      <a:pt x="18937" y="5228"/>
                      <a:pt x="22767" y="7508"/>
                      <a:pt x="22767" y="750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8" name="Google Shape;1208;p69"/>
              <p:cNvSpPr/>
              <p:nvPr/>
            </p:nvSpPr>
            <p:spPr>
              <a:xfrm>
                <a:off x="1551723" y="345247"/>
                <a:ext cx="27144" cy="91911"/>
              </a:xfrm>
              <a:custGeom>
                <a:avLst/>
                <a:gdLst/>
                <a:ahLst/>
                <a:cxnLst/>
                <a:rect l="l" t="t" r="r" b="b"/>
                <a:pathLst>
                  <a:path w="943" h="3193" fill="none" extrusionOk="0">
                    <a:moveTo>
                      <a:pt x="183" y="1"/>
                    </a:moveTo>
                    <a:cubicBezTo>
                      <a:pt x="183" y="1"/>
                      <a:pt x="0" y="1916"/>
                      <a:pt x="943" y="31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09" name="Google Shape;1209;p69"/>
              <p:cNvSpPr/>
              <p:nvPr/>
            </p:nvSpPr>
            <p:spPr>
              <a:xfrm>
                <a:off x="1389863" y="394268"/>
                <a:ext cx="334251" cy="279128"/>
              </a:xfrm>
              <a:custGeom>
                <a:avLst/>
                <a:gdLst/>
                <a:ahLst/>
                <a:cxnLst/>
                <a:rect l="l" t="t" r="r" b="b"/>
                <a:pathLst>
                  <a:path w="11612" h="9697" fill="none" extrusionOk="0">
                    <a:moveTo>
                      <a:pt x="4407" y="0"/>
                    </a:moveTo>
                    <a:lnTo>
                      <a:pt x="10456" y="4286"/>
                    </a:lnTo>
                    <a:cubicBezTo>
                      <a:pt x="10456" y="4286"/>
                      <a:pt x="11611" y="5259"/>
                      <a:pt x="11581" y="6110"/>
                    </a:cubicBezTo>
                    <a:cubicBezTo>
                      <a:pt x="11550" y="6961"/>
                      <a:pt x="10517" y="7751"/>
                      <a:pt x="10031" y="7812"/>
                    </a:cubicBezTo>
                    <a:cubicBezTo>
                      <a:pt x="9514" y="7873"/>
                      <a:pt x="3648" y="7599"/>
                      <a:pt x="3648" y="7599"/>
                    </a:cubicBezTo>
                    <a:cubicBezTo>
                      <a:pt x="3648" y="7599"/>
                      <a:pt x="2432" y="8541"/>
                      <a:pt x="0" y="8967"/>
                    </a:cubicBezTo>
                    <a:lnTo>
                      <a:pt x="0" y="9696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0" name="Google Shape;1210;p69"/>
              <p:cNvSpPr/>
              <p:nvPr/>
            </p:nvSpPr>
            <p:spPr>
              <a:xfrm>
                <a:off x="1097606" y="200025"/>
                <a:ext cx="718358" cy="506616"/>
              </a:xfrm>
              <a:custGeom>
                <a:avLst/>
                <a:gdLst/>
                <a:ahLst/>
                <a:cxnLst/>
                <a:rect l="l" t="t" r="r" b="b"/>
                <a:pathLst>
                  <a:path w="24956" h="17600" fill="none" extrusionOk="0">
                    <a:moveTo>
                      <a:pt x="20731" y="11156"/>
                    </a:moveTo>
                    <a:lnTo>
                      <a:pt x="23679" y="7508"/>
                    </a:lnTo>
                    <a:lnTo>
                      <a:pt x="24317" y="6627"/>
                    </a:lnTo>
                    <a:cubicBezTo>
                      <a:pt x="24956" y="5745"/>
                      <a:pt x="24682" y="5350"/>
                      <a:pt x="24074" y="4833"/>
                    </a:cubicBezTo>
                    <a:cubicBezTo>
                      <a:pt x="23466" y="4286"/>
                      <a:pt x="20062" y="2189"/>
                      <a:pt x="18512" y="1095"/>
                    </a:cubicBezTo>
                    <a:cubicBezTo>
                      <a:pt x="16962" y="0"/>
                      <a:pt x="15533" y="973"/>
                      <a:pt x="15533" y="973"/>
                    </a:cubicBezTo>
                    <a:lnTo>
                      <a:pt x="6536" y="5228"/>
                    </a:lnTo>
                    <a:cubicBezTo>
                      <a:pt x="6536" y="5228"/>
                      <a:pt x="4348" y="6961"/>
                      <a:pt x="3192" y="8693"/>
                    </a:cubicBezTo>
                    <a:cubicBezTo>
                      <a:pt x="2068" y="10426"/>
                      <a:pt x="1" y="17599"/>
                      <a:pt x="1" y="1759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1" name="Google Shape;1211;p69"/>
              <p:cNvSpPr/>
              <p:nvPr/>
            </p:nvSpPr>
            <p:spPr>
              <a:xfrm>
                <a:off x="1587590" y="382006"/>
                <a:ext cx="73517" cy="55152"/>
              </a:xfrm>
              <a:custGeom>
                <a:avLst/>
                <a:gdLst/>
                <a:ahLst/>
                <a:cxnLst/>
                <a:rect l="l" t="t" r="r" b="b"/>
                <a:pathLst>
                  <a:path w="2554" h="1916" fill="none" extrusionOk="0">
                    <a:moveTo>
                      <a:pt x="1" y="1916"/>
                    </a:moveTo>
                    <a:cubicBezTo>
                      <a:pt x="1" y="1916"/>
                      <a:pt x="1064" y="335"/>
                      <a:pt x="2554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2" name="Google Shape;1212;p69"/>
              <p:cNvSpPr/>
              <p:nvPr/>
            </p:nvSpPr>
            <p:spPr>
              <a:xfrm>
                <a:off x="1452845" y="619111"/>
                <a:ext cx="197753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6870" h="2159" fill="none" extrusionOk="0">
                    <a:moveTo>
                      <a:pt x="1" y="548"/>
                    </a:moveTo>
                    <a:cubicBezTo>
                      <a:pt x="1" y="548"/>
                      <a:pt x="1824" y="1581"/>
                      <a:pt x="3071" y="1885"/>
                    </a:cubicBezTo>
                    <a:cubicBezTo>
                      <a:pt x="4317" y="2159"/>
                      <a:pt x="6870" y="1"/>
                      <a:pt x="6870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3" name="Google Shape;1213;p69"/>
              <p:cNvSpPr/>
              <p:nvPr/>
            </p:nvSpPr>
            <p:spPr>
              <a:xfrm>
                <a:off x="1716202" y="390756"/>
                <a:ext cx="81404" cy="156648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5442" fill="none" extrusionOk="0">
                    <a:moveTo>
                      <a:pt x="2827" y="1"/>
                    </a:moveTo>
                    <a:cubicBezTo>
                      <a:pt x="2827" y="1"/>
                      <a:pt x="2584" y="2949"/>
                      <a:pt x="2432" y="3982"/>
                    </a:cubicBezTo>
                    <a:cubicBezTo>
                      <a:pt x="2280" y="5016"/>
                      <a:pt x="1" y="5441"/>
                      <a:pt x="1" y="544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4" name="Google Shape;1214;p69"/>
              <p:cNvSpPr/>
              <p:nvPr/>
            </p:nvSpPr>
            <p:spPr>
              <a:xfrm>
                <a:off x="514904" y="664176"/>
                <a:ext cx="1644026" cy="1968664"/>
              </a:xfrm>
              <a:custGeom>
                <a:avLst/>
                <a:gdLst/>
                <a:ahLst/>
                <a:cxnLst/>
                <a:rect l="l" t="t" r="r" b="b"/>
                <a:pathLst>
                  <a:path w="57114" h="68392" fill="none" extrusionOk="0">
                    <a:moveTo>
                      <a:pt x="34287" y="38391"/>
                    </a:moveTo>
                    <a:cubicBezTo>
                      <a:pt x="34287" y="38391"/>
                      <a:pt x="28816" y="36324"/>
                      <a:pt x="24986" y="34105"/>
                    </a:cubicBezTo>
                    <a:cubicBezTo>
                      <a:pt x="24226" y="31217"/>
                      <a:pt x="23162" y="31156"/>
                      <a:pt x="23162" y="31156"/>
                    </a:cubicBezTo>
                    <a:lnTo>
                      <a:pt x="29241" y="10335"/>
                    </a:lnTo>
                    <a:lnTo>
                      <a:pt x="30822" y="8816"/>
                    </a:lnTo>
                    <a:cubicBezTo>
                      <a:pt x="30822" y="8816"/>
                      <a:pt x="31308" y="7752"/>
                      <a:pt x="31977" y="5351"/>
                    </a:cubicBezTo>
                    <a:cubicBezTo>
                      <a:pt x="32645" y="2980"/>
                      <a:pt x="32797" y="791"/>
                      <a:pt x="32797" y="791"/>
                    </a:cubicBezTo>
                    <a:cubicBezTo>
                      <a:pt x="32797" y="791"/>
                      <a:pt x="30092" y="1"/>
                      <a:pt x="23314" y="1065"/>
                    </a:cubicBezTo>
                    <a:cubicBezTo>
                      <a:pt x="16536" y="2129"/>
                      <a:pt x="14651" y="3132"/>
                      <a:pt x="14651" y="3132"/>
                    </a:cubicBezTo>
                    <a:cubicBezTo>
                      <a:pt x="13648" y="5472"/>
                      <a:pt x="13283" y="7752"/>
                      <a:pt x="13405" y="9940"/>
                    </a:cubicBezTo>
                    <a:lnTo>
                      <a:pt x="3253" y="35685"/>
                    </a:lnTo>
                    <a:cubicBezTo>
                      <a:pt x="3253" y="35685"/>
                      <a:pt x="1703" y="38147"/>
                      <a:pt x="851" y="40792"/>
                    </a:cubicBezTo>
                    <a:cubicBezTo>
                      <a:pt x="0" y="43467"/>
                      <a:pt x="548" y="49485"/>
                      <a:pt x="3891" y="52525"/>
                    </a:cubicBezTo>
                    <a:cubicBezTo>
                      <a:pt x="7235" y="55564"/>
                      <a:pt x="50579" y="65048"/>
                      <a:pt x="57114" y="6839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5" name="Google Shape;1215;p69"/>
              <p:cNvSpPr/>
              <p:nvPr/>
            </p:nvSpPr>
            <p:spPr>
              <a:xfrm>
                <a:off x="1857941" y="2534372"/>
                <a:ext cx="262519" cy="162779"/>
              </a:xfrm>
              <a:custGeom>
                <a:avLst/>
                <a:gdLst/>
                <a:ahLst/>
                <a:cxnLst/>
                <a:rect l="l" t="t" r="r" b="b"/>
                <a:pathLst>
                  <a:path w="9120" h="5655" fill="none" extrusionOk="0">
                    <a:moveTo>
                      <a:pt x="1" y="1"/>
                    </a:moveTo>
                    <a:cubicBezTo>
                      <a:pt x="1" y="1"/>
                      <a:pt x="7661" y="3648"/>
                      <a:pt x="9119" y="565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6" name="Google Shape;1216;p69"/>
              <p:cNvSpPr/>
              <p:nvPr/>
            </p:nvSpPr>
            <p:spPr>
              <a:xfrm>
                <a:off x="1866692" y="1808175"/>
                <a:ext cx="605492" cy="282640"/>
              </a:xfrm>
              <a:custGeom>
                <a:avLst/>
                <a:gdLst/>
                <a:ahLst/>
                <a:cxnLst/>
                <a:rect l="l" t="t" r="r" b="b"/>
                <a:pathLst>
                  <a:path w="21035" h="9819" fill="none" extrusionOk="0">
                    <a:moveTo>
                      <a:pt x="1" y="0"/>
                    </a:moveTo>
                    <a:cubicBezTo>
                      <a:pt x="1" y="0"/>
                      <a:pt x="10730" y="639"/>
                      <a:pt x="13192" y="943"/>
                    </a:cubicBezTo>
                    <a:cubicBezTo>
                      <a:pt x="15655" y="1277"/>
                      <a:pt x="19758" y="4712"/>
                      <a:pt x="21035" y="981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7" name="Google Shape;1217;p69"/>
              <p:cNvSpPr/>
              <p:nvPr/>
            </p:nvSpPr>
            <p:spPr>
              <a:xfrm>
                <a:off x="1977804" y="1676943"/>
                <a:ext cx="330768" cy="157512"/>
              </a:xfrm>
              <a:custGeom>
                <a:avLst/>
                <a:gdLst/>
                <a:ahLst/>
                <a:cxnLst/>
                <a:rect l="l" t="t" r="r" b="b"/>
                <a:pathLst>
                  <a:path w="11491" h="5472" fill="none" extrusionOk="0">
                    <a:moveTo>
                      <a:pt x="1" y="4559"/>
                    </a:moveTo>
                    <a:cubicBezTo>
                      <a:pt x="1" y="4559"/>
                      <a:pt x="7357" y="243"/>
                      <a:pt x="8816" y="122"/>
                    </a:cubicBezTo>
                    <a:cubicBezTo>
                      <a:pt x="10244" y="0"/>
                      <a:pt x="10852" y="1155"/>
                      <a:pt x="11126" y="1824"/>
                    </a:cubicBezTo>
                    <a:cubicBezTo>
                      <a:pt x="11399" y="2493"/>
                      <a:pt x="11491" y="4316"/>
                      <a:pt x="11491" y="4316"/>
                    </a:cubicBezTo>
                    <a:cubicBezTo>
                      <a:pt x="11491" y="4316"/>
                      <a:pt x="11156" y="5137"/>
                      <a:pt x="8998" y="547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8" name="Google Shape;1218;p69"/>
              <p:cNvSpPr/>
              <p:nvPr/>
            </p:nvSpPr>
            <p:spPr>
              <a:xfrm>
                <a:off x="2188685" y="1504576"/>
                <a:ext cx="37651" cy="175876"/>
              </a:xfrm>
              <a:custGeom>
                <a:avLst/>
                <a:gdLst/>
                <a:ahLst/>
                <a:cxnLst/>
                <a:rect l="l" t="t" r="r" b="b"/>
                <a:pathLst>
                  <a:path w="1308" h="6110" fill="none" extrusionOk="0">
                    <a:moveTo>
                      <a:pt x="1307" y="0"/>
                    </a:moveTo>
                    <a:cubicBezTo>
                      <a:pt x="669" y="1733"/>
                      <a:pt x="0" y="4347"/>
                      <a:pt x="882" y="611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19" name="Google Shape;1219;p69"/>
              <p:cNvSpPr/>
              <p:nvPr/>
            </p:nvSpPr>
            <p:spPr>
              <a:xfrm>
                <a:off x="2308547" y="1788054"/>
                <a:ext cx="426997" cy="3245163"/>
              </a:xfrm>
              <a:custGeom>
                <a:avLst/>
                <a:gdLst/>
                <a:ahLst/>
                <a:cxnLst/>
                <a:rect l="l" t="t" r="r" b="b"/>
                <a:pathLst>
                  <a:path w="14834" h="112738" fill="none" extrusionOk="0">
                    <a:moveTo>
                      <a:pt x="1" y="0"/>
                    </a:moveTo>
                    <a:cubicBezTo>
                      <a:pt x="1" y="0"/>
                      <a:pt x="4317" y="3800"/>
                      <a:pt x="7174" y="7721"/>
                    </a:cubicBezTo>
                    <a:cubicBezTo>
                      <a:pt x="10062" y="11642"/>
                      <a:pt x="10761" y="15137"/>
                      <a:pt x="9575" y="21855"/>
                    </a:cubicBezTo>
                    <a:cubicBezTo>
                      <a:pt x="8390" y="28542"/>
                      <a:pt x="1186" y="47691"/>
                      <a:pt x="1186" y="47691"/>
                    </a:cubicBezTo>
                    <a:cubicBezTo>
                      <a:pt x="1186" y="47691"/>
                      <a:pt x="2189" y="54226"/>
                      <a:pt x="1551" y="57083"/>
                    </a:cubicBezTo>
                    <a:cubicBezTo>
                      <a:pt x="3678" y="65381"/>
                      <a:pt x="14104" y="92737"/>
                      <a:pt x="14834" y="11273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0" name="Google Shape;1220;p69"/>
              <p:cNvSpPr/>
              <p:nvPr/>
            </p:nvSpPr>
            <p:spPr>
              <a:xfrm>
                <a:off x="1055608" y="1560564"/>
                <a:ext cx="126021" cy="43782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1521" fill="none" extrusionOk="0">
                    <a:moveTo>
                      <a:pt x="4378" y="0"/>
                    </a:moveTo>
                    <a:cubicBezTo>
                      <a:pt x="4378" y="0"/>
                      <a:pt x="3527" y="1247"/>
                      <a:pt x="1" y="152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1" name="Google Shape;1221;p69"/>
              <p:cNvSpPr/>
              <p:nvPr/>
            </p:nvSpPr>
            <p:spPr>
              <a:xfrm>
                <a:off x="1157997" y="1645423"/>
                <a:ext cx="82268" cy="120782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196" fill="none" extrusionOk="0">
                    <a:moveTo>
                      <a:pt x="2645" y="1"/>
                    </a:moveTo>
                    <a:cubicBezTo>
                      <a:pt x="2645" y="1"/>
                      <a:pt x="2857" y="1764"/>
                      <a:pt x="0" y="419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2" name="Google Shape;1222;p69"/>
              <p:cNvSpPr/>
              <p:nvPr/>
            </p:nvSpPr>
            <p:spPr>
              <a:xfrm>
                <a:off x="1311106" y="2404895"/>
                <a:ext cx="181144" cy="2686936"/>
              </a:xfrm>
              <a:custGeom>
                <a:avLst/>
                <a:gdLst/>
                <a:ahLst/>
                <a:cxnLst/>
                <a:rect l="l" t="t" r="r" b="b"/>
                <a:pathLst>
                  <a:path w="6293" h="93345" fill="none" extrusionOk="0">
                    <a:moveTo>
                      <a:pt x="2159" y="0"/>
                    </a:moveTo>
                    <a:cubicBezTo>
                      <a:pt x="2159" y="0"/>
                      <a:pt x="0" y="36627"/>
                      <a:pt x="1490" y="55138"/>
                    </a:cubicBezTo>
                    <a:cubicBezTo>
                      <a:pt x="2979" y="73649"/>
                      <a:pt x="6292" y="93345"/>
                      <a:pt x="6292" y="9334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3" name="Google Shape;1223;p69"/>
              <p:cNvSpPr/>
              <p:nvPr/>
            </p:nvSpPr>
            <p:spPr>
              <a:xfrm>
                <a:off x="2072306" y="3160827"/>
                <a:ext cx="270378" cy="420894"/>
              </a:xfrm>
              <a:custGeom>
                <a:avLst/>
                <a:gdLst/>
                <a:ahLst/>
                <a:cxnLst/>
                <a:rect l="l" t="t" r="r" b="b"/>
                <a:pathLst>
                  <a:path w="9393" h="14622" fill="none" extrusionOk="0">
                    <a:moveTo>
                      <a:pt x="9393" y="1"/>
                    </a:moveTo>
                    <a:cubicBezTo>
                      <a:pt x="9393" y="1"/>
                      <a:pt x="5898" y="7904"/>
                      <a:pt x="1" y="1462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4" name="Google Shape;1224;p69"/>
              <p:cNvSpPr/>
              <p:nvPr/>
            </p:nvSpPr>
            <p:spPr>
              <a:xfrm>
                <a:off x="2308547" y="3431208"/>
                <a:ext cx="44646" cy="423485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14712" fill="none" extrusionOk="0">
                    <a:moveTo>
                      <a:pt x="1551" y="0"/>
                    </a:moveTo>
                    <a:cubicBezTo>
                      <a:pt x="1551" y="0"/>
                      <a:pt x="1" y="9149"/>
                      <a:pt x="396" y="1471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5" name="Google Shape;1225;p69"/>
              <p:cNvSpPr/>
              <p:nvPr/>
            </p:nvSpPr>
            <p:spPr>
              <a:xfrm>
                <a:off x="1398614" y="2481004"/>
                <a:ext cx="280884" cy="1027193"/>
              </a:xfrm>
              <a:custGeom>
                <a:avLst/>
                <a:gdLst/>
                <a:ahLst/>
                <a:cxnLst/>
                <a:rect l="l" t="t" r="r" b="b"/>
                <a:pathLst>
                  <a:path w="9758" h="35685" fill="none" extrusionOk="0">
                    <a:moveTo>
                      <a:pt x="9240" y="1"/>
                    </a:moveTo>
                    <a:lnTo>
                      <a:pt x="5836" y="5259"/>
                    </a:lnTo>
                    <a:lnTo>
                      <a:pt x="9757" y="15016"/>
                    </a:lnTo>
                    <a:cubicBezTo>
                      <a:pt x="9757" y="15016"/>
                      <a:pt x="1125" y="27539"/>
                      <a:pt x="0" y="356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6" name="Google Shape;1226;p69"/>
              <p:cNvSpPr/>
              <p:nvPr/>
            </p:nvSpPr>
            <p:spPr>
              <a:xfrm>
                <a:off x="625152" y="2495886"/>
                <a:ext cx="253740" cy="2647587"/>
              </a:xfrm>
              <a:custGeom>
                <a:avLst/>
                <a:gdLst/>
                <a:ahLst/>
                <a:cxnLst/>
                <a:rect l="l" t="t" r="r" b="b"/>
                <a:pathLst>
                  <a:path w="8815" h="91978" fill="none" extrusionOk="0">
                    <a:moveTo>
                      <a:pt x="8815" y="0"/>
                    </a:moveTo>
                    <a:cubicBezTo>
                      <a:pt x="8481" y="13891"/>
                      <a:pt x="7934" y="41825"/>
                      <a:pt x="8724" y="44834"/>
                    </a:cubicBezTo>
                    <a:cubicBezTo>
                      <a:pt x="8511" y="50366"/>
                      <a:pt x="7295" y="55351"/>
                      <a:pt x="7295" y="55351"/>
                    </a:cubicBezTo>
                    <a:cubicBezTo>
                      <a:pt x="7295" y="55351"/>
                      <a:pt x="0" y="81248"/>
                      <a:pt x="426" y="919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7" name="Google Shape;1227;p69"/>
              <p:cNvSpPr/>
              <p:nvPr/>
            </p:nvSpPr>
            <p:spPr>
              <a:xfrm>
                <a:off x="941013" y="2334889"/>
                <a:ext cx="169745" cy="2067511"/>
              </a:xfrm>
              <a:custGeom>
                <a:avLst/>
                <a:gdLst/>
                <a:ahLst/>
                <a:cxnLst/>
                <a:rect l="l" t="t" r="r" b="b"/>
                <a:pathLst>
                  <a:path w="5897" h="71826" fill="none" extrusionOk="0">
                    <a:moveTo>
                      <a:pt x="5897" y="1"/>
                    </a:moveTo>
                    <a:cubicBezTo>
                      <a:pt x="5897" y="1"/>
                      <a:pt x="3496" y="13587"/>
                      <a:pt x="2006" y="29788"/>
                    </a:cubicBezTo>
                    <a:cubicBezTo>
                      <a:pt x="0" y="51582"/>
                      <a:pt x="61" y="71825"/>
                      <a:pt x="61" y="7182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8" name="Google Shape;1228;p69"/>
              <p:cNvSpPr/>
              <p:nvPr/>
            </p:nvSpPr>
            <p:spPr>
              <a:xfrm>
                <a:off x="1006615" y="2667360"/>
                <a:ext cx="349133" cy="1344806"/>
              </a:xfrm>
              <a:custGeom>
                <a:avLst/>
                <a:gdLst/>
                <a:ahLst/>
                <a:cxnLst/>
                <a:rect l="l" t="t" r="r" b="b"/>
                <a:pathLst>
                  <a:path w="12129" h="46719" fill="none" extrusionOk="0">
                    <a:moveTo>
                      <a:pt x="1855" y="1"/>
                    </a:moveTo>
                    <a:lnTo>
                      <a:pt x="2919" y="10457"/>
                    </a:lnTo>
                    <a:cubicBezTo>
                      <a:pt x="2919" y="10457"/>
                      <a:pt x="2554" y="13436"/>
                      <a:pt x="2372" y="19089"/>
                    </a:cubicBezTo>
                    <a:cubicBezTo>
                      <a:pt x="2189" y="24743"/>
                      <a:pt x="1490" y="35199"/>
                      <a:pt x="1186" y="36476"/>
                    </a:cubicBezTo>
                    <a:cubicBezTo>
                      <a:pt x="852" y="37752"/>
                      <a:pt x="1" y="40214"/>
                      <a:pt x="1186" y="41764"/>
                    </a:cubicBezTo>
                    <a:cubicBezTo>
                      <a:pt x="2341" y="43284"/>
                      <a:pt x="8907" y="46354"/>
                      <a:pt x="12129" y="4671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29" name="Google Shape;1229;p69"/>
              <p:cNvSpPr/>
              <p:nvPr/>
            </p:nvSpPr>
            <p:spPr>
              <a:xfrm>
                <a:off x="717006" y="3869551"/>
                <a:ext cx="323774" cy="1252925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43527" fill="none" extrusionOk="0">
                    <a:moveTo>
                      <a:pt x="11247" y="0"/>
                    </a:moveTo>
                    <a:lnTo>
                      <a:pt x="11247" y="10730"/>
                    </a:lnTo>
                    <a:cubicBezTo>
                      <a:pt x="8846" y="16870"/>
                      <a:pt x="639" y="34894"/>
                      <a:pt x="1" y="435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0" name="Google Shape;1230;p69"/>
              <p:cNvSpPr/>
              <p:nvPr/>
            </p:nvSpPr>
            <p:spPr>
              <a:xfrm>
                <a:off x="1605955" y="4270271"/>
                <a:ext cx="563495" cy="58664"/>
              </a:xfrm>
              <a:custGeom>
                <a:avLst/>
                <a:gdLst/>
                <a:ahLst/>
                <a:cxnLst/>
                <a:rect l="l" t="t" r="r" b="b"/>
                <a:pathLst>
                  <a:path w="19576" h="2038" fill="none" extrusionOk="0">
                    <a:moveTo>
                      <a:pt x="1" y="1"/>
                    </a:moveTo>
                    <a:cubicBezTo>
                      <a:pt x="1" y="1"/>
                      <a:pt x="6050" y="2037"/>
                      <a:pt x="19576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1" name="Google Shape;1231;p69"/>
              <p:cNvSpPr/>
              <p:nvPr/>
            </p:nvSpPr>
            <p:spPr>
              <a:xfrm>
                <a:off x="1598096" y="4296524"/>
                <a:ext cx="606356" cy="242370"/>
              </a:xfrm>
              <a:custGeom>
                <a:avLst/>
                <a:gdLst/>
                <a:ahLst/>
                <a:cxnLst/>
                <a:rect l="l" t="t" r="r" b="b"/>
                <a:pathLst>
                  <a:path w="21065" h="8420" fill="none" extrusionOk="0">
                    <a:moveTo>
                      <a:pt x="0" y="639"/>
                    </a:moveTo>
                    <a:lnTo>
                      <a:pt x="1064" y="5168"/>
                    </a:lnTo>
                    <a:lnTo>
                      <a:pt x="13192" y="8420"/>
                    </a:lnTo>
                    <a:lnTo>
                      <a:pt x="21064" y="3769"/>
                    </a:lnTo>
                    <a:lnTo>
                      <a:pt x="20153" y="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2" name="Google Shape;1232;p69"/>
              <p:cNvSpPr/>
              <p:nvPr/>
            </p:nvSpPr>
            <p:spPr>
              <a:xfrm>
                <a:off x="286550" y="2043524"/>
                <a:ext cx="588855" cy="689487"/>
              </a:xfrm>
              <a:custGeom>
                <a:avLst/>
                <a:gdLst/>
                <a:ahLst/>
                <a:cxnLst/>
                <a:rect l="l" t="t" r="r" b="b"/>
                <a:pathLst>
                  <a:path w="20457" h="23953" fill="none" extrusionOk="0">
                    <a:moveTo>
                      <a:pt x="9088" y="1"/>
                    </a:moveTo>
                    <a:cubicBezTo>
                      <a:pt x="9088" y="1"/>
                      <a:pt x="2705" y="5168"/>
                      <a:pt x="1338" y="8846"/>
                    </a:cubicBezTo>
                    <a:cubicBezTo>
                      <a:pt x="0" y="12493"/>
                      <a:pt x="760" y="20427"/>
                      <a:pt x="2523" y="22190"/>
                    </a:cubicBezTo>
                    <a:cubicBezTo>
                      <a:pt x="3648" y="23314"/>
                      <a:pt x="8085" y="23953"/>
                      <a:pt x="11216" y="23709"/>
                    </a:cubicBezTo>
                    <a:cubicBezTo>
                      <a:pt x="12675" y="23588"/>
                      <a:pt x="14104" y="23345"/>
                      <a:pt x="15380" y="22615"/>
                    </a:cubicBezTo>
                    <a:lnTo>
                      <a:pt x="20456" y="1988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3" name="Google Shape;1233;p69"/>
              <p:cNvSpPr/>
              <p:nvPr/>
            </p:nvSpPr>
            <p:spPr>
              <a:xfrm>
                <a:off x="700397" y="2329650"/>
                <a:ext cx="392858" cy="250257"/>
              </a:xfrm>
              <a:custGeom>
                <a:avLst/>
                <a:gdLst/>
                <a:ahLst/>
                <a:cxnLst/>
                <a:rect l="l" t="t" r="r" b="b"/>
                <a:pathLst>
                  <a:path w="13648" h="8694" fill="none" extrusionOk="0">
                    <a:moveTo>
                      <a:pt x="13648" y="0"/>
                    </a:moveTo>
                    <a:cubicBezTo>
                      <a:pt x="13648" y="0"/>
                      <a:pt x="7751" y="6049"/>
                      <a:pt x="0" y="86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4" name="Google Shape;1234;p69"/>
              <p:cNvSpPr/>
              <p:nvPr/>
            </p:nvSpPr>
            <p:spPr>
              <a:xfrm>
                <a:off x="1205234" y="1465198"/>
                <a:ext cx="324637" cy="113758"/>
              </a:xfrm>
              <a:custGeom>
                <a:avLst/>
                <a:gdLst/>
                <a:ahLst/>
                <a:cxnLst/>
                <a:rect l="l" t="t" r="r" b="b"/>
                <a:pathLst>
                  <a:path w="11278" h="3952" fill="none" extrusionOk="0">
                    <a:moveTo>
                      <a:pt x="11277" y="1216"/>
                    </a:moveTo>
                    <a:cubicBezTo>
                      <a:pt x="11277" y="1216"/>
                      <a:pt x="9119" y="0"/>
                      <a:pt x="7721" y="0"/>
                    </a:cubicBezTo>
                    <a:cubicBezTo>
                      <a:pt x="6353" y="0"/>
                      <a:pt x="5928" y="578"/>
                      <a:pt x="5928" y="578"/>
                    </a:cubicBezTo>
                    <a:lnTo>
                      <a:pt x="2463" y="2706"/>
                    </a:lnTo>
                    <a:lnTo>
                      <a:pt x="1" y="395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5" name="Google Shape;1235;p69"/>
              <p:cNvSpPr/>
              <p:nvPr/>
            </p:nvSpPr>
            <p:spPr>
              <a:xfrm>
                <a:off x="1485229" y="1633189"/>
                <a:ext cx="140010" cy="389375"/>
              </a:xfrm>
              <a:custGeom>
                <a:avLst/>
                <a:gdLst/>
                <a:ahLst/>
                <a:cxnLst/>
                <a:rect l="l" t="t" r="r" b="b"/>
                <a:pathLst>
                  <a:path w="4864" h="13527" fill="none" extrusionOk="0">
                    <a:moveTo>
                      <a:pt x="0" y="0"/>
                    </a:moveTo>
                    <a:cubicBezTo>
                      <a:pt x="0" y="0"/>
                      <a:pt x="243" y="3678"/>
                      <a:pt x="1672" y="5623"/>
                    </a:cubicBezTo>
                    <a:cubicBezTo>
                      <a:pt x="1946" y="6231"/>
                      <a:pt x="2432" y="7204"/>
                      <a:pt x="2432" y="7204"/>
                    </a:cubicBezTo>
                    <a:lnTo>
                      <a:pt x="2432" y="9210"/>
                    </a:lnTo>
                    <a:cubicBezTo>
                      <a:pt x="2432" y="9210"/>
                      <a:pt x="1277" y="12128"/>
                      <a:pt x="2128" y="13283"/>
                    </a:cubicBezTo>
                    <a:cubicBezTo>
                      <a:pt x="2736" y="13526"/>
                      <a:pt x="3070" y="13405"/>
                      <a:pt x="3070" y="13405"/>
                    </a:cubicBezTo>
                    <a:lnTo>
                      <a:pt x="4742" y="9058"/>
                    </a:lnTo>
                    <a:cubicBezTo>
                      <a:pt x="4742" y="9058"/>
                      <a:pt x="4864" y="7295"/>
                      <a:pt x="4742" y="6475"/>
                    </a:cubicBezTo>
                    <a:cubicBezTo>
                      <a:pt x="4620" y="5684"/>
                      <a:pt x="4377" y="3557"/>
                      <a:pt x="4377" y="3557"/>
                    </a:cubicBezTo>
                    <a:lnTo>
                      <a:pt x="4803" y="2584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6" name="Google Shape;1236;p69"/>
              <p:cNvSpPr/>
              <p:nvPr/>
            </p:nvSpPr>
            <p:spPr>
              <a:xfrm>
                <a:off x="1598096" y="1712809"/>
                <a:ext cx="215254" cy="337734"/>
              </a:xfrm>
              <a:custGeom>
                <a:avLst/>
                <a:gdLst/>
                <a:ahLst/>
                <a:cxnLst/>
                <a:rect l="l" t="t" r="r" b="b"/>
                <a:pathLst>
                  <a:path w="7478" h="11733" fill="none" extrusionOk="0">
                    <a:moveTo>
                      <a:pt x="7326" y="0"/>
                    </a:moveTo>
                    <a:cubicBezTo>
                      <a:pt x="7326" y="0"/>
                      <a:pt x="6961" y="517"/>
                      <a:pt x="6991" y="1034"/>
                    </a:cubicBezTo>
                    <a:cubicBezTo>
                      <a:pt x="7022" y="1520"/>
                      <a:pt x="7478" y="3222"/>
                      <a:pt x="6991" y="4225"/>
                    </a:cubicBezTo>
                    <a:cubicBezTo>
                      <a:pt x="6505" y="5198"/>
                      <a:pt x="2949" y="11429"/>
                      <a:pt x="2949" y="11429"/>
                    </a:cubicBezTo>
                    <a:cubicBezTo>
                      <a:pt x="2949" y="11429"/>
                      <a:pt x="2067" y="11338"/>
                      <a:pt x="1946" y="10517"/>
                    </a:cubicBezTo>
                    <a:cubicBezTo>
                      <a:pt x="1550" y="11186"/>
                      <a:pt x="1125" y="11733"/>
                      <a:pt x="1125" y="11733"/>
                    </a:cubicBezTo>
                    <a:cubicBezTo>
                      <a:pt x="1125" y="11733"/>
                      <a:pt x="0" y="11672"/>
                      <a:pt x="61" y="10213"/>
                    </a:cubicBezTo>
                    <a:cubicBezTo>
                      <a:pt x="91" y="8754"/>
                      <a:pt x="912" y="6778"/>
                      <a:pt x="912" y="6778"/>
                    </a:cubicBezTo>
                    <a:lnTo>
                      <a:pt x="973" y="3617"/>
                    </a:lnTo>
                    <a:lnTo>
                      <a:pt x="517" y="155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7" name="Google Shape;1237;p69"/>
              <p:cNvSpPr/>
              <p:nvPr/>
            </p:nvSpPr>
            <p:spPr>
              <a:xfrm>
                <a:off x="1654084" y="1712809"/>
                <a:ext cx="69142" cy="302761"/>
              </a:xfrm>
              <a:custGeom>
                <a:avLst/>
                <a:gdLst/>
                <a:ahLst/>
                <a:cxnLst/>
                <a:rect l="l" t="t" r="r" b="b"/>
                <a:pathLst>
                  <a:path w="2402" h="10518" fill="none" extrusionOk="0">
                    <a:moveTo>
                      <a:pt x="2402" y="0"/>
                    </a:moveTo>
                    <a:cubicBezTo>
                      <a:pt x="2402" y="0"/>
                      <a:pt x="1976" y="1003"/>
                      <a:pt x="2098" y="1520"/>
                    </a:cubicBezTo>
                    <a:cubicBezTo>
                      <a:pt x="2219" y="2006"/>
                      <a:pt x="2219" y="3769"/>
                      <a:pt x="2219" y="3769"/>
                    </a:cubicBezTo>
                    <a:lnTo>
                      <a:pt x="1" y="10517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8" name="Google Shape;1238;p69"/>
              <p:cNvSpPr/>
              <p:nvPr/>
            </p:nvSpPr>
            <p:spPr>
              <a:xfrm>
                <a:off x="1410848" y="1479188"/>
                <a:ext cx="461136" cy="562632"/>
              </a:xfrm>
              <a:custGeom>
                <a:avLst/>
                <a:gdLst/>
                <a:ahLst/>
                <a:cxnLst/>
                <a:rect l="l" t="t" r="r" b="b"/>
                <a:pathLst>
                  <a:path w="16020" h="19546" fill="none" extrusionOk="0">
                    <a:moveTo>
                      <a:pt x="1" y="1764"/>
                    </a:moveTo>
                    <a:cubicBezTo>
                      <a:pt x="1" y="1764"/>
                      <a:pt x="973" y="1672"/>
                      <a:pt x="1916" y="1581"/>
                    </a:cubicBezTo>
                    <a:cubicBezTo>
                      <a:pt x="2888" y="1460"/>
                      <a:pt x="4621" y="517"/>
                      <a:pt x="6566" y="517"/>
                    </a:cubicBezTo>
                    <a:cubicBezTo>
                      <a:pt x="8481" y="517"/>
                      <a:pt x="9119" y="1"/>
                      <a:pt x="10669" y="609"/>
                    </a:cubicBezTo>
                    <a:cubicBezTo>
                      <a:pt x="12858" y="1460"/>
                      <a:pt x="13922" y="3466"/>
                      <a:pt x="13922" y="3466"/>
                    </a:cubicBezTo>
                    <a:cubicBezTo>
                      <a:pt x="13922" y="3466"/>
                      <a:pt x="16019" y="9332"/>
                      <a:pt x="15806" y="11004"/>
                    </a:cubicBezTo>
                    <a:cubicBezTo>
                      <a:pt x="15806" y="11004"/>
                      <a:pt x="15594" y="13618"/>
                      <a:pt x="14499" y="15472"/>
                    </a:cubicBezTo>
                    <a:cubicBezTo>
                      <a:pt x="13284" y="17539"/>
                      <a:pt x="11156" y="18937"/>
                      <a:pt x="11065" y="19545"/>
                    </a:cubicBezTo>
                    <a:cubicBezTo>
                      <a:pt x="10214" y="19515"/>
                      <a:pt x="10062" y="18785"/>
                      <a:pt x="10062" y="187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39" name="Google Shape;1239;p69"/>
              <p:cNvSpPr/>
              <p:nvPr/>
            </p:nvSpPr>
            <p:spPr>
              <a:xfrm>
                <a:off x="1388107" y="1500201"/>
                <a:ext cx="109383" cy="215254"/>
              </a:xfrm>
              <a:custGeom>
                <a:avLst/>
                <a:gdLst/>
                <a:ahLst/>
                <a:cxnLst/>
                <a:rect l="l" t="t" r="r" b="b"/>
                <a:pathLst>
                  <a:path w="3800" h="7478" fill="none" extrusionOk="0">
                    <a:moveTo>
                      <a:pt x="973" y="0"/>
                    </a:moveTo>
                    <a:cubicBezTo>
                      <a:pt x="973" y="0"/>
                      <a:pt x="0" y="669"/>
                      <a:pt x="365" y="3465"/>
                    </a:cubicBezTo>
                    <a:cubicBezTo>
                      <a:pt x="760" y="6262"/>
                      <a:pt x="2554" y="7295"/>
                      <a:pt x="3800" y="74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0" name="Google Shape;1240;p69"/>
              <p:cNvSpPr/>
              <p:nvPr/>
            </p:nvSpPr>
            <p:spPr>
              <a:xfrm>
                <a:off x="1794959" y="1421444"/>
                <a:ext cx="56908" cy="103281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3588" fill="none" extrusionOk="0">
                    <a:moveTo>
                      <a:pt x="1976" y="1"/>
                    </a:moveTo>
                    <a:cubicBezTo>
                      <a:pt x="1642" y="1247"/>
                      <a:pt x="1064" y="2858"/>
                      <a:pt x="0" y="358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1" name="Google Shape;1241;p69"/>
              <p:cNvSpPr/>
              <p:nvPr/>
            </p:nvSpPr>
            <p:spPr>
              <a:xfrm>
                <a:off x="2242917" y="1008461"/>
                <a:ext cx="123401" cy="48157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673" fill="none" extrusionOk="0">
                    <a:moveTo>
                      <a:pt x="1" y="487"/>
                    </a:moveTo>
                    <a:cubicBezTo>
                      <a:pt x="639" y="1"/>
                      <a:pt x="1855" y="31"/>
                      <a:pt x="2615" y="335"/>
                    </a:cubicBezTo>
                    <a:cubicBezTo>
                      <a:pt x="3375" y="639"/>
                      <a:pt x="3679" y="1125"/>
                      <a:pt x="4287" y="167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2" name="Google Shape;1242;p69"/>
              <p:cNvSpPr/>
              <p:nvPr/>
            </p:nvSpPr>
            <p:spPr>
              <a:xfrm>
                <a:off x="1980452" y="920090"/>
                <a:ext cx="12164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4226" h="2159" fill="none" extrusionOk="0">
                    <a:moveTo>
                      <a:pt x="4225" y="2159"/>
                    </a:moveTo>
                    <a:cubicBezTo>
                      <a:pt x="3860" y="1399"/>
                      <a:pt x="3222" y="761"/>
                      <a:pt x="2462" y="426"/>
                    </a:cubicBezTo>
                    <a:cubicBezTo>
                      <a:pt x="1702" y="62"/>
                      <a:pt x="790" y="1"/>
                      <a:pt x="0" y="24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3" name="Google Shape;1243;p69"/>
              <p:cNvSpPr/>
              <p:nvPr/>
            </p:nvSpPr>
            <p:spPr>
              <a:xfrm>
                <a:off x="2238541" y="1055986"/>
                <a:ext cx="45538" cy="66608"/>
              </a:xfrm>
              <a:custGeom>
                <a:avLst/>
                <a:gdLst/>
                <a:ahLst/>
                <a:cxnLst/>
                <a:rect l="l" t="t" r="r" b="b"/>
                <a:pathLst>
                  <a:path w="1582" h="2314" extrusionOk="0">
                    <a:moveTo>
                      <a:pt x="1047" y="1"/>
                    </a:moveTo>
                    <a:cubicBezTo>
                      <a:pt x="757" y="1"/>
                      <a:pt x="402" y="399"/>
                      <a:pt x="214" y="964"/>
                    </a:cubicBezTo>
                    <a:cubicBezTo>
                      <a:pt x="1" y="1602"/>
                      <a:pt x="92" y="2210"/>
                      <a:pt x="426" y="2301"/>
                    </a:cubicBezTo>
                    <a:cubicBezTo>
                      <a:pt x="454" y="2310"/>
                      <a:pt x="483" y="2314"/>
                      <a:pt x="512" y="2314"/>
                    </a:cubicBezTo>
                    <a:cubicBezTo>
                      <a:pt x="806" y="2314"/>
                      <a:pt x="1175" y="1909"/>
                      <a:pt x="1369" y="1329"/>
                    </a:cubicBezTo>
                    <a:cubicBezTo>
                      <a:pt x="1581" y="721"/>
                      <a:pt x="1490" y="113"/>
                      <a:pt x="1156" y="22"/>
                    </a:cubicBezTo>
                    <a:cubicBezTo>
                      <a:pt x="1121" y="8"/>
                      <a:pt x="1084" y="1"/>
                      <a:pt x="10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4" name="Google Shape;1244;p69"/>
              <p:cNvSpPr/>
              <p:nvPr/>
            </p:nvSpPr>
            <p:spPr>
              <a:xfrm>
                <a:off x="2028552" y="994126"/>
                <a:ext cx="44674" cy="66580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2313" extrusionOk="0">
                    <a:moveTo>
                      <a:pt x="1070" y="0"/>
                    </a:moveTo>
                    <a:cubicBezTo>
                      <a:pt x="776" y="0"/>
                      <a:pt x="407" y="402"/>
                      <a:pt x="214" y="955"/>
                    </a:cubicBezTo>
                    <a:cubicBezTo>
                      <a:pt x="1" y="1593"/>
                      <a:pt x="92" y="2201"/>
                      <a:pt x="396" y="2292"/>
                    </a:cubicBezTo>
                    <a:cubicBezTo>
                      <a:pt x="431" y="2306"/>
                      <a:pt x="468" y="2313"/>
                      <a:pt x="505" y="2313"/>
                    </a:cubicBezTo>
                    <a:cubicBezTo>
                      <a:pt x="795" y="2313"/>
                      <a:pt x="1150" y="1915"/>
                      <a:pt x="1338" y="1350"/>
                    </a:cubicBezTo>
                    <a:cubicBezTo>
                      <a:pt x="1551" y="712"/>
                      <a:pt x="1460" y="104"/>
                      <a:pt x="1156" y="13"/>
                    </a:cubicBezTo>
                    <a:cubicBezTo>
                      <a:pt x="1128" y="4"/>
                      <a:pt x="1100" y="0"/>
                      <a:pt x="10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5" name="Google Shape;1245;p69"/>
              <p:cNvSpPr/>
              <p:nvPr/>
            </p:nvSpPr>
            <p:spPr>
              <a:xfrm>
                <a:off x="2164189" y="1027718"/>
                <a:ext cx="54260" cy="118134"/>
              </a:xfrm>
              <a:custGeom>
                <a:avLst/>
                <a:gdLst/>
                <a:ahLst/>
                <a:cxnLst/>
                <a:rect l="l" t="t" r="r" b="b"/>
                <a:pathLst>
                  <a:path w="1885" h="4104" fill="none" extrusionOk="0">
                    <a:moveTo>
                      <a:pt x="0" y="4104"/>
                    </a:moveTo>
                    <a:cubicBezTo>
                      <a:pt x="91" y="2919"/>
                      <a:pt x="122" y="2767"/>
                      <a:pt x="335" y="2128"/>
                    </a:cubicBezTo>
                    <a:cubicBezTo>
                      <a:pt x="730" y="882"/>
                      <a:pt x="1885" y="1"/>
                      <a:pt x="1885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6" name="Google Shape;1246;p69"/>
              <p:cNvSpPr/>
              <p:nvPr/>
            </p:nvSpPr>
            <p:spPr>
              <a:xfrm>
                <a:off x="1815080" y="1210592"/>
                <a:ext cx="29" cy="29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7" name="Google Shape;1247;p69"/>
              <p:cNvSpPr/>
              <p:nvPr/>
            </p:nvSpPr>
            <p:spPr>
              <a:xfrm>
                <a:off x="1809841" y="1114333"/>
                <a:ext cx="539863" cy="479501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6658" fill="none" extrusionOk="0">
                    <a:moveTo>
                      <a:pt x="61" y="4803"/>
                    </a:moveTo>
                    <a:cubicBezTo>
                      <a:pt x="0" y="4165"/>
                      <a:pt x="365" y="3587"/>
                      <a:pt x="942" y="3344"/>
                    </a:cubicBezTo>
                    <a:cubicBezTo>
                      <a:pt x="3404" y="2341"/>
                      <a:pt x="10000" y="1"/>
                      <a:pt x="13222" y="1642"/>
                    </a:cubicBezTo>
                    <a:cubicBezTo>
                      <a:pt x="16414" y="3253"/>
                      <a:pt x="18085" y="7052"/>
                      <a:pt x="18602" y="8511"/>
                    </a:cubicBezTo>
                    <a:cubicBezTo>
                      <a:pt x="18754" y="8876"/>
                      <a:pt x="18693" y="9302"/>
                      <a:pt x="18450" y="9636"/>
                    </a:cubicBezTo>
                    <a:cubicBezTo>
                      <a:pt x="17113" y="11308"/>
                      <a:pt x="12462" y="16657"/>
                      <a:pt x="7113" y="15502"/>
                    </a:cubicBezTo>
                    <a:cubicBezTo>
                      <a:pt x="1520" y="14287"/>
                      <a:pt x="426" y="7934"/>
                      <a:pt x="61" y="480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8" name="Google Shape;1248;p69"/>
              <p:cNvSpPr/>
              <p:nvPr/>
            </p:nvSpPr>
            <p:spPr>
              <a:xfrm>
                <a:off x="1803710" y="901725"/>
                <a:ext cx="42890" cy="42890"/>
              </a:xfrm>
              <a:custGeom>
                <a:avLst/>
                <a:gdLst/>
                <a:ahLst/>
                <a:cxnLst/>
                <a:rect l="l" t="t" r="r" b="b"/>
                <a:pathLst>
                  <a:path w="1490" h="1490" fill="none" extrusionOk="0">
                    <a:moveTo>
                      <a:pt x="0" y="1"/>
                    </a:moveTo>
                    <a:cubicBezTo>
                      <a:pt x="395" y="1"/>
                      <a:pt x="791" y="153"/>
                      <a:pt x="1064" y="426"/>
                    </a:cubicBezTo>
                    <a:cubicBezTo>
                      <a:pt x="1338" y="700"/>
                      <a:pt x="1490" y="1095"/>
                      <a:pt x="1490" y="149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49" name="Google Shape;1249;p69"/>
              <p:cNvSpPr/>
              <p:nvPr/>
            </p:nvSpPr>
            <p:spPr>
              <a:xfrm>
                <a:off x="2455554" y="1107339"/>
                <a:ext cx="65630" cy="24525"/>
              </a:xfrm>
              <a:custGeom>
                <a:avLst/>
                <a:gdLst/>
                <a:ahLst/>
                <a:cxnLst/>
                <a:rect l="l" t="t" r="r" b="b"/>
                <a:pathLst>
                  <a:path w="2280" h="852" fill="none" extrusionOk="0">
                    <a:moveTo>
                      <a:pt x="0" y="852"/>
                    </a:moveTo>
                    <a:cubicBezTo>
                      <a:pt x="334" y="578"/>
                      <a:pt x="669" y="335"/>
                      <a:pt x="1064" y="183"/>
                    </a:cubicBezTo>
                    <a:cubicBezTo>
                      <a:pt x="1459" y="31"/>
                      <a:pt x="1915" y="1"/>
                      <a:pt x="2280" y="18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0" name="Google Shape;1250;p69"/>
              <p:cNvSpPr/>
              <p:nvPr/>
            </p:nvSpPr>
            <p:spPr>
              <a:xfrm>
                <a:off x="2409181" y="1158087"/>
                <a:ext cx="59499" cy="84023"/>
              </a:xfrm>
              <a:custGeom>
                <a:avLst/>
                <a:gdLst/>
                <a:ahLst/>
                <a:cxnLst/>
                <a:rect l="l" t="t" r="r" b="b"/>
                <a:pathLst>
                  <a:path w="2067" h="2919" fill="none" extrusionOk="0">
                    <a:moveTo>
                      <a:pt x="1459" y="0"/>
                    </a:moveTo>
                    <a:cubicBezTo>
                      <a:pt x="1368" y="365"/>
                      <a:pt x="1429" y="760"/>
                      <a:pt x="1611" y="1095"/>
                    </a:cubicBezTo>
                    <a:cubicBezTo>
                      <a:pt x="1763" y="1399"/>
                      <a:pt x="2067" y="1703"/>
                      <a:pt x="2006" y="2037"/>
                    </a:cubicBezTo>
                    <a:cubicBezTo>
                      <a:pt x="1976" y="2311"/>
                      <a:pt x="1733" y="2493"/>
                      <a:pt x="1520" y="2584"/>
                    </a:cubicBezTo>
                    <a:cubicBezTo>
                      <a:pt x="1064" y="2827"/>
                      <a:pt x="517" y="2918"/>
                      <a:pt x="0" y="28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1" name="Google Shape;1251;p69"/>
              <p:cNvSpPr/>
              <p:nvPr/>
            </p:nvSpPr>
            <p:spPr>
              <a:xfrm>
                <a:off x="1808085" y="972594"/>
                <a:ext cx="3327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2159" fill="none" extrusionOk="0">
                    <a:moveTo>
                      <a:pt x="1155" y="1"/>
                    </a:moveTo>
                    <a:cubicBezTo>
                      <a:pt x="730" y="122"/>
                      <a:pt x="274" y="274"/>
                      <a:pt x="122" y="669"/>
                    </a:cubicBezTo>
                    <a:cubicBezTo>
                      <a:pt x="0" y="943"/>
                      <a:pt x="61" y="1247"/>
                      <a:pt x="183" y="1490"/>
                    </a:cubicBezTo>
                    <a:cubicBezTo>
                      <a:pt x="335" y="1764"/>
                      <a:pt x="517" y="1976"/>
                      <a:pt x="730" y="215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2" name="Google Shape;1252;p69"/>
              <p:cNvSpPr/>
              <p:nvPr/>
            </p:nvSpPr>
            <p:spPr>
              <a:xfrm>
                <a:off x="1945449" y="707482"/>
                <a:ext cx="575729" cy="178525"/>
              </a:xfrm>
              <a:custGeom>
                <a:avLst/>
                <a:gdLst/>
                <a:ahLst/>
                <a:cxnLst/>
                <a:rect l="l" t="t" r="r" b="b"/>
                <a:pathLst>
                  <a:path w="20001" h="6202" fill="none" extrusionOk="0">
                    <a:moveTo>
                      <a:pt x="0" y="1"/>
                    </a:moveTo>
                    <a:cubicBezTo>
                      <a:pt x="0" y="1"/>
                      <a:pt x="14378" y="487"/>
                      <a:pt x="20001" y="620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3" name="Google Shape;1253;p69"/>
              <p:cNvSpPr/>
              <p:nvPr/>
            </p:nvSpPr>
            <p:spPr>
              <a:xfrm>
                <a:off x="1255983" y="4829369"/>
                <a:ext cx="190758" cy="247637"/>
              </a:xfrm>
              <a:custGeom>
                <a:avLst/>
                <a:gdLst/>
                <a:ahLst/>
                <a:cxnLst/>
                <a:rect l="l" t="t" r="r" b="b"/>
                <a:pathLst>
                  <a:path w="6627" h="8603" fill="none" extrusionOk="0">
                    <a:moveTo>
                      <a:pt x="1" y="0"/>
                    </a:moveTo>
                    <a:cubicBezTo>
                      <a:pt x="1" y="0"/>
                      <a:pt x="3770" y="1277"/>
                      <a:pt x="4955" y="3253"/>
                    </a:cubicBezTo>
                    <a:cubicBezTo>
                      <a:pt x="6171" y="5259"/>
                      <a:pt x="6627" y="8602"/>
                      <a:pt x="6627" y="860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4" name="Google Shape;1254;p69"/>
              <p:cNvSpPr/>
              <p:nvPr/>
            </p:nvSpPr>
            <p:spPr>
              <a:xfrm>
                <a:off x="1290986" y="4737486"/>
                <a:ext cx="116378" cy="202157"/>
              </a:xfrm>
              <a:custGeom>
                <a:avLst/>
                <a:gdLst/>
                <a:ahLst/>
                <a:cxnLst/>
                <a:rect l="l" t="t" r="r" b="b"/>
                <a:pathLst>
                  <a:path w="4043" h="7023" fill="none" extrusionOk="0">
                    <a:moveTo>
                      <a:pt x="0" y="1"/>
                    </a:moveTo>
                    <a:cubicBezTo>
                      <a:pt x="0" y="1"/>
                      <a:pt x="3162" y="2919"/>
                      <a:pt x="4043" y="702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5" name="Google Shape;1255;p69"/>
              <p:cNvSpPr/>
              <p:nvPr/>
            </p:nvSpPr>
            <p:spPr>
              <a:xfrm>
                <a:off x="1246368" y="1578929"/>
                <a:ext cx="18394" cy="77029"/>
              </a:xfrm>
              <a:custGeom>
                <a:avLst/>
                <a:gdLst/>
                <a:ahLst/>
                <a:cxnLst/>
                <a:rect l="l" t="t" r="r" b="b"/>
                <a:pathLst>
                  <a:path w="639" h="2676" fill="none" extrusionOk="0">
                    <a:moveTo>
                      <a:pt x="335" y="1"/>
                    </a:moveTo>
                    <a:cubicBezTo>
                      <a:pt x="335" y="1"/>
                      <a:pt x="0" y="1703"/>
                      <a:pt x="639" y="267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6" name="Google Shape;1256;p69"/>
              <p:cNvSpPr/>
              <p:nvPr/>
            </p:nvSpPr>
            <p:spPr>
              <a:xfrm>
                <a:off x="1869316" y="885351"/>
                <a:ext cx="21036" cy="325258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3163" fill="none" extrusionOk="0">
                    <a:moveTo>
                      <a:pt x="1" y="1"/>
                    </a:moveTo>
                    <a:lnTo>
                      <a:pt x="730" y="1316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7" name="Google Shape;1257;p69"/>
              <p:cNvSpPr/>
              <p:nvPr/>
            </p:nvSpPr>
            <p:spPr>
              <a:xfrm>
                <a:off x="2305038" y="1112564"/>
                <a:ext cx="159491" cy="202161"/>
              </a:xfrm>
              <a:custGeom>
                <a:avLst/>
                <a:gdLst/>
                <a:ahLst/>
                <a:cxnLst/>
                <a:rect l="l" t="t" r="r" b="b"/>
                <a:pathLst>
                  <a:path w="7296" h="10214" fill="none" extrusionOk="0">
                    <a:moveTo>
                      <a:pt x="7296" y="0"/>
                    </a:moveTo>
                    <a:lnTo>
                      <a:pt x="1" y="10213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8" name="Google Shape;1258;p69"/>
              <p:cNvSpPr/>
              <p:nvPr/>
            </p:nvSpPr>
            <p:spPr>
              <a:xfrm>
                <a:off x="900743" y="878092"/>
                <a:ext cx="385892" cy="71790"/>
              </a:xfrm>
              <a:custGeom>
                <a:avLst/>
                <a:gdLst/>
                <a:ahLst/>
                <a:cxnLst/>
                <a:rect l="l" t="t" r="r" b="b"/>
                <a:pathLst>
                  <a:path w="13406" h="2494" fill="none" extrusionOk="0">
                    <a:moveTo>
                      <a:pt x="1" y="2493"/>
                    </a:moveTo>
                    <a:cubicBezTo>
                      <a:pt x="1" y="2493"/>
                      <a:pt x="8937" y="1"/>
                      <a:pt x="13405" y="191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59" name="Google Shape;1259;p69"/>
              <p:cNvSpPr/>
              <p:nvPr/>
            </p:nvSpPr>
            <p:spPr>
              <a:xfrm>
                <a:off x="1105493" y="651494"/>
                <a:ext cx="293146" cy="56908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1977" extrusionOk="0">
                    <a:moveTo>
                      <a:pt x="10183" y="0"/>
                    </a:moveTo>
                    <a:lnTo>
                      <a:pt x="0" y="1976"/>
                    </a:lnTo>
                    <a:lnTo>
                      <a:pt x="0" y="1976"/>
                    </a:lnTo>
                    <a:lnTo>
                      <a:pt x="8998" y="943"/>
                    </a:lnTo>
                    <a:lnTo>
                      <a:pt x="9879" y="365"/>
                    </a:lnTo>
                    <a:lnTo>
                      <a:pt x="10183" y="0"/>
                    </a:ln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60" name="Google Shape;1260;p69"/>
              <p:cNvSpPr/>
              <p:nvPr/>
            </p:nvSpPr>
            <p:spPr>
              <a:xfrm>
                <a:off x="1040755" y="3869551"/>
                <a:ext cx="255496" cy="129504"/>
              </a:xfrm>
              <a:custGeom>
                <a:avLst/>
                <a:gdLst/>
                <a:ahLst/>
                <a:cxnLst/>
                <a:rect l="l" t="t" r="r" b="b"/>
                <a:pathLst>
                  <a:path w="8876" h="4499" extrusionOk="0">
                    <a:moveTo>
                      <a:pt x="0" y="0"/>
                    </a:moveTo>
                    <a:lnTo>
                      <a:pt x="0" y="3921"/>
                    </a:lnTo>
                    <a:cubicBezTo>
                      <a:pt x="0" y="3921"/>
                      <a:pt x="5806" y="3952"/>
                      <a:pt x="8876" y="4499"/>
                    </a:cubicBezTo>
                    <a:cubicBezTo>
                      <a:pt x="1885" y="1946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61" name="Google Shape;1261;p69"/>
              <p:cNvSpPr/>
              <p:nvPr/>
            </p:nvSpPr>
            <p:spPr>
              <a:xfrm>
                <a:off x="1298844" y="4775109"/>
                <a:ext cx="147897" cy="280884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9758" extrusionOk="0">
                    <a:moveTo>
                      <a:pt x="913" y="1"/>
                    </a:moveTo>
                    <a:cubicBezTo>
                      <a:pt x="913" y="1"/>
                      <a:pt x="1581" y="1551"/>
                      <a:pt x="1" y="2493"/>
                    </a:cubicBezTo>
                    <a:cubicBezTo>
                      <a:pt x="822" y="4074"/>
                      <a:pt x="1065" y="5259"/>
                      <a:pt x="1065" y="5259"/>
                    </a:cubicBezTo>
                    <a:lnTo>
                      <a:pt x="5138" y="9758"/>
                    </a:lnTo>
                    <a:cubicBezTo>
                      <a:pt x="5138" y="9758"/>
                      <a:pt x="3344" y="2159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62" name="Google Shape;1262;p69"/>
              <p:cNvSpPr/>
              <p:nvPr/>
            </p:nvSpPr>
            <p:spPr>
              <a:xfrm>
                <a:off x="1809841" y="1145249"/>
                <a:ext cx="539863" cy="420002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4591" extrusionOk="0">
                    <a:moveTo>
                      <a:pt x="10333" y="0"/>
                    </a:moveTo>
                    <a:cubicBezTo>
                      <a:pt x="6996" y="0"/>
                      <a:pt x="2797" y="1515"/>
                      <a:pt x="942" y="2270"/>
                    </a:cubicBezTo>
                    <a:cubicBezTo>
                      <a:pt x="365" y="2513"/>
                      <a:pt x="0" y="3091"/>
                      <a:pt x="61" y="3729"/>
                    </a:cubicBezTo>
                    <a:cubicBezTo>
                      <a:pt x="426" y="6860"/>
                      <a:pt x="1520" y="13213"/>
                      <a:pt x="7113" y="14428"/>
                    </a:cubicBezTo>
                    <a:cubicBezTo>
                      <a:pt x="7626" y="14539"/>
                      <a:pt x="8133" y="14590"/>
                      <a:pt x="8632" y="14590"/>
                    </a:cubicBezTo>
                    <a:cubicBezTo>
                      <a:pt x="13325" y="14590"/>
                      <a:pt x="17241" y="10073"/>
                      <a:pt x="18450" y="8562"/>
                    </a:cubicBezTo>
                    <a:cubicBezTo>
                      <a:pt x="18693" y="8228"/>
                      <a:pt x="18754" y="7802"/>
                      <a:pt x="18602" y="7437"/>
                    </a:cubicBezTo>
                    <a:cubicBezTo>
                      <a:pt x="18085" y="5978"/>
                      <a:pt x="16414" y="2179"/>
                      <a:pt x="13222" y="568"/>
                    </a:cubicBezTo>
                    <a:cubicBezTo>
                      <a:pt x="12427" y="163"/>
                      <a:pt x="11426" y="0"/>
                      <a:pt x="103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263" name="Google Shape;1263;p69"/>
              <p:cNvSpPr/>
              <p:nvPr/>
            </p:nvSpPr>
            <p:spPr>
              <a:xfrm>
                <a:off x="1276996" y="4389270"/>
                <a:ext cx="74380" cy="385863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3405" fill="none" extrusionOk="0">
                    <a:moveTo>
                      <a:pt x="2584" y="456"/>
                    </a:moveTo>
                    <a:lnTo>
                      <a:pt x="1185" y="122"/>
                    </a:lnTo>
                    <a:cubicBezTo>
                      <a:pt x="638" y="0"/>
                      <a:pt x="122" y="456"/>
                      <a:pt x="213" y="1034"/>
                    </a:cubicBezTo>
                    <a:cubicBezTo>
                      <a:pt x="486" y="2554"/>
                      <a:pt x="790" y="5137"/>
                      <a:pt x="486" y="6809"/>
                    </a:cubicBezTo>
                    <a:cubicBezTo>
                      <a:pt x="0" y="9271"/>
                      <a:pt x="669" y="11672"/>
                      <a:pt x="669" y="11672"/>
                    </a:cubicBezTo>
                    <a:lnTo>
                      <a:pt x="1672" y="13405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1264" name="Google Shape;1264;p69"/>
          <p:cNvGrpSpPr/>
          <p:nvPr/>
        </p:nvGrpSpPr>
        <p:grpSpPr>
          <a:xfrm rot="-5400000" flipH="1">
            <a:off x="1615042" y="2142554"/>
            <a:ext cx="509871" cy="348535"/>
            <a:chOff x="5837600" y="1320725"/>
            <a:chExt cx="1830118" cy="1251023"/>
          </a:xfrm>
        </p:grpSpPr>
        <p:sp>
          <p:nvSpPr>
            <p:cNvPr id="1265" name="Google Shape;1265;p69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66" name="Google Shape;1266;p69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267" name="Google Shape;1267;p69"/>
          <p:cNvSpPr txBox="1">
            <a:spLocks noGrp="1"/>
          </p:cNvSpPr>
          <p:nvPr>
            <p:ph type="title" idx="2"/>
          </p:nvPr>
        </p:nvSpPr>
        <p:spPr>
          <a:xfrm>
            <a:off x="6323650" y="315950"/>
            <a:ext cx="2103600" cy="9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p72"/>
          <p:cNvSpPr txBox="1">
            <a:spLocks noGrp="1"/>
          </p:cNvSpPr>
          <p:nvPr>
            <p:ph type="ctrTitle"/>
          </p:nvPr>
        </p:nvSpPr>
        <p:spPr>
          <a:xfrm>
            <a:off x="715350" y="161330"/>
            <a:ext cx="77133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Dopamina</a:t>
            </a:r>
            <a:endParaRPr sz="4400" dirty="0"/>
          </a:p>
        </p:txBody>
      </p:sp>
      <p:pic>
        <p:nvPicPr>
          <p:cNvPr id="28" name="Imagen 27" descr="Imagen que contiene objeto, reloj, firmar, parada&#10;&#10;Descripción generada automáticamente">
            <a:extLst>
              <a:ext uri="{FF2B5EF4-FFF2-40B4-BE49-F238E27FC236}">
                <a16:creationId xmlns:a16="http://schemas.microsoft.com/office/drawing/2014/main" id="{C9E77F79-B0B0-4BFA-9C15-EFDD220D5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331" y="1171682"/>
            <a:ext cx="4771549" cy="323129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135">
            <a:extLst>
              <a:ext uri="{FF2B5EF4-FFF2-40B4-BE49-F238E27FC236}">
                <a16:creationId xmlns:a16="http://schemas.microsoft.com/office/drawing/2014/main" id="{DDBB4C2C-68BD-406A-9054-E7E3205546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81788" y="637600"/>
            <a:ext cx="3682791" cy="3868299"/>
            <a:chOff x="2978" y="1273"/>
            <a:chExt cx="2398" cy="2322"/>
          </a:xfrm>
        </p:grpSpPr>
        <p:grpSp>
          <p:nvGrpSpPr>
            <p:cNvPr id="17" name="Group 911">
              <a:extLst>
                <a:ext uri="{FF2B5EF4-FFF2-40B4-BE49-F238E27FC236}">
                  <a16:creationId xmlns:a16="http://schemas.microsoft.com/office/drawing/2014/main" id="{0569DC58-BA8D-494D-B281-9D35396910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241" name="Freeform 711">
                <a:extLst>
                  <a:ext uri="{FF2B5EF4-FFF2-40B4-BE49-F238E27FC236}">
                    <a16:creationId xmlns:a16="http://schemas.microsoft.com/office/drawing/2014/main" id="{FA5401E3-044A-4E1D-B5BE-98542D93A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6"/>
              </a:xfrm>
              <a:custGeom>
                <a:avLst/>
                <a:gdLst>
                  <a:gd name="T0" fmla="*/ 2951 w 346"/>
                  <a:gd name="T1" fmla="*/ 2301 h 152"/>
                  <a:gd name="T2" fmla="*/ 3352 w 346"/>
                  <a:gd name="T3" fmla="*/ 2001 h 152"/>
                  <a:gd name="T4" fmla="*/ 3910 w 346"/>
                  <a:gd name="T5" fmla="*/ 1786 h 152"/>
                  <a:gd name="T6" fmla="*/ 3138 w 346"/>
                  <a:gd name="T7" fmla="*/ 378 h 152"/>
                  <a:gd name="T8" fmla="*/ 0 w 346"/>
                  <a:gd name="T9" fmla="*/ 17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52">
                    <a:moveTo>
                      <a:pt x="237" y="152"/>
                    </a:moveTo>
                    <a:cubicBezTo>
                      <a:pt x="245" y="141"/>
                      <a:pt x="254" y="135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2" name="Freeform 712">
                <a:extLst>
                  <a:ext uri="{FF2B5EF4-FFF2-40B4-BE49-F238E27FC236}">
                    <a16:creationId xmlns:a16="http://schemas.microsoft.com/office/drawing/2014/main" id="{64E72878-5239-4EE5-80DA-1AC7E7606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42"/>
              </a:xfrm>
              <a:custGeom>
                <a:avLst/>
                <a:gdLst>
                  <a:gd name="T0" fmla="*/ 8235 w 1034"/>
                  <a:gd name="T1" fmla="*/ 8225 h 664"/>
                  <a:gd name="T2" fmla="*/ 9353 w 1034"/>
                  <a:gd name="T3" fmla="*/ 8482 h 664"/>
                  <a:gd name="T4" fmla="*/ 10552 w 1034"/>
                  <a:gd name="T5" fmla="*/ 8470 h 664"/>
                  <a:gd name="T6" fmla="*/ 11440 w 1034"/>
                  <a:gd name="T7" fmla="*/ 8255 h 664"/>
                  <a:gd name="T8" fmla="*/ 12725 w 1034"/>
                  <a:gd name="T9" fmla="*/ 7033 h 664"/>
                  <a:gd name="T10" fmla="*/ 12897 w 1034"/>
                  <a:gd name="T11" fmla="*/ 6036 h 664"/>
                  <a:gd name="T12" fmla="*/ 12811 w 1034"/>
                  <a:gd name="T13" fmla="*/ 5730 h 664"/>
                  <a:gd name="T14" fmla="*/ 12832 w 1034"/>
                  <a:gd name="T15" fmla="*/ 4990 h 664"/>
                  <a:gd name="T16" fmla="*/ 12558 w 1034"/>
                  <a:gd name="T17" fmla="*/ 3915 h 664"/>
                  <a:gd name="T18" fmla="*/ 12199 w 1034"/>
                  <a:gd name="T19" fmla="*/ 3081 h 664"/>
                  <a:gd name="T20" fmla="*/ 11600 w 1034"/>
                  <a:gd name="T21" fmla="*/ 2329 h 664"/>
                  <a:gd name="T22" fmla="*/ 10951 w 1034"/>
                  <a:gd name="T23" fmla="*/ 1511 h 664"/>
                  <a:gd name="T24" fmla="*/ 10251 w 1034"/>
                  <a:gd name="T25" fmla="*/ 1345 h 664"/>
                  <a:gd name="T26" fmla="*/ 9643 w 1034"/>
                  <a:gd name="T27" fmla="*/ 801 h 664"/>
                  <a:gd name="T28" fmla="*/ 8493 w 1034"/>
                  <a:gd name="T29" fmla="*/ 453 h 664"/>
                  <a:gd name="T30" fmla="*/ 7869 w 1034"/>
                  <a:gd name="T31" fmla="*/ 183 h 664"/>
                  <a:gd name="T32" fmla="*/ 7271 w 1034"/>
                  <a:gd name="T33" fmla="*/ 257 h 664"/>
                  <a:gd name="T34" fmla="*/ 7271 w 1034"/>
                  <a:gd name="T35" fmla="*/ 257 h 664"/>
                  <a:gd name="T36" fmla="*/ 6552 w 1034"/>
                  <a:gd name="T37" fmla="*/ 74 h 664"/>
                  <a:gd name="T38" fmla="*/ 5777 w 1034"/>
                  <a:gd name="T39" fmla="*/ 215 h 664"/>
                  <a:gd name="T40" fmla="*/ 5162 w 1034"/>
                  <a:gd name="T41" fmla="*/ 257 h 664"/>
                  <a:gd name="T42" fmla="*/ 4701 w 1034"/>
                  <a:gd name="T43" fmla="*/ 532 h 664"/>
                  <a:gd name="T44" fmla="*/ 4142 w 1034"/>
                  <a:gd name="T45" fmla="*/ 574 h 664"/>
                  <a:gd name="T46" fmla="*/ 3878 w 1034"/>
                  <a:gd name="T47" fmla="*/ 955 h 664"/>
                  <a:gd name="T48" fmla="*/ 3017 w 1034"/>
                  <a:gd name="T49" fmla="*/ 1088 h 664"/>
                  <a:gd name="T50" fmla="*/ 2136 w 1034"/>
                  <a:gd name="T51" fmla="*/ 1951 h 664"/>
                  <a:gd name="T52" fmla="*/ 1607 w 1034"/>
                  <a:gd name="T53" fmla="*/ 2433 h 664"/>
                  <a:gd name="T54" fmla="*/ 925 w 1034"/>
                  <a:gd name="T55" fmla="*/ 3571 h 664"/>
                  <a:gd name="T56" fmla="*/ 652 w 1034"/>
                  <a:gd name="T57" fmla="*/ 3915 h 664"/>
                  <a:gd name="T58" fmla="*/ 264 w 1034"/>
                  <a:gd name="T59" fmla="*/ 4825 h 664"/>
                  <a:gd name="T60" fmla="*/ 339 w 1034"/>
                  <a:gd name="T61" fmla="*/ 5020 h 664"/>
                  <a:gd name="T62" fmla="*/ 209 w 1034"/>
                  <a:gd name="T63" fmla="*/ 5156 h 664"/>
                  <a:gd name="T64" fmla="*/ 123 w 1034"/>
                  <a:gd name="T65" fmla="*/ 5700 h 664"/>
                  <a:gd name="T66" fmla="*/ 139 w 1034"/>
                  <a:gd name="T67" fmla="*/ 6017 h 664"/>
                  <a:gd name="T68" fmla="*/ 12 w 1034"/>
                  <a:gd name="T69" fmla="*/ 6642 h 664"/>
                  <a:gd name="T70" fmla="*/ 49 w 1034"/>
                  <a:gd name="T71" fmla="*/ 7485 h 664"/>
                  <a:gd name="T72" fmla="*/ 415 w 1034"/>
                  <a:gd name="T73" fmla="*/ 8470 h 664"/>
                  <a:gd name="T74" fmla="*/ 559 w 1034"/>
                  <a:gd name="T75" fmla="*/ 9221 h 664"/>
                  <a:gd name="T76" fmla="*/ 1758 w 1034"/>
                  <a:gd name="T77" fmla="*/ 9968 h 664"/>
                  <a:gd name="T78" fmla="*/ 2630 w 1034"/>
                  <a:gd name="T79" fmla="*/ 9798 h 664"/>
                  <a:gd name="T80" fmla="*/ 2781 w 1034"/>
                  <a:gd name="T81" fmla="*/ 9723 h 664"/>
                  <a:gd name="T82" fmla="*/ 3006 w 1034"/>
                  <a:gd name="T83" fmla="*/ 9815 h 664"/>
                  <a:gd name="T84" fmla="*/ 5190 w 1034"/>
                  <a:gd name="T85" fmla="*/ 9857 h 6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34" h="664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4" y="627"/>
                      <a:pt x="101" y="664"/>
                      <a:pt x="141" y="659"/>
                    </a:cubicBezTo>
                    <a:cubicBezTo>
                      <a:pt x="146" y="659"/>
                      <a:pt x="169" y="648"/>
                      <a:pt x="211" y="648"/>
                    </a:cubicBezTo>
                    <a:cubicBezTo>
                      <a:pt x="215" y="649"/>
                      <a:pt x="219" y="643"/>
                      <a:pt x="223" y="643"/>
                    </a:cubicBezTo>
                    <a:cubicBezTo>
                      <a:pt x="229" y="643"/>
                      <a:pt x="235" y="649"/>
                      <a:pt x="241" y="649"/>
                    </a:cubicBezTo>
                    <a:cubicBezTo>
                      <a:pt x="321" y="650"/>
                      <a:pt x="416" y="652"/>
                      <a:pt x="416" y="652"/>
                    </a:cubicBezTo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3" name="Freeform 713">
                <a:extLst>
                  <a:ext uri="{FF2B5EF4-FFF2-40B4-BE49-F238E27FC236}">
                    <a16:creationId xmlns:a16="http://schemas.microsoft.com/office/drawing/2014/main" id="{AF32B8A0-D6EC-4D37-8EF2-89A57650B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238"/>
                <a:ext cx="205" cy="247"/>
              </a:xfrm>
              <a:custGeom>
                <a:avLst/>
                <a:gdLst>
                  <a:gd name="T0" fmla="*/ 352 w 88"/>
                  <a:gd name="T1" fmla="*/ 0 h 100"/>
                  <a:gd name="T2" fmla="*/ 303 w 88"/>
                  <a:gd name="T3" fmla="*/ 709 h 100"/>
                  <a:gd name="T4" fmla="*/ 0 w 88"/>
                  <a:gd name="T5" fmla="*/ 1282 h 100"/>
                  <a:gd name="T6" fmla="*/ 466 w 88"/>
                  <a:gd name="T7" fmla="*/ 1433 h 100"/>
                  <a:gd name="T8" fmla="*/ 874 w 88"/>
                  <a:gd name="T9" fmla="*/ 1341 h 100"/>
                  <a:gd name="T10" fmla="*/ 1114 w 88"/>
                  <a:gd name="T11" fmla="*/ 1250 h 100"/>
                  <a:gd name="T12" fmla="*/ 950 w 88"/>
                  <a:gd name="T13" fmla="*/ 1129 h 100"/>
                  <a:gd name="T14" fmla="*/ 559 w 88"/>
                  <a:gd name="T15" fmla="*/ 872 h 100"/>
                  <a:gd name="T16" fmla="*/ 352 w 88"/>
                  <a:gd name="T17" fmla="*/ 615 h 100"/>
                  <a:gd name="T18" fmla="*/ 352 w 88"/>
                  <a:gd name="T19" fmla="*/ 245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00">
                    <a:moveTo>
                      <a:pt x="28" y="0"/>
                    </a:moveTo>
                    <a:cubicBezTo>
                      <a:pt x="20" y="16"/>
                      <a:pt x="25" y="30"/>
                      <a:pt x="24" y="47"/>
                    </a:cubicBezTo>
                    <a:cubicBezTo>
                      <a:pt x="24" y="63"/>
                      <a:pt x="9" y="73"/>
                      <a:pt x="0" y="85"/>
                    </a:cubicBezTo>
                    <a:cubicBezTo>
                      <a:pt x="13" y="82"/>
                      <a:pt x="30" y="82"/>
                      <a:pt x="37" y="95"/>
                    </a:cubicBezTo>
                    <a:cubicBezTo>
                      <a:pt x="43" y="88"/>
                      <a:pt x="60" y="86"/>
                      <a:pt x="69" y="89"/>
                    </a:cubicBezTo>
                    <a:cubicBezTo>
                      <a:pt x="77" y="91"/>
                      <a:pt x="86" y="100"/>
                      <a:pt x="88" y="83"/>
                    </a:cubicBezTo>
                    <a:cubicBezTo>
                      <a:pt x="82" y="82"/>
                      <a:pt x="80" y="78"/>
                      <a:pt x="75" y="75"/>
                    </a:cubicBezTo>
                    <a:cubicBezTo>
                      <a:pt x="66" y="69"/>
                      <a:pt x="54" y="64"/>
                      <a:pt x="44" y="58"/>
                    </a:cubicBezTo>
                    <a:cubicBezTo>
                      <a:pt x="38" y="54"/>
                      <a:pt x="30" y="49"/>
                      <a:pt x="28" y="41"/>
                    </a:cubicBezTo>
                    <a:cubicBezTo>
                      <a:pt x="25" y="33"/>
                      <a:pt x="30" y="25"/>
                      <a:pt x="28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4" name="Freeform 714">
                <a:extLst>
                  <a:ext uri="{FF2B5EF4-FFF2-40B4-BE49-F238E27FC236}">
                    <a16:creationId xmlns:a16="http://schemas.microsoft.com/office/drawing/2014/main" id="{A872C9CE-19B3-4DB3-9395-EF6C4FB46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948"/>
                <a:ext cx="961" cy="1457"/>
              </a:xfrm>
              <a:custGeom>
                <a:avLst/>
                <a:gdLst>
                  <a:gd name="T0" fmla="*/ 4865 w 414"/>
                  <a:gd name="T1" fmla="*/ 1108 h 589"/>
                  <a:gd name="T2" fmla="*/ 2149 w 414"/>
                  <a:gd name="T3" fmla="*/ 319 h 589"/>
                  <a:gd name="T4" fmla="*/ 710 w 414"/>
                  <a:gd name="T5" fmla="*/ 1274 h 589"/>
                  <a:gd name="T6" fmla="*/ 0 w 414"/>
                  <a:gd name="T7" fmla="*/ 1818 h 589"/>
                  <a:gd name="T8" fmla="*/ 225 w 414"/>
                  <a:gd name="T9" fmla="*/ 2075 h 589"/>
                  <a:gd name="T10" fmla="*/ 436 w 414"/>
                  <a:gd name="T11" fmla="*/ 2343 h 589"/>
                  <a:gd name="T12" fmla="*/ 490 w 414"/>
                  <a:gd name="T13" fmla="*/ 2496 h 589"/>
                  <a:gd name="T14" fmla="*/ 453 w 414"/>
                  <a:gd name="T15" fmla="*/ 2753 h 589"/>
                  <a:gd name="T16" fmla="*/ 652 w 414"/>
                  <a:gd name="T17" fmla="*/ 2815 h 589"/>
                  <a:gd name="T18" fmla="*/ 587 w 414"/>
                  <a:gd name="T19" fmla="*/ 3438 h 589"/>
                  <a:gd name="T20" fmla="*/ 490 w 414"/>
                  <a:gd name="T21" fmla="*/ 4252 h 589"/>
                  <a:gd name="T22" fmla="*/ 490 w 414"/>
                  <a:gd name="T23" fmla="*/ 4829 h 589"/>
                  <a:gd name="T24" fmla="*/ 399 w 414"/>
                  <a:gd name="T25" fmla="*/ 5586 h 589"/>
                  <a:gd name="T26" fmla="*/ 162 w 414"/>
                  <a:gd name="T27" fmla="*/ 5905 h 589"/>
                  <a:gd name="T28" fmla="*/ 522 w 414"/>
                  <a:gd name="T29" fmla="*/ 6768 h 589"/>
                  <a:gd name="T30" fmla="*/ 701 w 414"/>
                  <a:gd name="T31" fmla="*/ 7992 h 589"/>
                  <a:gd name="T32" fmla="*/ 1260 w 414"/>
                  <a:gd name="T33" fmla="*/ 8554 h 589"/>
                  <a:gd name="T34" fmla="*/ 1363 w 414"/>
                  <a:gd name="T35" fmla="*/ 6993 h 589"/>
                  <a:gd name="T36" fmla="*/ 1553 w 414"/>
                  <a:gd name="T37" fmla="*/ 5133 h 589"/>
                  <a:gd name="T38" fmla="*/ 1876 w 414"/>
                  <a:gd name="T39" fmla="*/ 4190 h 589"/>
                  <a:gd name="T40" fmla="*/ 2700 w 414"/>
                  <a:gd name="T41" fmla="*/ 3812 h 589"/>
                  <a:gd name="T42" fmla="*/ 2839 w 414"/>
                  <a:gd name="T43" fmla="*/ 3812 h 589"/>
                  <a:gd name="T44" fmla="*/ 3141 w 414"/>
                  <a:gd name="T45" fmla="*/ 3995 h 589"/>
                  <a:gd name="T46" fmla="*/ 3377 w 414"/>
                  <a:gd name="T47" fmla="*/ 4435 h 589"/>
                  <a:gd name="T48" fmla="*/ 3454 w 414"/>
                  <a:gd name="T49" fmla="*/ 4344 h 589"/>
                  <a:gd name="T50" fmla="*/ 3589 w 414"/>
                  <a:gd name="T51" fmla="*/ 3617 h 589"/>
                  <a:gd name="T52" fmla="*/ 3540 w 414"/>
                  <a:gd name="T53" fmla="*/ 3330 h 589"/>
                  <a:gd name="T54" fmla="*/ 3691 w 414"/>
                  <a:gd name="T55" fmla="*/ 2516 h 589"/>
                  <a:gd name="T56" fmla="*/ 4580 w 414"/>
                  <a:gd name="T57" fmla="*/ 2288 h 589"/>
                  <a:gd name="T58" fmla="*/ 5151 w 414"/>
                  <a:gd name="T59" fmla="*/ 1652 h 589"/>
                  <a:gd name="T60" fmla="*/ 4865 w 414"/>
                  <a:gd name="T61" fmla="*/ 1108 h 58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14" h="589">
                    <a:moveTo>
                      <a:pt x="389" y="73"/>
                    </a:moveTo>
                    <a:cubicBezTo>
                      <a:pt x="342" y="3"/>
                      <a:pt x="249" y="0"/>
                      <a:pt x="172" y="21"/>
                    </a:cubicBezTo>
                    <a:cubicBezTo>
                      <a:pt x="125" y="34"/>
                      <a:pt x="90" y="50"/>
                      <a:pt x="57" y="84"/>
                    </a:cubicBezTo>
                    <a:cubicBezTo>
                      <a:pt x="37" y="92"/>
                      <a:pt x="18" y="105"/>
                      <a:pt x="0" y="120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48" y="193"/>
                      <a:pt x="61" y="216"/>
                      <a:pt x="47" y="227"/>
                    </a:cubicBezTo>
                    <a:cubicBezTo>
                      <a:pt x="37" y="234"/>
                      <a:pt x="16" y="255"/>
                      <a:pt x="39" y="281"/>
                    </a:cubicBezTo>
                    <a:cubicBezTo>
                      <a:pt x="46" y="289"/>
                      <a:pt x="36" y="309"/>
                      <a:pt x="39" y="319"/>
                    </a:cubicBezTo>
                    <a:cubicBezTo>
                      <a:pt x="42" y="328"/>
                      <a:pt x="40" y="352"/>
                      <a:pt x="32" y="369"/>
                    </a:cubicBezTo>
                    <a:cubicBezTo>
                      <a:pt x="26" y="380"/>
                      <a:pt x="12" y="387"/>
                      <a:pt x="13" y="390"/>
                    </a:cubicBezTo>
                    <a:cubicBezTo>
                      <a:pt x="24" y="409"/>
                      <a:pt x="35" y="428"/>
                      <a:pt x="42" y="447"/>
                    </a:cubicBezTo>
                    <a:cubicBezTo>
                      <a:pt x="55" y="483"/>
                      <a:pt x="52" y="525"/>
                      <a:pt x="56" y="528"/>
                    </a:cubicBezTo>
                    <a:cubicBezTo>
                      <a:pt x="70" y="540"/>
                      <a:pt x="76" y="589"/>
                      <a:pt x="101" y="565"/>
                    </a:cubicBezTo>
                    <a:cubicBezTo>
                      <a:pt x="122" y="546"/>
                      <a:pt x="111" y="486"/>
                      <a:pt x="109" y="462"/>
                    </a:cubicBezTo>
                    <a:cubicBezTo>
                      <a:pt x="106" y="417"/>
                      <a:pt x="114" y="382"/>
                      <a:pt x="124" y="339"/>
                    </a:cubicBezTo>
                    <a:cubicBezTo>
                      <a:pt x="129" y="317"/>
                      <a:pt x="126" y="289"/>
                      <a:pt x="150" y="277"/>
                    </a:cubicBezTo>
                    <a:cubicBezTo>
                      <a:pt x="170" y="267"/>
                      <a:pt x="195" y="263"/>
                      <a:pt x="216" y="252"/>
                    </a:cubicBezTo>
                    <a:cubicBezTo>
                      <a:pt x="217" y="252"/>
                      <a:pt x="225" y="252"/>
                      <a:pt x="227" y="252"/>
                    </a:cubicBezTo>
                    <a:cubicBezTo>
                      <a:pt x="230" y="265"/>
                      <a:pt x="243" y="259"/>
                      <a:pt x="251" y="264"/>
                    </a:cubicBezTo>
                    <a:cubicBezTo>
                      <a:pt x="255" y="267"/>
                      <a:pt x="266" y="289"/>
                      <a:pt x="270" y="293"/>
                    </a:cubicBezTo>
                    <a:cubicBezTo>
                      <a:pt x="274" y="297"/>
                      <a:pt x="272" y="284"/>
                      <a:pt x="276" y="287"/>
                    </a:cubicBezTo>
                    <a:cubicBezTo>
                      <a:pt x="294" y="269"/>
                      <a:pt x="292" y="256"/>
                      <a:pt x="287" y="239"/>
                    </a:cubicBezTo>
                    <a:cubicBezTo>
                      <a:pt x="285" y="234"/>
                      <a:pt x="285" y="226"/>
                      <a:pt x="283" y="220"/>
                    </a:cubicBezTo>
                    <a:cubicBezTo>
                      <a:pt x="275" y="196"/>
                      <a:pt x="271" y="182"/>
                      <a:pt x="295" y="166"/>
                    </a:cubicBezTo>
                    <a:cubicBezTo>
                      <a:pt x="317" y="151"/>
                      <a:pt x="343" y="160"/>
                      <a:pt x="366" y="151"/>
                    </a:cubicBezTo>
                    <a:cubicBezTo>
                      <a:pt x="382" y="145"/>
                      <a:pt x="411" y="127"/>
                      <a:pt x="412" y="109"/>
                    </a:cubicBezTo>
                    <a:cubicBezTo>
                      <a:pt x="414" y="95"/>
                      <a:pt x="396" y="83"/>
                      <a:pt x="389" y="73"/>
                    </a:cubicBezTo>
                    <a:close/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5" name="Freeform 715">
                <a:extLst>
                  <a:ext uri="{FF2B5EF4-FFF2-40B4-BE49-F238E27FC236}">
                    <a16:creationId xmlns:a16="http://schemas.microsoft.com/office/drawing/2014/main" id="{3E3906CF-9447-4118-BAC1-1785C21D8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2388"/>
                <a:ext cx="111" cy="391"/>
              </a:xfrm>
              <a:custGeom>
                <a:avLst/>
                <a:gdLst>
                  <a:gd name="T0" fmla="*/ 423 w 48"/>
                  <a:gd name="T1" fmla="*/ 0 h 158"/>
                  <a:gd name="T2" fmla="*/ 567 w 48"/>
                  <a:gd name="T3" fmla="*/ 379 h 158"/>
                  <a:gd name="T4" fmla="*/ 432 w 48"/>
                  <a:gd name="T5" fmla="*/ 864 h 158"/>
                  <a:gd name="T6" fmla="*/ 310 w 48"/>
                  <a:gd name="T7" fmla="*/ 1378 h 158"/>
                  <a:gd name="T8" fmla="*/ 160 w 48"/>
                  <a:gd name="T9" fmla="*/ 2210 h 158"/>
                  <a:gd name="T10" fmla="*/ 0 w 48"/>
                  <a:gd name="T11" fmla="*/ 2395 h 158"/>
                  <a:gd name="T12" fmla="*/ 65 w 48"/>
                  <a:gd name="T13" fmla="*/ 140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158">
                    <a:moveTo>
                      <a:pt x="34" y="0"/>
                    </a:moveTo>
                    <a:cubicBezTo>
                      <a:pt x="44" y="0"/>
                      <a:pt x="48" y="12"/>
                      <a:pt x="46" y="25"/>
                    </a:cubicBezTo>
                    <a:cubicBezTo>
                      <a:pt x="44" y="38"/>
                      <a:pt x="38" y="43"/>
                      <a:pt x="35" y="57"/>
                    </a:cubicBezTo>
                    <a:cubicBezTo>
                      <a:pt x="31" y="71"/>
                      <a:pt x="27" y="78"/>
                      <a:pt x="25" y="91"/>
                    </a:cubicBezTo>
                    <a:cubicBezTo>
                      <a:pt x="23" y="104"/>
                      <a:pt x="15" y="135"/>
                      <a:pt x="13" y="146"/>
                    </a:cubicBezTo>
                    <a:cubicBezTo>
                      <a:pt x="10" y="157"/>
                      <a:pt x="0" y="158"/>
                      <a:pt x="0" y="158"/>
                    </a:cubicBezTo>
                    <a:cubicBezTo>
                      <a:pt x="0" y="158"/>
                      <a:pt x="4" y="95"/>
                      <a:pt x="5" y="93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6" name="Freeform 716">
                <a:extLst>
                  <a:ext uri="{FF2B5EF4-FFF2-40B4-BE49-F238E27FC236}">
                    <a16:creationId xmlns:a16="http://schemas.microsoft.com/office/drawing/2014/main" id="{99BD95C6-30E9-40E3-966C-7410A89D1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371"/>
                <a:ext cx="317" cy="289"/>
              </a:xfrm>
              <a:custGeom>
                <a:avLst/>
                <a:gdLst>
                  <a:gd name="T0" fmla="*/ 1414 w 137"/>
                  <a:gd name="T1" fmla="*/ 212 h 117"/>
                  <a:gd name="T2" fmla="*/ 1536 w 137"/>
                  <a:gd name="T3" fmla="*/ 726 h 117"/>
                  <a:gd name="T4" fmla="*/ 1585 w 137"/>
                  <a:gd name="T5" fmla="*/ 951 h 117"/>
                  <a:gd name="T6" fmla="*/ 1671 w 137"/>
                  <a:gd name="T7" fmla="*/ 1238 h 117"/>
                  <a:gd name="T8" fmla="*/ 1585 w 137"/>
                  <a:gd name="T9" fmla="*/ 1341 h 117"/>
                  <a:gd name="T10" fmla="*/ 1414 w 137"/>
                  <a:gd name="T11" fmla="*/ 1354 h 117"/>
                  <a:gd name="T12" fmla="*/ 1423 w 137"/>
                  <a:gd name="T13" fmla="*/ 1549 h 117"/>
                  <a:gd name="T14" fmla="*/ 1435 w 137"/>
                  <a:gd name="T15" fmla="*/ 1764 h 117"/>
                  <a:gd name="T16" fmla="*/ 1150 w 137"/>
                  <a:gd name="T17" fmla="*/ 1354 h 117"/>
                  <a:gd name="T18" fmla="*/ 733 w 137"/>
                  <a:gd name="T19" fmla="*/ 963 h 117"/>
                  <a:gd name="T20" fmla="*/ 0 w 137"/>
                  <a:gd name="T21" fmla="*/ 709 h 117"/>
                  <a:gd name="T22" fmla="*/ 123 w 137"/>
                  <a:gd name="T23" fmla="*/ 556 h 117"/>
                  <a:gd name="T24" fmla="*/ 134 w 137"/>
                  <a:gd name="T25" fmla="*/ 299 h 117"/>
                  <a:gd name="T26" fmla="*/ 208 w 137"/>
                  <a:gd name="T27" fmla="*/ 257 h 117"/>
                  <a:gd name="T28" fmla="*/ 558 w 137"/>
                  <a:gd name="T29" fmla="*/ 269 h 117"/>
                  <a:gd name="T30" fmla="*/ 932 w 137"/>
                  <a:gd name="T31" fmla="*/ 165 h 117"/>
                  <a:gd name="T32" fmla="*/ 1178 w 137"/>
                  <a:gd name="T33" fmla="*/ 0 h 1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7" h="117">
                    <a:moveTo>
                      <a:pt x="114" y="14"/>
                    </a:moveTo>
                    <a:cubicBezTo>
                      <a:pt x="120" y="25"/>
                      <a:pt x="122" y="36"/>
                      <a:pt x="124" y="48"/>
                    </a:cubicBezTo>
                    <a:cubicBezTo>
                      <a:pt x="125" y="53"/>
                      <a:pt x="126" y="58"/>
                      <a:pt x="128" y="63"/>
                    </a:cubicBezTo>
                    <a:cubicBezTo>
                      <a:pt x="131" y="69"/>
                      <a:pt x="132" y="75"/>
                      <a:pt x="135" y="82"/>
                    </a:cubicBezTo>
                    <a:cubicBezTo>
                      <a:pt x="137" y="88"/>
                      <a:pt x="135" y="93"/>
                      <a:pt x="128" y="89"/>
                    </a:cubicBezTo>
                    <a:cubicBezTo>
                      <a:pt x="122" y="85"/>
                      <a:pt x="117" y="81"/>
                      <a:pt x="114" y="90"/>
                    </a:cubicBezTo>
                    <a:cubicBezTo>
                      <a:pt x="112" y="95"/>
                      <a:pt x="114" y="98"/>
                      <a:pt x="115" y="103"/>
                    </a:cubicBezTo>
                    <a:cubicBezTo>
                      <a:pt x="116" y="108"/>
                      <a:pt x="116" y="112"/>
                      <a:pt x="116" y="117"/>
                    </a:cubicBezTo>
                    <a:cubicBezTo>
                      <a:pt x="113" y="105"/>
                      <a:pt x="101" y="98"/>
                      <a:pt x="93" y="90"/>
                    </a:cubicBezTo>
                    <a:cubicBezTo>
                      <a:pt x="83" y="81"/>
                      <a:pt x="72" y="70"/>
                      <a:pt x="59" y="64"/>
                    </a:cubicBezTo>
                    <a:cubicBezTo>
                      <a:pt x="41" y="55"/>
                      <a:pt x="20" y="51"/>
                      <a:pt x="0" y="47"/>
                    </a:cubicBezTo>
                    <a:cubicBezTo>
                      <a:pt x="7" y="48"/>
                      <a:pt x="9" y="41"/>
                      <a:pt x="10" y="37"/>
                    </a:cubicBezTo>
                    <a:cubicBezTo>
                      <a:pt x="11" y="31"/>
                      <a:pt x="10" y="26"/>
                      <a:pt x="11" y="20"/>
                    </a:cubicBezTo>
                    <a:cubicBezTo>
                      <a:pt x="11" y="16"/>
                      <a:pt x="12" y="17"/>
                      <a:pt x="17" y="17"/>
                    </a:cubicBezTo>
                    <a:cubicBezTo>
                      <a:pt x="26" y="17"/>
                      <a:pt x="35" y="19"/>
                      <a:pt x="45" y="18"/>
                    </a:cubicBezTo>
                    <a:cubicBezTo>
                      <a:pt x="55" y="17"/>
                      <a:pt x="65" y="15"/>
                      <a:pt x="75" y="11"/>
                    </a:cubicBezTo>
                    <a:cubicBezTo>
                      <a:pt x="82" y="8"/>
                      <a:pt x="88" y="4"/>
                      <a:pt x="95" y="0"/>
                    </a:cubicBezTo>
                  </a:path>
                </a:pathLst>
              </a:custGeom>
              <a:solidFill>
                <a:srgbClr val="B1CD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7" name="Freeform 717">
                <a:extLst>
                  <a:ext uri="{FF2B5EF4-FFF2-40B4-BE49-F238E27FC236}">
                    <a16:creationId xmlns:a16="http://schemas.microsoft.com/office/drawing/2014/main" id="{2AA92E90-FA7F-4E2A-BEB1-4666C2707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144"/>
                <a:ext cx="572" cy="338"/>
              </a:xfrm>
              <a:custGeom>
                <a:avLst/>
                <a:gdLst>
                  <a:gd name="T0" fmla="*/ 509 w 247"/>
                  <a:gd name="T1" fmla="*/ 585 h 137"/>
                  <a:gd name="T2" fmla="*/ 1454 w 247"/>
                  <a:gd name="T3" fmla="*/ 30 h 137"/>
                  <a:gd name="T4" fmla="*/ 1989 w 247"/>
                  <a:gd name="T5" fmla="*/ 12 h 137"/>
                  <a:gd name="T6" fmla="*/ 3057 w 247"/>
                  <a:gd name="T7" fmla="*/ 1145 h 137"/>
                  <a:gd name="T8" fmla="*/ 1068 w 247"/>
                  <a:gd name="T9" fmla="*/ 1638 h 137"/>
                  <a:gd name="T10" fmla="*/ 644 w 247"/>
                  <a:gd name="T11" fmla="*/ 1443 h 137"/>
                  <a:gd name="T12" fmla="*/ 322 w 247"/>
                  <a:gd name="T13" fmla="*/ 1564 h 137"/>
                  <a:gd name="T14" fmla="*/ 86 w 247"/>
                  <a:gd name="T15" fmla="*/ 1485 h 137"/>
                  <a:gd name="T16" fmla="*/ 102 w 247"/>
                  <a:gd name="T17" fmla="*/ 1216 h 137"/>
                  <a:gd name="T18" fmla="*/ 248 w 247"/>
                  <a:gd name="T19" fmla="*/ 901 h 137"/>
                  <a:gd name="T20" fmla="*/ 509 w 247"/>
                  <a:gd name="T21" fmla="*/ 585 h 1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7" h="137">
                    <a:moveTo>
                      <a:pt x="41" y="39"/>
                    </a:moveTo>
                    <a:cubicBezTo>
                      <a:pt x="60" y="23"/>
                      <a:pt x="87" y="5"/>
                      <a:pt x="117" y="2"/>
                    </a:cubicBezTo>
                    <a:cubicBezTo>
                      <a:pt x="126" y="2"/>
                      <a:pt x="143" y="0"/>
                      <a:pt x="160" y="1"/>
                    </a:cubicBezTo>
                    <a:cubicBezTo>
                      <a:pt x="200" y="6"/>
                      <a:pt x="247" y="43"/>
                      <a:pt x="246" y="76"/>
                    </a:cubicBezTo>
                    <a:cubicBezTo>
                      <a:pt x="246" y="124"/>
                      <a:pt x="170" y="137"/>
                      <a:pt x="86" y="109"/>
                    </a:cubicBezTo>
                    <a:cubicBezTo>
                      <a:pt x="55" y="95"/>
                      <a:pt x="52" y="96"/>
                      <a:pt x="52" y="96"/>
                    </a:cubicBezTo>
                    <a:cubicBezTo>
                      <a:pt x="52" y="96"/>
                      <a:pt x="34" y="105"/>
                      <a:pt x="26" y="104"/>
                    </a:cubicBezTo>
                    <a:cubicBezTo>
                      <a:pt x="18" y="104"/>
                      <a:pt x="8" y="105"/>
                      <a:pt x="7" y="99"/>
                    </a:cubicBezTo>
                    <a:cubicBezTo>
                      <a:pt x="6" y="92"/>
                      <a:pt x="8" y="81"/>
                      <a:pt x="8" y="81"/>
                    </a:cubicBezTo>
                    <a:cubicBezTo>
                      <a:pt x="8" y="81"/>
                      <a:pt x="0" y="76"/>
                      <a:pt x="20" y="60"/>
                    </a:cubicBezTo>
                    <a:cubicBezTo>
                      <a:pt x="25" y="55"/>
                      <a:pt x="31" y="47"/>
                      <a:pt x="41" y="39"/>
                    </a:cubicBezTo>
                    <a:close/>
                  </a:path>
                </a:pathLst>
              </a:custGeom>
              <a:solidFill>
                <a:srgbClr val="DF7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8" name="Freeform 718">
                <a:extLst>
                  <a:ext uri="{FF2B5EF4-FFF2-40B4-BE49-F238E27FC236}">
                    <a16:creationId xmlns:a16="http://schemas.microsoft.com/office/drawing/2014/main" id="{5FF70C11-799D-4624-A9AD-75FE46759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" y="2005"/>
                <a:ext cx="478" cy="406"/>
              </a:xfrm>
              <a:custGeom>
                <a:avLst/>
                <a:gdLst>
                  <a:gd name="T0" fmla="*/ 2023 w 206"/>
                  <a:gd name="T1" fmla="*/ 1894 h 164"/>
                  <a:gd name="T2" fmla="*/ 2536 w 206"/>
                  <a:gd name="T3" fmla="*/ 1337 h 164"/>
                  <a:gd name="T4" fmla="*/ 2573 w 206"/>
                  <a:gd name="T5" fmla="*/ 822 h 164"/>
                  <a:gd name="T6" fmla="*/ 2525 w 206"/>
                  <a:gd name="T7" fmla="*/ 760 h 164"/>
                  <a:gd name="T8" fmla="*/ 2364 w 206"/>
                  <a:gd name="T9" fmla="*/ 515 h 164"/>
                  <a:gd name="T10" fmla="*/ 1810 w 206"/>
                  <a:gd name="T11" fmla="*/ 319 h 164"/>
                  <a:gd name="T12" fmla="*/ 1077 w 206"/>
                  <a:gd name="T13" fmla="*/ 0 h 164"/>
                  <a:gd name="T14" fmla="*/ 339 w 206"/>
                  <a:gd name="T15" fmla="*/ 0 h 164"/>
                  <a:gd name="T16" fmla="*/ 12 w 206"/>
                  <a:gd name="T17" fmla="*/ 391 h 164"/>
                  <a:gd name="T18" fmla="*/ 399 w 206"/>
                  <a:gd name="T19" fmla="*/ 626 h 164"/>
                  <a:gd name="T20" fmla="*/ 1060 w 206"/>
                  <a:gd name="T21" fmla="*/ 1367 h 164"/>
                  <a:gd name="T22" fmla="*/ 1060 w 206"/>
                  <a:gd name="T23" fmla="*/ 1716 h 164"/>
                  <a:gd name="T24" fmla="*/ 1002 w 206"/>
                  <a:gd name="T25" fmla="*/ 2488 h 164"/>
                  <a:gd name="T26" fmla="*/ 1114 w 206"/>
                  <a:gd name="T27" fmla="*/ 2458 h 164"/>
                  <a:gd name="T28" fmla="*/ 1163 w 206"/>
                  <a:gd name="T29" fmla="*/ 2396 h 164"/>
                  <a:gd name="T30" fmla="*/ 1350 w 206"/>
                  <a:gd name="T31" fmla="*/ 2169 h 164"/>
                  <a:gd name="T32" fmla="*/ 1589 w 206"/>
                  <a:gd name="T33" fmla="*/ 1985 h 164"/>
                  <a:gd name="T34" fmla="*/ 2023 w 206"/>
                  <a:gd name="T35" fmla="*/ 1894 h 1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162" y="125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3" y="88"/>
                      <a:pt x="205" y="69"/>
                      <a:pt x="206" y="54"/>
                    </a:cubicBezTo>
                    <a:cubicBezTo>
                      <a:pt x="204" y="53"/>
                      <a:pt x="203" y="51"/>
                      <a:pt x="202" y="50"/>
                    </a:cubicBezTo>
                    <a:cubicBezTo>
                      <a:pt x="198" y="44"/>
                      <a:pt x="194" y="39"/>
                      <a:pt x="189" y="34"/>
                    </a:cubicBezTo>
                    <a:cubicBezTo>
                      <a:pt x="172" y="28"/>
                      <a:pt x="147" y="21"/>
                      <a:pt x="145" y="21"/>
                    </a:cubicBezTo>
                    <a:cubicBezTo>
                      <a:pt x="141" y="21"/>
                      <a:pt x="86" y="0"/>
                      <a:pt x="8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" y="26"/>
                      <a:pt x="1" y="26"/>
                    </a:cubicBezTo>
                    <a:cubicBezTo>
                      <a:pt x="0" y="26"/>
                      <a:pt x="32" y="41"/>
                      <a:pt x="32" y="4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3"/>
                      <a:pt x="94" y="132"/>
                      <a:pt x="80" y="164"/>
                    </a:cubicBezTo>
                    <a:cubicBezTo>
                      <a:pt x="89" y="162"/>
                      <a:pt x="89" y="162"/>
                      <a:pt x="89" y="162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6" y="153"/>
                      <a:pt x="101" y="148"/>
                      <a:pt x="108" y="143"/>
                    </a:cubicBezTo>
                    <a:cubicBezTo>
                      <a:pt x="127" y="131"/>
                      <a:pt x="127" y="131"/>
                      <a:pt x="127" y="131"/>
                    </a:cubicBezTo>
                    <a:lnTo>
                      <a:pt x="162" y="125"/>
                    </a:lnTo>
                    <a:close/>
                  </a:path>
                </a:pathLst>
              </a:custGeom>
              <a:solidFill>
                <a:srgbClr val="FA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9" name="Freeform 719">
                <a:extLst>
                  <a:ext uri="{FF2B5EF4-FFF2-40B4-BE49-F238E27FC236}">
                    <a16:creationId xmlns:a16="http://schemas.microsoft.com/office/drawing/2014/main" id="{25F6DF98-4033-480F-8B4B-D8C9FD15D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41"/>
                <a:ext cx="163" cy="724"/>
              </a:xfrm>
              <a:custGeom>
                <a:avLst/>
                <a:gdLst>
                  <a:gd name="T0" fmla="*/ 808 w 70"/>
                  <a:gd name="T1" fmla="*/ 3109 h 293"/>
                  <a:gd name="T2" fmla="*/ 645 w 70"/>
                  <a:gd name="T3" fmla="*/ 3109 h 293"/>
                  <a:gd name="T4" fmla="*/ 477 w 70"/>
                  <a:gd name="T5" fmla="*/ 2523 h 293"/>
                  <a:gd name="T6" fmla="*/ 217 w 70"/>
                  <a:gd name="T7" fmla="*/ 1690 h 293"/>
                  <a:gd name="T8" fmla="*/ 554 w 70"/>
                  <a:gd name="T9" fmla="*/ 1129 h 293"/>
                  <a:gd name="T10" fmla="*/ 682 w 70"/>
                  <a:gd name="T11" fmla="*/ 0 h 293"/>
                  <a:gd name="T12" fmla="*/ 515 w 70"/>
                  <a:gd name="T13" fmla="*/ 904 h 293"/>
                  <a:gd name="T14" fmla="*/ 102 w 70"/>
                  <a:gd name="T15" fmla="*/ 1581 h 293"/>
                  <a:gd name="T16" fmla="*/ 277 w 70"/>
                  <a:gd name="T17" fmla="*/ 2113 h 293"/>
                  <a:gd name="T18" fmla="*/ 515 w 70"/>
                  <a:gd name="T19" fmla="*/ 3333 h 293"/>
                  <a:gd name="T20" fmla="*/ 494 w 70"/>
                  <a:gd name="T21" fmla="*/ 3457 h 293"/>
                  <a:gd name="T22" fmla="*/ 477 w 70"/>
                  <a:gd name="T23" fmla="*/ 3711 h 293"/>
                  <a:gd name="T24" fmla="*/ 515 w 70"/>
                  <a:gd name="T25" fmla="*/ 3744 h 293"/>
                  <a:gd name="T26" fmla="*/ 885 w 70"/>
                  <a:gd name="T27" fmla="*/ 4421 h 293"/>
                  <a:gd name="T28" fmla="*/ 808 w 70"/>
                  <a:gd name="T29" fmla="*/ 3109 h 2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" h="293">
                    <a:moveTo>
                      <a:pt x="64" y="206"/>
                    </a:moveTo>
                    <a:cubicBezTo>
                      <a:pt x="64" y="206"/>
                      <a:pt x="56" y="205"/>
                      <a:pt x="51" y="206"/>
                    </a:cubicBezTo>
                    <a:cubicBezTo>
                      <a:pt x="46" y="206"/>
                      <a:pt x="45" y="201"/>
                      <a:pt x="38" y="167"/>
                    </a:cubicBezTo>
                    <a:cubicBezTo>
                      <a:pt x="32" y="133"/>
                      <a:pt x="10" y="114"/>
                      <a:pt x="17" y="112"/>
                    </a:cubicBezTo>
                    <a:cubicBezTo>
                      <a:pt x="24" y="109"/>
                      <a:pt x="41" y="87"/>
                      <a:pt x="44" y="75"/>
                    </a:cubicBezTo>
                    <a:cubicBezTo>
                      <a:pt x="48" y="59"/>
                      <a:pt x="54" y="16"/>
                      <a:pt x="54" y="0"/>
                    </a:cubicBezTo>
                    <a:cubicBezTo>
                      <a:pt x="51" y="20"/>
                      <a:pt x="46" y="43"/>
                      <a:pt x="41" y="60"/>
                    </a:cubicBezTo>
                    <a:cubicBezTo>
                      <a:pt x="32" y="91"/>
                      <a:pt x="16" y="102"/>
                      <a:pt x="8" y="105"/>
                    </a:cubicBezTo>
                    <a:cubicBezTo>
                      <a:pt x="0" y="109"/>
                      <a:pt x="12" y="118"/>
                      <a:pt x="22" y="140"/>
                    </a:cubicBezTo>
                    <a:cubicBezTo>
                      <a:pt x="30" y="158"/>
                      <a:pt x="36" y="191"/>
                      <a:pt x="41" y="221"/>
                    </a:cubicBezTo>
                    <a:cubicBezTo>
                      <a:pt x="40" y="223"/>
                      <a:pt x="40" y="225"/>
                      <a:pt x="39" y="229"/>
                    </a:cubicBezTo>
                    <a:cubicBezTo>
                      <a:pt x="39" y="232"/>
                      <a:pt x="38" y="238"/>
                      <a:pt x="38" y="246"/>
                    </a:cubicBezTo>
                    <a:cubicBezTo>
                      <a:pt x="39" y="247"/>
                      <a:pt x="40" y="247"/>
                      <a:pt x="41" y="248"/>
                    </a:cubicBezTo>
                    <a:cubicBezTo>
                      <a:pt x="52" y="257"/>
                      <a:pt x="55" y="291"/>
                      <a:pt x="70" y="293"/>
                    </a:cubicBezTo>
                    <a:lnTo>
                      <a:pt x="64" y="206"/>
                    </a:ln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0" name="Freeform 720">
                <a:extLst>
                  <a:ext uri="{FF2B5EF4-FFF2-40B4-BE49-F238E27FC236}">
                    <a16:creationId xmlns:a16="http://schemas.microsoft.com/office/drawing/2014/main" id="{33370A1A-3EBC-4E07-97C4-774589B27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796"/>
                <a:ext cx="51" cy="371"/>
              </a:xfrm>
              <a:custGeom>
                <a:avLst/>
                <a:gdLst>
                  <a:gd name="T0" fmla="*/ 123 w 22"/>
                  <a:gd name="T1" fmla="*/ 0 h 150"/>
                  <a:gd name="T2" fmla="*/ 12 w 22"/>
                  <a:gd name="T3" fmla="*/ 1162 h 150"/>
                  <a:gd name="T4" fmla="*/ 86 w 22"/>
                  <a:gd name="T5" fmla="*/ 2258 h 150"/>
                  <a:gd name="T6" fmla="*/ 274 w 22"/>
                  <a:gd name="T7" fmla="*/ 2271 h 1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50">
                    <a:moveTo>
                      <a:pt x="10" y="0"/>
                    </a:moveTo>
                    <a:cubicBezTo>
                      <a:pt x="8" y="8"/>
                      <a:pt x="0" y="45"/>
                      <a:pt x="1" y="77"/>
                    </a:cubicBezTo>
                    <a:cubicBezTo>
                      <a:pt x="2" y="110"/>
                      <a:pt x="7" y="149"/>
                      <a:pt x="7" y="149"/>
                    </a:cubicBezTo>
                    <a:cubicBezTo>
                      <a:pt x="22" y="150"/>
                      <a:pt x="22" y="150"/>
                      <a:pt x="22" y="150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1" name="Freeform 721">
                <a:extLst>
                  <a:ext uri="{FF2B5EF4-FFF2-40B4-BE49-F238E27FC236}">
                    <a16:creationId xmlns:a16="http://schemas.microsoft.com/office/drawing/2014/main" id="{01B04AB5-CBB5-47F4-AB41-B02CFB62C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327"/>
                <a:ext cx="67" cy="54"/>
              </a:xfrm>
              <a:custGeom>
                <a:avLst/>
                <a:gdLst>
                  <a:gd name="T0" fmla="*/ 134 w 29"/>
                  <a:gd name="T1" fmla="*/ 0 h 22"/>
                  <a:gd name="T2" fmla="*/ 74 w 29"/>
                  <a:gd name="T3" fmla="*/ 120 h 22"/>
                  <a:gd name="T4" fmla="*/ 282 w 29"/>
                  <a:gd name="T5" fmla="*/ 295 h 22"/>
                  <a:gd name="T6" fmla="*/ 358 w 29"/>
                  <a:gd name="T7" fmla="*/ 282 h 22"/>
                  <a:gd name="T8" fmla="*/ 208 w 29"/>
                  <a:gd name="T9" fmla="*/ 326 h 22"/>
                  <a:gd name="T10" fmla="*/ 0 w 29"/>
                  <a:gd name="T11" fmla="*/ 162 h 22"/>
                  <a:gd name="T12" fmla="*/ 134 w 29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11" y="0"/>
                    </a:moveTo>
                    <a:cubicBezTo>
                      <a:pt x="8" y="2"/>
                      <a:pt x="6" y="5"/>
                      <a:pt x="6" y="8"/>
                    </a:cubicBezTo>
                    <a:cubicBezTo>
                      <a:pt x="6" y="15"/>
                      <a:pt x="13" y="20"/>
                      <a:pt x="23" y="20"/>
                    </a:cubicBezTo>
                    <a:cubicBezTo>
                      <a:pt x="25" y="20"/>
                      <a:pt x="27" y="19"/>
                      <a:pt x="29" y="19"/>
                    </a:cubicBezTo>
                    <a:cubicBezTo>
                      <a:pt x="26" y="21"/>
                      <a:pt x="22" y="22"/>
                      <a:pt x="17" y="22"/>
                    </a:cubicBezTo>
                    <a:cubicBezTo>
                      <a:pt x="7" y="22"/>
                      <a:pt x="0" y="17"/>
                      <a:pt x="0" y="11"/>
                    </a:cubicBezTo>
                    <a:cubicBezTo>
                      <a:pt x="0" y="6"/>
                      <a:pt x="4" y="2"/>
                      <a:pt x="11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2" name="Freeform 722">
                <a:extLst>
                  <a:ext uri="{FF2B5EF4-FFF2-40B4-BE49-F238E27FC236}">
                    <a16:creationId xmlns:a16="http://schemas.microsoft.com/office/drawing/2014/main" id="{35E7D7A6-6BD9-4915-85D5-21651E85F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067"/>
                <a:ext cx="292" cy="220"/>
              </a:xfrm>
              <a:custGeom>
                <a:avLst/>
                <a:gdLst>
                  <a:gd name="T0" fmla="*/ 74 w 126"/>
                  <a:gd name="T1" fmla="*/ 42 h 89"/>
                  <a:gd name="T2" fmla="*/ 521 w 126"/>
                  <a:gd name="T3" fmla="*/ 586 h 89"/>
                  <a:gd name="T4" fmla="*/ 612 w 126"/>
                  <a:gd name="T5" fmla="*/ 1345 h 89"/>
                  <a:gd name="T6" fmla="*/ 1133 w 126"/>
                  <a:gd name="T7" fmla="*/ 1209 h 89"/>
                  <a:gd name="T8" fmla="*/ 1397 w 126"/>
                  <a:gd name="T9" fmla="*/ 573 h 89"/>
                  <a:gd name="T10" fmla="*/ 0 w 126"/>
                  <a:gd name="T11" fmla="*/ 4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" h="89">
                    <a:moveTo>
                      <a:pt x="6" y="3"/>
                    </a:moveTo>
                    <a:cubicBezTo>
                      <a:pt x="23" y="12"/>
                      <a:pt x="33" y="21"/>
                      <a:pt x="42" y="39"/>
                    </a:cubicBezTo>
                    <a:cubicBezTo>
                      <a:pt x="49" y="52"/>
                      <a:pt x="56" y="74"/>
                      <a:pt x="49" y="89"/>
                    </a:cubicBezTo>
                    <a:cubicBezTo>
                      <a:pt x="58" y="81"/>
                      <a:pt x="80" y="85"/>
                      <a:pt x="91" y="80"/>
                    </a:cubicBezTo>
                    <a:cubicBezTo>
                      <a:pt x="109" y="72"/>
                      <a:pt x="126" y="55"/>
                      <a:pt x="112" y="38"/>
                    </a:cubicBezTo>
                    <a:cubicBezTo>
                      <a:pt x="89" y="8"/>
                      <a:pt x="23" y="0"/>
                      <a:pt x="0" y="3"/>
                    </a:cubicBezTo>
                  </a:path>
                </a:pathLst>
              </a:custGeom>
              <a:solidFill>
                <a:srgbClr val="FDE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3" name="Freeform 723">
                <a:extLst>
                  <a:ext uri="{FF2B5EF4-FFF2-40B4-BE49-F238E27FC236}">
                    <a16:creationId xmlns:a16="http://schemas.microsoft.com/office/drawing/2014/main" id="{057B144B-2F80-40AB-AC66-0F81978D6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4" name="Freeform 724">
                <a:extLst>
                  <a:ext uri="{FF2B5EF4-FFF2-40B4-BE49-F238E27FC236}">
                    <a16:creationId xmlns:a16="http://schemas.microsoft.com/office/drawing/2014/main" id="{CDCBEA7C-0274-4039-BF85-6A0320C65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458"/>
                <a:ext cx="510" cy="1137"/>
              </a:xfrm>
              <a:custGeom>
                <a:avLst/>
                <a:gdLst>
                  <a:gd name="T0" fmla="*/ 0 w 220"/>
                  <a:gd name="T1" fmla="*/ 6946 h 460"/>
                  <a:gd name="T2" fmla="*/ 962 w 220"/>
                  <a:gd name="T3" fmla="*/ 6946 h 460"/>
                  <a:gd name="T4" fmla="*/ 1247 w 220"/>
                  <a:gd name="T5" fmla="*/ 5210 h 460"/>
                  <a:gd name="T6" fmla="*/ 1296 w 220"/>
                  <a:gd name="T7" fmla="*/ 4031 h 460"/>
                  <a:gd name="T8" fmla="*/ 1957 w 220"/>
                  <a:gd name="T9" fmla="*/ 2412 h 460"/>
                  <a:gd name="T10" fmla="*/ 1532 w 220"/>
                  <a:gd name="T11" fmla="*/ 1406 h 460"/>
                  <a:gd name="T12" fmla="*/ 1618 w 220"/>
                  <a:gd name="T13" fmla="*/ 922 h 460"/>
                  <a:gd name="T14" fmla="*/ 1919 w 220"/>
                  <a:gd name="T15" fmla="*/ 697 h 460"/>
                  <a:gd name="T16" fmla="*/ 2531 w 220"/>
                  <a:gd name="T17" fmla="*/ 966 h 460"/>
                  <a:gd name="T18" fmla="*/ 2715 w 220"/>
                  <a:gd name="T19" fmla="*/ 1448 h 460"/>
                  <a:gd name="T20" fmla="*/ 2675 w 220"/>
                  <a:gd name="T21" fmla="*/ 1693 h 460"/>
                  <a:gd name="T22" fmla="*/ 2691 w 220"/>
                  <a:gd name="T23" fmla="*/ 2022 h 460"/>
                  <a:gd name="T24" fmla="*/ 2703 w 220"/>
                  <a:gd name="T25" fmla="*/ 2042 h 460"/>
                  <a:gd name="T26" fmla="*/ 2740 w 220"/>
                  <a:gd name="T27" fmla="*/ 1540 h 460"/>
                  <a:gd name="T28" fmla="*/ 2740 w 220"/>
                  <a:gd name="T29" fmla="*/ 1312 h 460"/>
                  <a:gd name="T30" fmla="*/ 2504 w 220"/>
                  <a:gd name="T31" fmla="*/ 831 h 460"/>
                  <a:gd name="T32" fmla="*/ 1806 w 220"/>
                  <a:gd name="T33" fmla="*/ 299 h 460"/>
                  <a:gd name="T34" fmla="*/ 436 w 220"/>
                  <a:gd name="T35" fmla="*/ 892 h 460"/>
                  <a:gd name="T36" fmla="*/ 209 w 220"/>
                  <a:gd name="T37" fmla="*/ 3500 h 460"/>
                  <a:gd name="T38" fmla="*/ 264 w 220"/>
                  <a:gd name="T39" fmla="*/ 5193 h 460"/>
                  <a:gd name="T40" fmla="*/ 236 w 220"/>
                  <a:gd name="T41" fmla="*/ 5210 h 460"/>
                  <a:gd name="T42" fmla="*/ 188 w 220"/>
                  <a:gd name="T43" fmla="*/ 4504 h 460"/>
                  <a:gd name="T44" fmla="*/ 65 w 220"/>
                  <a:gd name="T45" fmla="*/ 4575 h 460"/>
                  <a:gd name="T46" fmla="*/ 0 w 220"/>
                  <a:gd name="T47" fmla="*/ 6946 h 4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20" h="460">
                    <a:moveTo>
                      <a:pt x="0" y="460"/>
                    </a:moveTo>
                    <a:cubicBezTo>
                      <a:pt x="77" y="460"/>
                      <a:pt x="77" y="460"/>
                      <a:pt x="77" y="460"/>
                    </a:cubicBezTo>
                    <a:cubicBezTo>
                      <a:pt x="77" y="460"/>
                      <a:pt x="82" y="393"/>
                      <a:pt x="100" y="345"/>
                    </a:cubicBezTo>
                    <a:cubicBezTo>
                      <a:pt x="117" y="297"/>
                      <a:pt x="110" y="274"/>
                      <a:pt x="104" y="267"/>
                    </a:cubicBezTo>
                    <a:cubicBezTo>
                      <a:pt x="135" y="263"/>
                      <a:pt x="157" y="210"/>
                      <a:pt x="157" y="160"/>
                    </a:cubicBezTo>
                    <a:cubicBezTo>
                      <a:pt x="158" y="110"/>
                      <a:pt x="122" y="105"/>
                      <a:pt x="123" y="93"/>
                    </a:cubicBezTo>
                    <a:cubicBezTo>
                      <a:pt x="124" y="80"/>
                      <a:pt x="125" y="68"/>
                      <a:pt x="130" y="61"/>
                    </a:cubicBezTo>
                    <a:cubicBezTo>
                      <a:pt x="135" y="52"/>
                      <a:pt x="136" y="41"/>
                      <a:pt x="154" y="46"/>
                    </a:cubicBezTo>
                    <a:cubicBezTo>
                      <a:pt x="172" y="51"/>
                      <a:pt x="195" y="60"/>
                      <a:pt x="203" y="64"/>
                    </a:cubicBezTo>
                    <a:cubicBezTo>
                      <a:pt x="209" y="68"/>
                      <a:pt x="215" y="85"/>
                      <a:pt x="218" y="96"/>
                    </a:cubicBezTo>
                    <a:cubicBezTo>
                      <a:pt x="218" y="100"/>
                      <a:pt x="216" y="109"/>
                      <a:pt x="215" y="112"/>
                    </a:cubicBezTo>
                    <a:cubicBezTo>
                      <a:pt x="212" y="119"/>
                      <a:pt x="210" y="129"/>
                      <a:pt x="216" y="134"/>
                    </a:cubicBezTo>
                    <a:cubicBezTo>
                      <a:pt x="217" y="134"/>
                      <a:pt x="217" y="134"/>
                      <a:pt x="217" y="135"/>
                    </a:cubicBezTo>
                    <a:cubicBezTo>
                      <a:pt x="218" y="124"/>
                      <a:pt x="219" y="113"/>
                      <a:pt x="220" y="102"/>
                    </a:cubicBezTo>
                    <a:cubicBezTo>
                      <a:pt x="220" y="97"/>
                      <a:pt x="220" y="92"/>
                      <a:pt x="220" y="87"/>
                    </a:cubicBezTo>
                    <a:cubicBezTo>
                      <a:pt x="216" y="75"/>
                      <a:pt x="209" y="59"/>
                      <a:pt x="201" y="55"/>
                    </a:cubicBezTo>
                    <a:cubicBezTo>
                      <a:pt x="191" y="49"/>
                      <a:pt x="183" y="33"/>
                      <a:pt x="145" y="20"/>
                    </a:cubicBezTo>
                    <a:cubicBezTo>
                      <a:pt x="124" y="12"/>
                      <a:pt x="57" y="0"/>
                      <a:pt x="35" y="59"/>
                    </a:cubicBezTo>
                    <a:cubicBezTo>
                      <a:pt x="18" y="106"/>
                      <a:pt x="13" y="198"/>
                      <a:pt x="17" y="232"/>
                    </a:cubicBezTo>
                    <a:cubicBezTo>
                      <a:pt x="21" y="263"/>
                      <a:pt x="23" y="316"/>
                      <a:pt x="21" y="344"/>
                    </a:cubicBezTo>
                    <a:cubicBezTo>
                      <a:pt x="21" y="348"/>
                      <a:pt x="19" y="349"/>
                      <a:pt x="19" y="345"/>
                    </a:cubicBezTo>
                    <a:cubicBezTo>
                      <a:pt x="17" y="329"/>
                      <a:pt x="16" y="306"/>
                      <a:pt x="15" y="298"/>
                    </a:cubicBezTo>
                    <a:cubicBezTo>
                      <a:pt x="14" y="287"/>
                      <a:pt x="8" y="283"/>
                      <a:pt x="5" y="303"/>
                    </a:cubicBezTo>
                    <a:cubicBezTo>
                      <a:pt x="2" y="322"/>
                      <a:pt x="8" y="436"/>
                      <a:pt x="0" y="460"/>
                    </a:cubicBezTo>
                    <a:close/>
                  </a:path>
                </a:pathLst>
              </a:custGeom>
              <a:solidFill>
                <a:srgbClr val="ECD6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5" name="Freeform 725">
                <a:extLst>
                  <a:ext uri="{FF2B5EF4-FFF2-40B4-BE49-F238E27FC236}">
                    <a16:creationId xmlns:a16="http://schemas.microsoft.com/office/drawing/2014/main" id="{A286A8B8-6DE9-498B-A60A-5F98767D4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603"/>
                <a:ext cx="111" cy="213"/>
              </a:xfrm>
              <a:custGeom>
                <a:avLst/>
                <a:gdLst>
                  <a:gd name="T0" fmla="*/ 546 w 48"/>
                  <a:gd name="T1" fmla="*/ 852 h 86"/>
                  <a:gd name="T2" fmla="*/ 370 w 48"/>
                  <a:gd name="T3" fmla="*/ 681 h 86"/>
                  <a:gd name="T4" fmla="*/ 284 w 48"/>
                  <a:gd name="T5" fmla="*/ 607 h 86"/>
                  <a:gd name="T6" fmla="*/ 208 w 48"/>
                  <a:gd name="T7" fmla="*/ 307 h 86"/>
                  <a:gd name="T8" fmla="*/ 113 w 48"/>
                  <a:gd name="T9" fmla="*/ 30 h 86"/>
                  <a:gd name="T10" fmla="*/ 74 w 48"/>
                  <a:gd name="T11" fmla="*/ 62 h 86"/>
                  <a:gd name="T12" fmla="*/ 123 w 48"/>
                  <a:gd name="T13" fmla="*/ 307 h 86"/>
                  <a:gd name="T14" fmla="*/ 171 w 48"/>
                  <a:gd name="T15" fmla="*/ 565 h 86"/>
                  <a:gd name="T16" fmla="*/ 102 w 48"/>
                  <a:gd name="T17" fmla="*/ 320 h 86"/>
                  <a:gd name="T18" fmla="*/ 28 w 48"/>
                  <a:gd name="T19" fmla="*/ 134 h 86"/>
                  <a:gd name="T20" fmla="*/ 0 w 48"/>
                  <a:gd name="T21" fmla="*/ 166 h 86"/>
                  <a:gd name="T22" fmla="*/ 65 w 48"/>
                  <a:gd name="T23" fmla="*/ 362 h 86"/>
                  <a:gd name="T24" fmla="*/ 65 w 48"/>
                  <a:gd name="T25" fmla="*/ 362 h 86"/>
                  <a:gd name="T26" fmla="*/ 113 w 48"/>
                  <a:gd name="T27" fmla="*/ 565 h 86"/>
                  <a:gd name="T28" fmla="*/ 74 w 48"/>
                  <a:gd name="T29" fmla="*/ 802 h 86"/>
                  <a:gd name="T30" fmla="*/ 86 w 48"/>
                  <a:gd name="T31" fmla="*/ 1142 h 86"/>
                  <a:gd name="T32" fmla="*/ 407 w 48"/>
                  <a:gd name="T33" fmla="*/ 1122 h 86"/>
                  <a:gd name="T34" fmla="*/ 546 w 48"/>
                  <a:gd name="T35" fmla="*/ 852 h 8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86">
                    <a:moveTo>
                      <a:pt x="44" y="56"/>
                    </a:moveTo>
                    <a:cubicBezTo>
                      <a:pt x="42" y="49"/>
                      <a:pt x="36" y="46"/>
                      <a:pt x="30" y="45"/>
                    </a:cubicBezTo>
                    <a:cubicBezTo>
                      <a:pt x="28" y="44"/>
                      <a:pt x="24" y="43"/>
                      <a:pt x="23" y="40"/>
                    </a:cubicBezTo>
                    <a:cubicBezTo>
                      <a:pt x="22" y="35"/>
                      <a:pt x="19" y="27"/>
                      <a:pt x="17" y="20"/>
                    </a:cubicBezTo>
                    <a:cubicBezTo>
                      <a:pt x="16" y="19"/>
                      <a:pt x="10" y="2"/>
                      <a:pt x="9" y="2"/>
                    </a:cubicBezTo>
                    <a:cubicBezTo>
                      <a:pt x="9" y="2"/>
                      <a:pt x="6" y="0"/>
                      <a:pt x="6" y="4"/>
                    </a:cubicBezTo>
                    <a:cubicBezTo>
                      <a:pt x="7" y="8"/>
                      <a:pt x="11" y="20"/>
                      <a:pt x="10" y="20"/>
                    </a:cubicBezTo>
                    <a:cubicBezTo>
                      <a:pt x="12" y="26"/>
                      <a:pt x="13" y="32"/>
                      <a:pt x="14" y="37"/>
                    </a:cubicBezTo>
                    <a:cubicBezTo>
                      <a:pt x="13" y="33"/>
                      <a:pt x="11" y="27"/>
                      <a:pt x="8" y="21"/>
                    </a:cubicBezTo>
                    <a:cubicBezTo>
                      <a:pt x="8" y="19"/>
                      <a:pt x="3" y="9"/>
                      <a:pt x="2" y="9"/>
                    </a:cubicBezTo>
                    <a:cubicBezTo>
                      <a:pt x="2" y="10"/>
                      <a:pt x="0" y="10"/>
                      <a:pt x="0" y="11"/>
                    </a:cubicBezTo>
                    <a:cubicBezTo>
                      <a:pt x="0" y="15"/>
                      <a:pt x="4" y="22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7" y="29"/>
                      <a:pt x="8" y="33"/>
                      <a:pt x="9" y="37"/>
                    </a:cubicBezTo>
                    <a:cubicBezTo>
                      <a:pt x="9" y="41"/>
                      <a:pt x="7" y="50"/>
                      <a:pt x="6" y="53"/>
                    </a:cubicBezTo>
                    <a:cubicBezTo>
                      <a:pt x="3" y="60"/>
                      <a:pt x="1" y="70"/>
                      <a:pt x="7" y="75"/>
                    </a:cubicBezTo>
                    <a:cubicBezTo>
                      <a:pt x="23" y="86"/>
                      <a:pt x="32" y="78"/>
                      <a:pt x="33" y="74"/>
                    </a:cubicBezTo>
                    <a:cubicBezTo>
                      <a:pt x="37" y="74"/>
                      <a:pt x="48" y="66"/>
                      <a:pt x="44" y="56"/>
                    </a:cubicBezTo>
                    <a:close/>
                  </a:path>
                </a:pathLst>
              </a:custGeom>
              <a:solidFill>
                <a:srgbClr val="6DA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6" name="Freeform 726">
                <a:extLst>
                  <a:ext uri="{FF2B5EF4-FFF2-40B4-BE49-F238E27FC236}">
                    <a16:creationId xmlns:a16="http://schemas.microsoft.com/office/drawing/2014/main" id="{A8815147-1D0F-4915-8D80-05E99334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569"/>
              </a:xfrm>
              <a:custGeom>
                <a:avLst/>
                <a:gdLst>
                  <a:gd name="T0" fmla="*/ 4060 w 526"/>
                  <a:gd name="T1" fmla="*/ 62 h 230"/>
                  <a:gd name="T2" fmla="*/ 248 w 526"/>
                  <a:gd name="T3" fmla="*/ 2147 h 230"/>
                  <a:gd name="T4" fmla="*/ 396 w 526"/>
                  <a:gd name="T5" fmla="*/ 3164 h 230"/>
                  <a:gd name="T6" fmla="*/ 1541 w 526"/>
                  <a:gd name="T7" fmla="*/ 2321 h 230"/>
                  <a:gd name="T8" fmla="*/ 4679 w 526"/>
                  <a:gd name="T9" fmla="*/ 967 h 230"/>
                  <a:gd name="T10" fmla="*/ 5451 w 526"/>
                  <a:gd name="T11" fmla="*/ 2375 h 230"/>
                  <a:gd name="T12" fmla="*/ 4892 w 526"/>
                  <a:gd name="T13" fmla="*/ 2588 h 230"/>
                  <a:gd name="T14" fmla="*/ 4892 w 526"/>
                  <a:gd name="T15" fmla="*/ 2786 h 230"/>
                  <a:gd name="T16" fmla="*/ 5650 w 526"/>
                  <a:gd name="T17" fmla="*/ 2969 h 230"/>
                  <a:gd name="T18" fmla="*/ 6498 w 526"/>
                  <a:gd name="T19" fmla="*/ 1769 h 230"/>
                  <a:gd name="T20" fmla="*/ 4060 w 526"/>
                  <a:gd name="T21" fmla="*/ 62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26" h="230">
                    <a:moveTo>
                      <a:pt x="326" y="4"/>
                    </a:moveTo>
                    <a:cubicBezTo>
                      <a:pt x="213" y="8"/>
                      <a:pt x="50" y="51"/>
                      <a:pt x="20" y="142"/>
                    </a:cubicBezTo>
                    <a:cubicBezTo>
                      <a:pt x="15" y="157"/>
                      <a:pt x="0" y="188"/>
                      <a:pt x="32" y="209"/>
                    </a:cubicBezTo>
                    <a:cubicBezTo>
                      <a:pt x="64" y="230"/>
                      <a:pt x="95" y="191"/>
                      <a:pt x="124" y="153"/>
                    </a:cubicBezTo>
                    <a:cubicBezTo>
                      <a:pt x="157" y="110"/>
                      <a:pt x="283" y="39"/>
                      <a:pt x="376" y="64"/>
                    </a:cubicBezTo>
                    <a:cubicBezTo>
                      <a:pt x="470" y="89"/>
                      <a:pt x="470" y="133"/>
                      <a:pt x="438" y="157"/>
                    </a:cubicBezTo>
                    <a:cubicBezTo>
                      <a:pt x="422" y="168"/>
                      <a:pt x="408" y="171"/>
                      <a:pt x="393" y="171"/>
                    </a:cubicBezTo>
                    <a:cubicBezTo>
                      <a:pt x="388" y="171"/>
                      <a:pt x="387" y="182"/>
                      <a:pt x="393" y="184"/>
                    </a:cubicBezTo>
                    <a:cubicBezTo>
                      <a:pt x="407" y="187"/>
                      <a:pt x="422" y="204"/>
                      <a:pt x="454" y="196"/>
                    </a:cubicBezTo>
                    <a:cubicBezTo>
                      <a:pt x="496" y="186"/>
                      <a:pt x="526" y="155"/>
                      <a:pt x="522" y="117"/>
                    </a:cubicBezTo>
                    <a:cubicBezTo>
                      <a:pt x="518" y="76"/>
                      <a:pt x="461" y="0"/>
                      <a:pt x="326" y="4"/>
                    </a:cubicBezTo>
                    <a:close/>
                  </a:path>
                </a:pathLst>
              </a:custGeom>
              <a:solidFill>
                <a:srgbClr val="F3A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7" name="Freeform 727">
                <a:extLst>
                  <a:ext uri="{FF2B5EF4-FFF2-40B4-BE49-F238E27FC236}">
                    <a16:creationId xmlns:a16="http://schemas.microsoft.com/office/drawing/2014/main" id="{4943EACE-0786-4356-ADC0-9E6143FF2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1"/>
              </a:xfrm>
              <a:custGeom>
                <a:avLst/>
                <a:gdLst>
                  <a:gd name="T0" fmla="*/ 3127 w 346"/>
                  <a:gd name="T1" fmla="*/ 453 h 150"/>
                  <a:gd name="T2" fmla="*/ 4084 w 346"/>
                  <a:gd name="T3" fmla="*/ 1224 h 150"/>
                  <a:gd name="T4" fmla="*/ 3873 w 346"/>
                  <a:gd name="T5" fmla="*/ 1724 h 150"/>
                  <a:gd name="T6" fmla="*/ 3352 w 346"/>
                  <a:gd name="T7" fmla="*/ 1939 h 150"/>
                  <a:gd name="T8" fmla="*/ 3352 w 346"/>
                  <a:gd name="T9" fmla="*/ 1939 h 150"/>
                  <a:gd name="T10" fmla="*/ 3335 w 346"/>
                  <a:gd name="T11" fmla="*/ 1939 h 150"/>
                  <a:gd name="T12" fmla="*/ 2976 w 346"/>
                  <a:gd name="T13" fmla="*/ 2271 h 150"/>
                  <a:gd name="T14" fmla="*/ 3352 w 346"/>
                  <a:gd name="T15" fmla="*/ 1994 h 150"/>
                  <a:gd name="T16" fmla="*/ 3910 w 346"/>
                  <a:gd name="T17" fmla="*/ 1786 h 150"/>
                  <a:gd name="T18" fmla="*/ 3138 w 346"/>
                  <a:gd name="T19" fmla="*/ 378 h 150"/>
                  <a:gd name="T20" fmla="*/ 0 w 346"/>
                  <a:gd name="T21" fmla="*/ 1724 h 150"/>
                  <a:gd name="T22" fmla="*/ 49 w 346"/>
                  <a:gd name="T23" fmla="*/ 1768 h 150"/>
                  <a:gd name="T24" fmla="*/ 3127 w 346"/>
                  <a:gd name="T25" fmla="*/ 453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6" h="150">
                    <a:moveTo>
                      <a:pt x="251" y="30"/>
                    </a:moveTo>
                    <a:cubicBezTo>
                      <a:pt x="313" y="46"/>
                      <a:pt x="326" y="69"/>
                      <a:pt x="328" y="81"/>
                    </a:cubicBezTo>
                    <a:cubicBezTo>
                      <a:pt x="330" y="92"/>
                      <a:pt x="324" y="104"/>
                      <a:pt x="311" y="114"/>
                    </a:cubicBezTo>
                    <a:cubicBezTo>
                      <a:pt x="297" y="123"/>
                      <a:pt x="284" y="128"/>
                      <a:pt x="269" y="128"/>
                    </a:cubicBezTo>
                    <a:cubicBezTo>
                      <a:pt x="269" y="128"/>
                      <a:pt x="269" y="128"/>
                      <a:pt x="269" y="128"/>
                    </a:cubicBezTo>
                    <a:cubicBezTo>
                      <a:pt x="268" y="128"/>
                      <a:pt x="268" y="128"/>
                      <a:pt x="268" y="128"/>
                    </a:cubicBezTo>
                    <a:cubicBezTo>
                      <a:pt x="254" y="130"/>
                      <a:pt x="247" y="138"/>
                      <a:pt x="239" y="150"/>
                    </a:cubicBezTo>
                    <a:cubicBezTo>
                      <a:pt x="246" y="140"/>
                      <a:pt x="255" y="134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38" y="72"/>
                      <a:pt x="163" y="7"/>
                      <a:pt x="251" y="30"/>
                    </a:cubicBez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8" name="Freeform 728">
                <a:extLst>
                  <a:ext uri="{FF2B5EF4-FFF2-40B4-BE49-F238E27FC236}">
                    <a16:creationId xmlns:a16="http://schemas.microsoft.com/office/drawing/2014/main" id="{EC400E76-CDDB-4B96-9CEC-4DC692E5E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" y="2027"/>
                <a:ext cx="480" cy="332"/>
              </a:xfrm>
              <a:custGeom>
                <a:avLst/>
                <a:gdLst>
                  <a:gd name="T0" fmla="*/ 2182 w 207"/>
                  <a:gd name="T1" fmla="*/ 1553 h 134"/>
                  <a:gd name="T2" fmla="*/ 1410 w 207"/>
                  <a:gd name="T3" fmla="*/ 136 h 134"/>
                  <a:gd name="T4" fmla="*/ 37 w 207"/>
                  <a:gd name="T5" fmla="*/ 216 h 134"/>
                  <a:gd name="T6" fmla="*/ 0 w 207"/>
                  <a:gd name="T7" fmla="*/ 258 h 134"/>
                  <a:gd name="T8" fmla="*/ 65 w 207"/>
                  <a:gd name="T9" fmla="*/ 287 h 134"/>
                  <a:gd name="T10" fmla="*/ 1398 w 207"/>
                  <a:gd name="T11" fmla="*/ 216 h 134"/>
                  <a:gd name="T12" fmla="*/ 2356 w 207"/>
                  <a:gd name="T13" fmla="*/ 989 h 134"/>
                  <a:gd name="T14" fmla="*/ 2145 w 207"/>
                  <a:gd name="T15" fmla="*/ 1492 h 134"/>
                  <a:gd name="T16" fmla="*/ 1619 w 207"/>
                  <a:gd name="T17" fmla="*/ 1700 h 134"/>
                  <a:gd name="T18" fmla="*/ 1619 w 207"/>
                  <a:gd name="T19" fmla="*/ 1700 h 134"/>
                  <a:gd name="T20" fmla="*/ 1607 w 207"/>
                  <a:gd name="T21" fmla="*/ 1700 h 134"/>
                  <a:gd name="T22" fmla="*/ 1248 w 207"/>
                  <a:gd name="T23" fmla="*/ 2039 h 134"/>
                  <a:gd name="T24" fmla="*/ 1619 w 207"/>
                  <a:gd name="T25" fmla="*/ 1762 h 134"/>
                  <a:gd name="T26" fmla="*/ 2182 w 207"/>
                  <a:gd name="T27" fmla="*/ 1553 h 1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7" h="134">
                    <a:moveTo>
                      <a:pt x="175" y="102"/>
                    </a:moveTo>
                    <a:cubicBezTo>
                      <a:pt x="207" y="78"/>
                      <a:pt x="207" y="34"/>
                      <a:pt x="113" y="9"/>
                    </a:cubicBezTo>
                    <a:cubicBezTo>
                      <a:pt x="79" y="0"/>
                      <a:pt x="40" y="4"/>
                      <a:pt x="3" y="14"/>
                    </a:cubicBezTo>
                    <a:cubicBezTo>
                      <a:pt x="2" y="16"/>
                      <a:pt x="0" y="17"/>
                      <a:pt x="0" y="17"/>
                    </a:cubicBezTo>
                    <a:cubicBezTo>
                      <a:pt x="0" y="17"/>
                      <a:pt x="2" y="18"/>
                      <a:pt x="5" y="19"/>
                    </a:cubicBezTo>
                    <a:cubicBezTo>
                      <a:pt x="41" y="9"/>
                      <a:pt x="79" y="5"/>
                      <a:pt x="112" y="14"/>
                    </a:cubicBezTo>
                    <a:cubicBezTo>
                      <a:pt x="174" y="30"/>
                      <a:pt x="187" y="53"/>
                      <a:pt x="189" y="65"/>
                    </a:cubicBezTo>
                    <a:cubicBezTo>
                      <a:pt x="191" y="76"/>
                      <a:pt x="185" y="88"/>
                      <a:pt x="172" y="98"/>
                    </a:cubicBezTo>
                    <a:cubicBezTo>
                      <a:pt x="158" y="107"/>
                      <a:pt x="145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15" y="114"/>
                      <a:pt x="108" y="122"/>
                      <a:pt x="100" y="134"/>
                    </a:cubicBezTo>
                    <a:cubicBezTo>
                      <a:pt x="107" y="124"/>
                      <a:pt x="116" y="118"/>
                      <a:pt x="130" y="116"/>
                    </a:cubicBezTo>
                    <a:cubicBezTo>
                      <a:pt x="145" y="116"/>
                      <a:pt x="159" y="113"/>
                      <a:pt x="175" y="102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59" name="Oval 729">
                <a:extLst>
                  <a:ext uri="{FF2B5EF4-FFF2-40B4-BE49-F238E27FC236}">
                    <a16:creationId xmlns:a16="http://schemas.microsoft.com/office/drawing/2014/main" id="{A4835DCD-0AA3-4AC5-AA08-CFE60C1CF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322"/>
                <a:ext cx="78" cy="56"/>
              </a:xfrm>
              <a:prstGeom prst="ellipse">
                <a:avLst/>
              </a:pr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 dirty="0"/>
              </a:p>
            </p:txBody>
          </p:sp>
          <p:sp>
            <p:nvSpPr>
              <p:cNvPr id="260" name="Freeform 730">
                <a:extLst>
                  <a:ext uri="{FF2B5EF4-FFF2-40B4-BE49-F238E27FC236}">
                    <a16:creationId xmlns:a16="http://schemas.microsoft.com/office/drawing/2014/main" id="{04F694F9-F277-42AA-843A-9A03D0B51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2322"/>
                <a:ext cx="69" cy="52"/>
              </a:xfrm>
              <a:custGeom>
                <a:avLst/>
                <a:gdLst>
                  <a:gd name="T0" fmla="*/ 317 w 30"/>
                  <a:gd name="T1" fmla="*/ 196 h 21"/>
                  <a:gd name="T2" fmla="*/ 110 w 30"/>
                  <a:gd name="T3" fmla="*/ 30 h 21"/>
                  <a:gd name="T4" fmla="*/ 0 w 30"/>
                  <a:gd name="T5" fmla="*/ 62 h 21"/>
                  <a:gd name="T6" fmla="*/ 159 w 30"/>
                  <a:gd name="T7" fmla="*/ 0 h 21"/>
                  <a:gd name="T8" fmla="*/ 366 w 30"/>
                  <a:gd name="T9" fmla="*/ 166 h 21"/>
                  <a:gd name="T10" fmla="*/ 269 w 30"/>
                  <a:gd name="T11" fmla="*/ 319 h 21"/>
                  <a:gd name="T12" fmla="*/ 317 w 30"/>
                  <a:gd name="T13" fmla="*/ 19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6" y="13"/>
                    </a:moveTo>
                    <a:cubicBezTo>
                      <a:pt x="26" y="7"/>
                      <a:pt x="19" y="2"/>
                      <a:pt x="9" y="2"/>
                    </a:cubicBezTo>
                    <a:cubicBezTo>
                      <a:pt x="6" y="2"/>
                      <a:pt x="3" y="3"/>
                      <a:pt x="0" y="4"/>
                    </a:cubicBezTo>
                    <a:cubicBezTo>
                      <a:pt x="4" y="1"/>
                      <a:pt x="8" y="0"/>
                      <a:pt x="13" y="0"/>
                    </a:cubicBezTo>
                    <a:cubicBezTo>
                      <a:pt x="23" y="0"/>
                      <a:pt x="30" y="5"/>
                      <a:pt x="30" y="11"/>
                    </a:cubicBezTo>
                    <a:cubicBezTo>
                      <a:pt x="30" y="15"/>
                      <a:pt x="27" y="19"/>
                      <a:pt x="22" y="21"/>
                    </a:cubicBezTo>
                    <a:cubicBezTo>
                      <a:pt x="24" y="19"/>
                      <a:pt x="26" y="16"/>
                      <a:pt x="26" y="13"/>
                    </a:cubicBezTo>
                    <a:close/>
                  </a:path>
                </a:pathLst>
              </a:custGeom>
              <a:solidFill>
                <a:srgbClr val="F8D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1" name="Freeform 731">
                <a:extLst>
                  <a:ext uri="{FF2B5EF4-FFF2-40B4-BE49-F238E27FC236}">
                    <a16:creationId xmlns:a16="http://schemas.microsoft.com/office/drawing/2014/main" id="{BE58BE49-11D3-458B-905E-157D98C93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solidFill>
                <a:srgbClr val="E6C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2" name="Freeform 732">
                <a:extLst>
                  <a:ext uri="{FF2B5EF4-FFF2-40B4-BE49-F238E27FC236}">
                    <a16:creationId xmlns:a16="http://schemas.microsoft.com/office/drawing/2014/main" id="{9FB28083-AA81-4741-83C1-E5CAE2F7F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solidFill>
                <a:srgbClr val="FFF4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3" name="Freeform 733">
                <a:extLst>
                  <a:ext uri="{FF2B5EF4-FFF2-40B4-BE49-F238E27FC236}">
                    <a16:creationId xmlns:a16="http://schemas.microsoft.com/office/drawing/2014/main" id="{68216504-3B14-40F9-BCE8-9EB3B37DD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314"/>
                <a:ext cx="211" cy="937"/>
              </a:xfrm>
              <a:custGeom>
                <a:avLst/>
                <a:gdLst>
                  <a:gd name="T0" fmla="*/ 37 w 91"/>
                  <a:gd name="T1" fmla="*/ 3654 h 379"/>
                  <a:gd name="T2" fmla="*/ 172 w 91"/>
                  <a:gd name="T3" fmla="*/ 3931 h 379"/>
                  <a:gd name="T4" fmla="*/ 424 w 91"/>
                  <a:gd name="T5" fmla="*/ 4670 h 379"/>
                  <a:gd name="T6" fmla="*/ 587 w 91"/>
                  <a:gd name="T7" fmla="*/ 5728 h 379"/>
                  <a:gd name="T8" fmla="*/ 596 w 91"/>
                  <a:gd name="T9" fmla="*/ 5451 h 379"/>
                  <a:gd name="T10" fmla="*/ 624 w 91"/>
                  <a:gd name="T11" fmla="*/ 5335 h 379"/>
                  <a:gd name="T12" fmla="*/ 387 w 91"/>
                  <a:gd name="T13" fmla="*/ 4106 h 379"/>
                  <a:gd name="T14" fmla="*/ 209 w 91"/>
                  <a:gd name="T15" fmla="*/ 3582 h 379"/>
                  <a:gd name="T16" fmla="*/ 624 w 91"/>
                  <a:gd name="T17" fmla="*/ 2902 h 379"/>
                  <a:gd name="T18" fmla="*/ 823 w 91"/>
                  <a:gd name="T19" fmla="*/ 1755 h 379"/>
                  <a:gd name="T20" fmla="*/ 1011 w 91"/>
                  <a:gd name="T21" fmla="*/ 1046 h 379"/>
                  <a:gd name="T22" fmla="*/ 1048 w 91"/>
                  <a:gd name="T23" fmla="*/ 514 h 379"/>
                  <a:gd name="T24" fmla="*/ 624 w 91"/>
                  <a:gd name="T25" fmla="*/ 514 h 379"/>
                  <a:gd name="T26" fmla="*/ 415 w 91"/>
                  <a:gd name="T27" fmla="*/ 440 h 379"/>
                  <a:gd name="T28" fmla="*/ 550 w 91"/>
                  <a:gd name="T29" fmla="*/ 134 h 379"/>
                  <a:gd name="T30" fmla="*/ 359 w 91"/>
                  <a:gd name="T31" fmla="*/ 62 h 379"/>
                  <a:gd name="T32" fmla="*/ 301 w 91"/>
                  <a:gd name="T33" fmla="*/ 195 h 379"/>
                  <a:gd name="T34" fmla="*/ 225 w 91"/>
                  <a:gd name="T35" fmla="*/ 470 h 379"/>
                  <a:gd name="T36" fmla="*/ 188 w 91"/>
                  <a:gd name="T37" fmla="*/ 831 h 379"/>
                  <a:gd name="T38" fmla="*/ 501 w 91"/>
                  <a:gd name="T39" fmla="*/ 801 h 379"/>
                  <a:gd name="T40" fmla="*/ 786 w 91"/>
                  <a:gd name="T41" fmla="*/ 665 h 379"/>
                  <a:gd name="T42" fmla="*/ 786 w 91"/>
                  <a:gd name="T43" fmla="*/ 1014 h 379"/>
                  <a:gd name="T44" fmla="*/ 559 w 91"/>
                  <a:gd name="T45" fmla="*/ 1333 h 379"/>
                  <a:gd name="T46" fmla="*/ 501 w 91"/>
                  <a:gd name="T47" fmla="*/ 1661 h 379"/>
                  <a:gd name="T48" fmla="*/ 575 w 91"/>
                  <a:gd name="T49" fmla="*/ 2146 h 379"/>
                  <a:gd name="T50" fmla="*/ 575 w 91"/>
                  <a:gd name="T51" fmla="*/ 2218 h 379"/>
                  <a:gd name="T52" fmla="*/ 501 w 91"/>
                  <a:gd name="T53" fmla="*/ 2371 h 379"/>
                  <a:gd name="T54" fmla="*/ 538 w 91"/>
                  <a:gd name="T55" fmla="*/ 2495 h 379"/>
                  <a:gd name="T56" fmla="*/ 473 w 91"/>
                  <a:gd name="T57" fmla="*/ 2648 h 379"/>
                  <a:gd name="T58" fmla="*/ 485 w 91"/>
                  <a:gd name="T59" fmla="*/ 2762 h 379"/>
                  <a:gd name="T60" fmla="*/ 445 w 91"/>
                  <a:gd name="T61" fmla="*/ 2843 h 379"/>
                  <a:gd name="T62" fmla="*/ 415 w 91"/>
                  <a:gd name="T63" fmla="*/ 2994 h 379"/>
                  <a:gd name="T64" fmla="*/ 350 w 91"/>
                  <a:gd name="T65" fmla="*/ 3068 h 379"/>
                  <a:gd name="T66" fmla="*/ 274 w 91"/>
                  <a:gd name="T67" fmla="*/ 3234 h 379"/>
                  <a:gd name="T68" fmla="*/ 151 w 91"/>
                  <a:gd name="T69" fmla="*/ 3387 h 379"/>
                  <a:gd name="T70" fmla="*/ 37 w 91"/>
                  <a:gd name="T71" fmla="*/ 3654 h 3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1" h="379">
                    <a:moveTo>
                      <a:pt x="3" y="242"/>
                    </a:moveTo>
                    <a:cubicBezTo>
                      <a:pt x="6" y="250"/>
                      <a:pt x="12" y="257"/>
                      <a:pt x="14" y="260"/>
                    </a:cubicBezTo>
                    <a:cubicBezTo>
                      <a:pt x="21" y="273"/>
                      <a:pt x="29" y="291"/>
                      <a:pt x="34" y="309"/>
                    </a:cubicBezTo>
                    <a:cubicBezTo>
                      <a:pt x="38" y="325"/>
                      <a:pt x="44" y="357"/>
                      <a:pt x="47" y="379"/>
                    </a:cubicBezTo>
                    <a:cubicBezTo>
                      <a:pt x="47" y="370"/>
                      <a:pt x="48" y="364"/>
                      <a:pt x="48" y="361"/>
                    </a:cubicBezTo>
                    <a:cubicBezTo>
                      <a:pt x="49" y="357"/>
                      <a:pt x="49" y="355"/>
                      <a:pt x="50" y="353"/>
                    </a:cubicBezTo>
                    <a:cubicBezTo>
                      <a:pt x="45" y="323"/>
                      <a:pt x="39" y="290"/>
                      <a:pt x="31" y="272"/>
                    </a:cubicBezTo>
                    <a:cubicBezTo>
                      <a:pt x="21" y="250"/>
                      <a:pt x="9" y="241"/>
                      <a:pt x="17" y="237"/>
                    </a:cubicBezTo>
                    <a:cubicBezTo>
                      <a:pt x="25" y="234"/>
                      <a:pt x="41" y="223"/>
                      <a:pt x="50" y="192"/>
                    </a:cubicBezTo>
                    <a:cubicBezTo>
                      <a:pt x="56" y="170"/>
                      <a:pt x="63" y="137"/>
                      <a:pt x="66" y="116"/>
                    </a:cubicBezTo>
                    <a:cubicBezTo>
                      <a:pt x="69" y="95"/>
                      <a:pt x="76" y="85"/>
                      <a:pt x="81" y="69"/>
                    </a:cubicBezTo>
                    <a:cubicBezTo>
                      <a:pt x="87" y="52"/>
                      <a:pt x="91" y="47"/>
                      <a:pt x="84" y="34"/>
                    </a:cubicBezTo>
                    <a:cubicBezTo>
                      <a:pt x="77" y="22"/>
                      <a:pt x="59" y="32"/>
                      <a:pt x="50" y="34"/>
                    </a:cubicBezTo>
                    <a:cubicBezTo>
                      <a:pt x="40" y="36"/>
                      <a:pt x="35" y="28"/>
                      <a:pt x="33" y="29"/>
                    </a:cubicBezTo>
                    <a:cubicBezTo>
                      <a:pt x="40" y="21"/>
                      <a:pt x="46" y="16"/>
                      <a:pt x="44" y="9"/>
                    </a:cubicBezTo>
                    <a:cubicBezTo>
                      <a:pt x="42" y="0"/>
                      <a:pt x="34" y="0"/>
                      <a:pt x="29" y="4"/>
                    </a:cubicBezTo>
                    <a:cubicBezTo>
                      <a:pt x="27" y="7"/>
                      <a:pt x="25" y="9"/>
                      <a:pt x="24" y="13"/>
                    </a:cubicBezTo>
                    <a:cubicBezTo>
                      <a:pt x="23" y="23"/>
                      <a:pt x="26" y="18"/>
                      <a:pt x="18" y="31"/>
                    </a:cubicBezTo>
                    <a:cubicBezTo>
                      <a:pt x="12" y="35"/>
                      <a:pt x="6" y="49"/>
                      <a:pt x="15" y="55"/>
                    </a:cubicBezTo>
                    <a:cubicBezTo>
                      <a:pt x="24" y="61"/>
                      <a:pt x="33" y="61"/>
                      <a:pt x="40" y="53"/>
                    </a:cubicBezTo>
                    <a:cubicBezTo>
                      <a:pt x="46" y="44"/>
                      <a:pt x="57" y="39"/>
                      <a:pt x="63" y="44"/>
                    </a:cubicBezTo>
                    <a:cubicBezTo>
                      <a:pt x="56" y="47"/>
                      <a:pt x="57" y="61"/>
                      <a:pt x="63" y="67"/>
                    </a:cubicBezTo>
                    <a:cubicBezTo>
                      <a:pt x="58" y="73"/>
                      <a:pt x="47" y="76"/>
                      <a:pt x="45" y="88"/>
                    </a:cubicBezTo>
                    <a:cubicBezTo>
                      <a:pt x="43" y="99"/>
                      <a:pt x="43" y="101"/>
                      <a:pt x="40" y="110"/>
                    </a:cubicBezTo>
                    <a:cubicBezTo>
                      <a:pt x="37" y="118"/>
                      <a:pt x="42" y="131"/>
                      <a:pt x="46" y="142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4" y="150"/>
                      <a:pt x="40" y="154"/>
                      <a:pt x="40" y="157"/>
                    </a:cubicBezTo>
                    <a:cubicBezTo>
                      <a:pt x="41" y="161"/>
                      <a:pt x="43" y="161"/>
                      <a:pt x="43" y="165"/>
                    </a:cubicBezTo>
                    <a:cubicBezTo>
                      <a:pt x="42" y="168"/>
                      <a:pt x="38" y="171"/>
                      <a:pt x="38" y="175"/>
                    </a:cubicBezTo>
                    <a:cubicBezTo>
                      <a:pt x="38" y="177"/>
                      <a:pt x="40" y="181"/>
                      <a:pt x="39" y="183"/>
                    </a:cubicBezTo>
                    <a:cubicBezTo>
                      <a:pt x="39" y="186"/>
                      <a:pt x="38" y="186"/>
                      <a:pt x="36" y="188"/>
                    </a:cubicBezTo>
                    <a:cubicBezTo>
                      <a:pt x="33" y="192"/>
                      <a:pt x="35" y="194"/>
                      <a:pt x="33" y="198"/>
                    </a:cubicBezTo>
                    <a:cubicBezTo>
                      <a:pt x="32" y="201"/>
                      <a:pt x="30" y="200"/>
                      <a:pt x="28" y="203"/>
                    </a:cubicBezTo>
                    <a:cubicBezTo>
                      <a:pt x="24" y="206"/>
                      <a:pt x="22" y="209"/>
                      <a:pt x="22" y="214"/>
                    </a:cubicBezTo>
                    <a:cubicBezTo>
                      <a:pt x="21" y="218"/>
                      <a:pt x="19" y="222"/>
                      <a:pt x="12" y="224"/>
                    </a:cubicBezTo>
                    <a:cubicBezTo>
                      <a:pt x="2" y="226"/>
                      <a:pt x="0" y="235"/>
                      <a:pt x="3" y="242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4" name="Freeform 734">
                <a:extLst>
                  <a:ext uri="{FF2B5EF4-FFF2-40B4-BE49-F238E27FC236}">
                    <a16:creationId xmlns:a16="http://schemas.microsoft.com/office/drawing/2014/main" id="{F9B4D8CC-3BB9-4DE2-9172-4910A16BE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322"/>
                <a:ext cx="561" cy="917"/>
              </a:xfrm>
              <a:custGeom>
                <a:avLst/>
                <a:gdLst>
                  <a:gd name="T0" fmla="*/ 415 w 242"/>
                  <a:gd name="T1" fmla="*/ 3416 h 371"/>
                  <a:gd name="T2" fmla="*/ 0 w 242"/>
                  <a:gd name="T3" fmla="*/ 3292 h 371"/>
                  <a:gd name="T4" fmla="*/ 376 w 242"/>
                  <a:gd name="T5" fmla="*/ 3139 h 371"/>
                  <a:gd name="T6" fmla="*/ 832 w 242"/>
                  <a:gd name="T7" fmla="*/ 3324 h 371"/>
                  <a:gd name="T8" fmla="*/ 359 w 242"/>
                  <a:gd name="T9" fmla="*/ 2872 h 371"/>
                  <a:gd name="T10" fmla="*/ 510 w 242"/>
                  <a:gd name="T11" fmla="*/ 2823 h 371"/>
                  <a:gd name="T12" fmla="*/ 651 w 242"/>
                  <a:gd name="T13" fmla="*/ 2749 h 371"/>
                  <a:gd name="T14" fmla="*/ 709 w 242"/>
                  <a:gd name="T15" fmla="*/ 2976 h 371"/>
                  <a:gd name="T16" fmla="*/ 909 w 242"/>
                  <a:gd name="T17" fmla="*/ 3188 h 371"/>
                  <a:gd name="T18" fmla="*/ 1182 w 242"/>
                  <a:gd name="T19" fmla="*/ 3213 h 371"/>
                  <a:gd name="T20" fmla="*/ 983 w 242"/>
                  <a:gd name="T21" fmla="*/ 2627 h 371"/>
                  <a:gd name="T22" fmla="*/ 1171 w 242"/>
                  <a:gd name="T23" fmla="*/ 2309 h 371"/>
                  <a:gd name="T24" fmla="*/ 1256 w 242"/>
                  <a:gd name="T25" fmla="*/ 2296 h 371"/>
                  <a:gd name="T26" fmla="*/ 1447 w 242"/>
                  <a:gd name="T27" fmla="*/ 2309 h 371"/>
                  <a:gd name="T28" fmla="*/ 1333 w 242"/>
                  <a:gd name="T29" fmla="*/ 2902 h 371"/>
                  <a:gd name="T30" fmla="*/ 1720 w 242"/>
                  <a:gd name="T31" fmla="*/ 2823 h 371"/>
                  <a:gd name="T32" fmla="*/ 1871 w 242"/>
                  <a:gd name="T33" fmla="*/ 2328 h 371"/>
                  <a:gd name="T34" fmla="*/ 1966 w 242"/>
                  <a:gd name="T35" fmla="*/ 2627 h 371"/>
                  <a:gd name="T36" fmla="*/ 1892 w 242"/>
                  <a:gd name="T37" fmla="*/ 2793 h 371"/>
                  <a:gd name="T38" fmla="*/ 1908 w 242"/>
                  <a:gd name="T39" fmla="*/ 3080 h 371"/>
                  <a:gd name="T40" fmla="*/ 1569 w 242"/>
                  <a:gd name="T41" fmla="*/ 3035 h 371"/>
                  <a:gd name="T42" fmla="*/ 1581 w 242"/>
                  <a:gd name="T43" fmla="*/ 3292 h 371"/>
                  <a:gd name="T44" fmla="*/ 2242 w 242"/>
                  <a:gd name="T45" fmla="*/ 3006 h 371"/>
                  <a:gd name="T46" fmla="*/ 2381 w 242"/>
                  <a:gd name="T47" fmla="*/ 2719 h 371"/>
                  <a:gd name="T48" fmla="*/ 2392 w 242"/>
                  <a:gd name="T49" fmla="*/ 2341 h 371"/>
                  <a:gd name="T50" fmla="*/ 2392 w 242"/>
                  <a:gd name="T51" fmla="*/ 1631 h 371"/>
                  <a:gd name="T52" fmla="*/ 2691 w 242"/>
                  <a:gd name="T53" fmla="*/ 606 h 371"/>
                  <a:gd name="T54" fmla="*/ 2128 w 242"/>
                  <a:gd name="T55" fmla="*/ 470 h 371"/>
                  <a:gd name="T56" fmla="*/ 2418 w 242"/>
                  <a:gd name="T57" fmla="*/ 133 h 371"/>
                  <a:gd name="T58" fmla="*/ 2928 w 242"/>
                  <a:gd name="T59" fmla="*/ 514 h 371"/>
                  <a:gd name="T60" fmla="*/ 2515 w 242"/>
                  <a:gd name="T61" fmla="*/ 2852 h 371"/>
                  <a:gd name="T62" fmla="*/ 2515 w 242"/>
                  <a:gd name="T63" fmla="*/ 5223 h 371"/>
                  <a:gd name="T64" fmla="*/ 2316 w 242"/>
                  <a:gd name="T65" fmla="*/ 4575 h 371"/>
                  <a:gd name="T66" fmla="*/ 1746 w 242"/>
                  <a:gd name="T67" fmla="*/ 3591 h 371"/>
                  <a:gd name="T68" fmla="*/ 1746 w 242"/>
                  <a:gd name="T69" fmla="*/ 4442 h 371"/>
                  <a:gd name="T70" fmla="*/ 1855 w 242"/>
                  <a:gd name="T71" fmla="*/ 4790 h 371"/>
                  <a:gd name="T72" fmla="*/ 1720 w 242"/>
                  <a:gd name="T73" fmla="*/ 4533 h 371"/>
                  <a:gd name="T74" fmla="*/ 1671 w 242"/>
                  <a:gd name="T75" fmla="*/ 4966 h 371"/>
                  <a:gd name="T76" fmla="*/ 1456 w 242"/>
                  <a:gd name="T77" fmla="*/ 4093 h 371"/>
                  <a:gd name="T78" fmla="*/ 1085 w 242"/>
                  <a:gd name="T79" fmla="*/ 4227 h 371"/>
                  <a:gd name="T80" fmla="*/ 1069 w 242"/>
                  <a:gd name="T81" fmla="*/ 4728 h 371"/>
                  <a:gd name="T82" fmla="*/ 1171 w 242"/>
                  <a:gd name="T83" fmla="*/ 4936 h 371"/>
                  <a:gd name="T84" fmla="*/ 934 w 242"/>
                  <a:gd name="T85" fmla="*/ 4649 h 371"/>
                  <a:gd name="T86" fmla="*/ 925 w 242"/>
                  <a:gd name="T87" fmla="*/ 4575 h 371"/>
                  <a:gd name="T88" fmla="*/ 774 w 242"/>
                  <a:gd name="T89" fmla="*/ 4318 h 371"/>
                  <a:gd name="T90" fmla="*/ 1032 w 242"/>
                  <a:gd name="T91" fmla="*/ 4185 h 371"/>
                  <a:gd name="T92" fmla="*/ 1305 w 242"/>
                  <a:gd name="T93" fmla="*/ 3777 h 371"/>
                  <a:gd name="T94" fmla="*/ 909 w 242"/>
                  <a:gd name="T95" fmla="*/ 3670 h 371"/>
                  <a:gd name="T96" fmla="*/ 538 w 242"/>
                  <a:gd name="T97" fmla="*/ 3787 h 371"/>
                  <a:gd name="T98" fmla="*/ 445 w 242"/>
                  <a:gd name="T99" fmla="*/ 4031 h 371"/>
                  <a:gd name="T100" fmla="*/ 387 w 242"/>
                  <a:gd name="T101" fmla="*/ 4545 h 371"/>
                  <a:gd name="T102" fmla="*/ 424 w 242"/>
                  <a:gd name="T103" fmla="*/ 4014 h 371"/>
                  <a:gd name="T104" fmla="*/ 86 w 242"/>
                  <a:gd name="T105" fmla="*/ 4271 h 371"/>
                  <a:gd name="T106" fmla="*/ 37 w 242"/>
                  <a:gd name="T107" fmla="*/ 3868 h 371"/>
                  <a:gd name="T108" fmla="*/ 424 w 242"/>
                  <a:gd name="T109" fmla="*/ 3777 h 371"/>
                  <a:gd name="T110" fmla="*/ 962 w 242"/>
                  <a:gd name="T111" fmla="*/ 3470 h 37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42" h="371">
                    <a:moveTo>
                      <a:pt x="59" y="225"/>
                    </a:moveTo>
                    <a:cubicBezTo>
                      <a:pt x="56" y="226"/>
                      <a:pt x="54" y="227"/>
                      <a:pt x="51" y="227"/>
                    </a:cubicBezTo>
                    <a:cubicBezTo>
                      <a:pt x="45" y="226"/>
                      <a:pt x="39" y="226"/>
                      <a:pt x="33" y="226"/>
                    </a:cubicBezTo>
                    <a:cubicBezTo>
                      <a:pt x="28" y="226"/>
                      <a:pt x="27" y="226"/>
                      <a:pt x="22" y="226"/>
                    </a:cubicBezTo>
                    <a:cubicBezTo>
                      <a:pt x="17" y="227"/>
                      <a:pt x="12" y="225"/>
                      <a:pt x="8" y="225"/>
                    </a:cubicBezTo>
                    <a:cubicBezTo>
                      <a:pt x="1" y="225"/>
                      <a:pt x="1" y="224"/>
                      <a:pt x="0" y="218"/>
                    </a:cubicBezTo>
                    <a:cubicBezTo>
                      <a:pt x="2" y="224"/>
                      <a:pt x="12" y="221"/>
                      <a:pt x="17" y="221"/>
                    </a:cubicBezTo>
                    <a:cubicBezTo>
                      <a:pt x="22" y="221"/>
                      <a:pt x="28" y="223"/>
                      <a:pt x="28" y="216"/>
                    </a:cubicBezTo>
                    <a:cubicBezTo>
                      <a:pt x="28" y="215"/>
                      <a:pt x="26" y="209"/>
                      <a:pt x="30" y="208"/>
                    </a:cubicBezTo>
                    <a:cubicBezTo>
                      <a:pt x="28" y="213"/>
                      <a:pt x="34" y="217"/>
                      <a:pt x="38" y="220"/>
                    </a:cubicBezTo>
                    <a:cubicBezTo>
                      <a:pt x="43" y="223"/>
                      <a:pt x="45" y="222"/>
                      <a:pt x="50" y="221"/>
                    </a:cubicBezTo>
                    <a:cubicBezTo>
                      <a:pt x="57" y="220"/>
                      <a:pt x="60" y="220"/>
                      <a:pt x="67" y="220"/>
                    </a:cubicBezTo>
                    <a:cubicBezTo>
                      <a:pt x="73" y="218"/>
                      <a:pt x="64" y="213"/>
                      <a:pt x="58" y="209"/>
                    </a:cubicBezTo>
                    <a:cubicBezTo>
                      <a:pt x="54" y="206"/>
                      <a:pt x="53" y="201"/>
                      <a:pt x="50" y="197"/>
                    </a:cubicBezTo>
                    <a:cubicBezTo>
                      <a:pt x="44" y="191"/>
                      <a:pt x="35" y="194"/>
                      <a:pt x="29" y="190"/>
                    </a:cubicBezTo>
                    <a:cubicBezTo>
                      <a:pt x="26" y="188"/>
                      <a:pt x="24" y="181"/>
                      <a:pt x="30" y="182"/>
                    </a:cubicBezTo>
                    <a:cubicBezTo>
                      <a:pt x="31" y="186"/>
                      <a:pt x="32" y="187"/>
                      <a:pt x="36" y="188"/>
                    </a:cubicBezTo>
                    <a:cubicBezTo>
                      <a:pt x="38" y="189"/>
                      <a:pt x="39" y="188"/>
                      <a:pt x="41" y="187"/>
                    </a:cubicBezTo>
                    <a:cubicBezTo>
                      <a:pt x="43" y="185"/>
                      <a:pt x="46" y="181"/>
                      <a:pt x="48" y="178"/>
                    </a:cubicBezTo>
                    <a:cubicBezTo>
                      <a:pt x="49" y="177"/>
                      <a:pt x="48" y="174"/>
                      <a:pt x="51" y="174"/>
                    </a:cubicBezTo>
                    <a:cubicBezTo>
                      <a:pt x="55" y="175"/>
                      <a:pt x="54" y="180"/>
                      <a:pt x="52" y="182"/>
                    </a:cubicBezTo>
                    <a:cubicBezTo>
                      <a:pt x="49" y="185"/>
                      <a:pt x="48" y="184"/>
                      <a:pt x="49" y="189"/>
                    </a:cubicBezTo>
                    <a:cubicBezTo>
                      <a:pt x="50" y="192"/>
                      <a:pt x="52" y="193"/>
                      <a:pt x="54" y="195"/>
                    </a:cubicBezTo>
                    <a:cubicBezTo>
                      <a:pt x="55" y="195"/>
                      <a:pt x="55" y="197"/>
                      <a:pt x="57" y="197"/>
                    </a:cubicBezTo>
                    <a:cubicBezTo>
                      <a:pt x="58" y="198"/>
                      <a:pt x="62" y="195"/>
                      <a:pt x="64" y="195"/>
                    </a:cubicBezTo>
                    <a:cubicBezTo>
                      <a:pt x="69" y="194"/>
                      <a:pt x="67" y="195"/>
                      <a:pt x="66" y="199"/>
                    </a:cubicBezTo>
                    <a:cubicBezTo>
                      <a:pt x="65" y="204"/>
                      <a:pt x="69" y="208"/>
                      <a:pt x="73" y="211"/>
                    </a:cubicBezTo>
                    <a:cubicBezTo>
                      <a:pt x="78" y="216"/>
                      <a:pt x="85" y="216"/>
                      <a:pt x="90" y="221"/>
                    </a:cubicBezTo>
                    <a:cubicBezTo>
                      <a:pt x="93" y="223"/>
                      <a:pt x="94" y="227"/>
                      <a:pt x="99" y="225"/>
                    </a:cubicBezTo>
                    <a:cubicBezTo>
                      <a:pt x="106" y="222"/>
                      <a:pt x="97" y="217"/>
                      <a:pt x="95" y="213"/>
                    </a:cubicBezTo>
                    <a:cubicBezTo>
                      <a:pt x="93" y="207"/>
                      <a:pt x="96" y="200"/>
                      <a:pt x="93" y="194"/>
                    </a:cubicBezTo>
                    <a:cubicBezTo>
                      <a:pt x="91" y="189"/>
                      <a:pt x="88" y="185"/>
                      <a:pt x="84" y="180"/>
                    </a:cubicBezTo>
                    <a:cubicBezTo>
                      <a:pt x="83" y="179"/>
                      <a:pt x="79" y="176"/>
                      <a:pt x="79" y="174"/>
                    </a:cubicBezTo>
                    <a:cubicBezTo>
                      <a:pt x="82" y="174"/>
                      <a:pt x="85" y="175"/>
                      <a:pt x="87" y="178"/>
                    </a:cubicBezTo>
                    <a:cubicBezTo>
                      <a:pt x="88" y="179"/>
                      <a:pt x="91" y="184"/>
                      <a:pt x="93" y="186"/>
                    </a:cubicBezTo>
                    <a:cubicBezTo>
                      <a:pt x="94" y="174"/>
                      <a:pt x="88" y="165"/>
                      <a:pt x="94" y="153"/>
                    </a:cubicBezTo>
                    <a:cubicBezTo>
                      <a:pt x="97" y="148"/>
                      <a:pt x="96" y="147"/>
                      <a:pt x="97" y="141"/>
                    </a:cubicBezTo>
                    <a:cubicBezTo>
                      <a:pt x="98" y="137"/>
                      <a:pt x="94" y="133"/>
                      <a:pt x="94" y="130"/>
                    </a:cubicBezTo>
                    <a:cubicBezTo>
                      <a:pt x="103" y="130"/>
                      <a:pt x="102" y="147"/>
                      <a:pt x="101" y="152"/>
                    </a:cubicBezTo>
                    <a:cubicBezTo>
                      <a:pt x="100" y="155"/>
                      <a:pt x="98" y="158"/>
                      <a:pt x="99" y="161"/>
                    </a:cubicBezTo>
                    <a:cubicBezTo>
                      <a:pt x="101" y="165"/>
                      <a:pt x="101" y="163"/>
                      <a:pt x="104" y="162"/>
                    </a:cubicBezTo>
                    <a:cubicBezTo>
                      <a:pt x="106" y="162"/>
                      <a:pt x="114" y="151"/>
                      <a:pt x="116" y="153"/>
                    </a:cubicBezTo>
                    <a:cubicBezTo>
                      <a:pt x="118" y="156"/>
                      <a:pt x="112" y="162"/>
                      <a:pt x="110" y="163"/>
                    </a:cubicBezTo>
                    <a:cubicBezTo>
                      <a:pt x="107" y="164"/>
                      <a:pt x="101" y="174"/>
                      <a:pt x="101" y="178"/>
                    </a:cubicBezTo>
                    <a:cubicBezTo>
                      <a:pt x="102" y="184"/>
                      <a:pt x="101" y="186"/>
                      <a:pt x="107" y="192"/>
                    </a:cubicBezTo>
                    <a:cubicBezTo>
                      <a:pt x="110" y="195"/>
                      <a:pt x="122" y="195"/>
                      <a:pt x="127" y="195"/>
                    </a:cubicBezTo>
                    <a:cubicBezTo>
                      <a:pt x="132" y="195"/>
                      <a:pt x="130" y="195"/>
                      <a:pt x="132" y="192"/>
                    </a:cubicBezTo>
                    <a:cubicBezTo>
                      <a:pt x="134" y="190"/>
                      <a:pt x="136" y="189"/>
                      <a:pt x="138" y="187"/>
                    </a:cubicBezTo>
                    <a:cubicBezTo>
                      <a:pt x="145" y="183"/>
                      <a:pt x="145" y="174"/>
                      <a:pt x="146" y="167"/>
                    </a:cubicBezTo>
                    <a:cubicBezTo>
                      <a:pt x="146" y="165"/>
                      <a:pt x="146" y="162"/>
                      <a:pt x="147" y="160"/>
                    </a:cubicBezTo>
                    <a:cubicBezTo>
                      <a:pt x="147" y="158"/>
                      <a:pt x="149" y="156"/>
                      <a:pt x="150" y="154"/>
                    </a:cubicBezTo>
                    <a:cubicBezTo>
                      <a:pt x="152" y="158"/>
                      <a:pt x="151" y="157"/>
                      <a:pt x="150" y="161"/>
                    </a:cubicBezTo>
                    <a:cubicBezTo>
                      <a:pt x="149" y="164"/>
                      <a:pt x="152" y="170"/>
                      <a:pt x="151" y="173"/>
                    </a:cubicBezTo>
                    <a:cubicBezTo>
                      <a:pt x="154" y="174"/>
                      <a:pt x="155" y="174"/>
                      <a:pt x="158" y="174"/>
                    </a:cubicBezTo>
                    <a:cubicBezTo>
                      <a:pt x="160" y="174"/>
                      <a:pt x="164" y="172"/>
                      <a:pt x="166" y="173"/>
                    </a:cubicBezTo>
                    <a:cubicBezTo>
                      <a:pt x="175" y="175"/>
                      <a:pt x="162" y="178"/>
                      <a:pt x="158" y="178"/>
                    </a:cubicBezTo>
                    <a:cubicBezTo>
                      <a:pt x="155" y="179"/>
                      <a:pt x="148" y="180"/>
                      <a:pt x="152" y="185"/>
                    </a:cubicBezTo>
                    <a:cubicBezTo>
                      <a:pt x="154" y="189"/>
                      <a:pt x="159" y="188"/>
                      <a:pt x="162" y="192"/>
                    </a:cubicBezTo>
                    <a:cubicBezTo>
                      <a:pt x="159" y="191"/>
                      <a:pt x="144" y="184"/>
                      <a:pt x="142" y="192"/>
                    </a:cubicBezTo>
                    <a:cubicBezTo>
                      <a:pt x="141" y="196"/>
                      <a:pt x="154" y="200"/>
                      <a:pt x="153" y="204"/>
                    </a:cubicBezTo>
                    <a:cubicBezTo>
                      <a:pt x="152" y="209"/>
                      <a:pt x="142" y="200"/>
                      <a:pt x="140" y="199"/>
                    </a:cubicBezTo>
                    <a:cubicBezTo>
                      <a:pt x="137" y="196"/>
                      <a:pt x="137" y="196"/>
                      <a:pt x="133" y="199"/>
                    </a:cubicBezTo>
                    <a:cubicBezTo>
                      <a:pt x="131" y="200"/>
                      <a:pt x="128" y="200"/>
                      <a:pt x="126" y="201"/>
                    </a:cubicBezTo>
                    <a:cubicBezTo>
                      <a:pt x="125" y="201"/>
                      <a:pt x="124" y="201"/>
                      <a:pt x="122" y="201"/>
                    </a:cubicBezTo>
                    <a:cubicBezTo>
                      <a:pt x="117" y="200"/>
                      <a:pt x="116" y="201"/>
                      <a:pt x="115" y="206"/>
                    </a:cubicBezTo>
                    <a:cubicBezTo>
                      <a:pt x="112" y="215"/>
                      <a:pt x="119" y="216"/>
                      <a:pt x="127" y="218"/>
                    </a:cubicBezTo>
                    <a:cubicBezTo>
                      <a:pt x="137" y="221"/>
                      <a:pt x="145" y="225"/>
                      <a:pt x="155" y="222"/>
                    </a:cubicBezTo>
                    <a:cubicBezTo>
                      <a:pt x="168" y="220"/>
                      <a:pt x="174" y="216"/>
                      <a:pt x="174" y="211"/>
                    </a:cubicBezTo>
                    <a:cubicBezTo>
                      <a:pt x="175" y="206"/>
                      <a:pt x="176" y="202"/>
                      <a:pt x="180" y="199"/>
                    </a:cubicBezTo>
                    <a:cubicBezTo>
                      <a:pt x="183" y="197"/>
                      <a:pt x="184" y="197"/>
                      <a:pt x="185" y="194"/>
                    </a:cubicBezTo>
                    <a:cubicBezTo>
                      <a:pt x="187" y="191"/>
                      <a:pt x="186" y="188"/>
                      <a:pt x="188" y="185"/>
                    </a:cubicBezTo>
                    <a:cubicBezTo>
                      <a:pt x="190" y="183"/>
                      <a:pt x="191" y="182"/>
                      <a:pt x="191" y="180"/>
                    </a:cubicBezTo>
                    <a:cubicBezTo>
                      <a:pt x="192" y="178"/>
                      <a:pt x="190" y="174"/>
                      <a:pt x="190" y="172"/>
                    </a:cubicBezTo>
                    <a:cubicBezTo>
                      <a:pt x="190" y="168"/>
                      <a:pt x="194" y="165"/>
                      <a:pt x="195" y="162"/>
                    </a:cubicBezTo>
                    <a:cubicBezTo>
                      <a:pt x="195" y="158"/>
                      <a:pt x="193" y="158"/>
                      <a:pt x="192" y="155"/>
                    </a:cubicBezTo>
                    <a:cubicBezTo>
                      <a:pt x="192" y="151"/>
                      <a:pt x="196" y="147"/>
                      <a:pt x="198" y="145"/>
                    </a:cubicBezTo>
                    <a:cubicBezTo>
                      <a:pt x="198" y="140"/>
                      <a:pt x="198" y="140"/>
                      <a:pt x="198" y="140"/>
                    </a:cubicBezTo>
                    <a:cubicBezTo>
                      <a:pt x="194" y="129"/>
                      <a:pt x="189" y="117"/>
                      <a:pt x="192" y="108"/>
                    </a:cubicBezTo>
                    <a:cubicBezTo>
                      <a:pt x="195" y="100"/>
                      <a:pt x="195" y="98"/>
                      <a:pt x="197" y="87"/>
                    </a:cubicBezTo>
                    <a:cubicBezTo>
                      <a:pt x="199" y="75"/>
                      <a:pt x="209" y="72"/>
                      <a:pt x="215" y="67"/>
                    </a:cubicBezTo>
                    <a:cubicBezTo>
                      <a:pt x="208" y="61"/>
                      <a:pt x="209" y="43"/>
                      <a:pt x="216" y="40"/>
                    </a:cubicBezTo>
                    <a:cubicBezTo>
                      <a:pt x="210" y="35"/>
                      <a:pt x="199" y="41"/>
                      <a:pt x="193" y="49"/>
                    </a:cubicBezTo>
                    <a:cubicBezTo>
                      <a:pt x="186" y="57"/>
                      <a:pt x="176" y="57"/>
                      <a:pt x="167" y="52"/>
                    </a:cubicBezTo>
                    <a:cubicBezTo>
                      <a:pt x="158" y="46"/>
                      <a:pt x="164" y="35"/>
                      <a:pt x="171" y="31"/>
                    </a:cubicBezTo>
                    <a:cubicBezTo>
                      <a:pt x="179" y="18"/>
                      <a:pt x="176" y="23"/>
                      <a:pt x="177" y="14"/>
                    </a:cubicBezTo>
                    <a:cubicBezTo>
                      <a:pt x="177" y="10"/>
                      <a:pt x="179" y="7"/>
                      <a:pt x="182" y="5"/>
                    </a:cubicBezTo>
                    <a:cubicBezTo>
                      <a:pt x="186" y="2"/>
                      <a:pt x="192" y="0"/>
                      <a:pt x="194" y="9"/>
                    </a:cubicBezTo>
                    <a:cubicBezTo>
                      <a:pt x="197" y="16"/>
                      <a:pt x="192" y="18"/>
                      <a:pt x="185" y="26"/>
                    </a:cubicBezTo>
                    <a:cubicBezTo>
                      <a:pt x="187" y="25"/>
                      <a:pt x="192" y="36"/>
                      <a:pt x="202" y="34"/>
                    </a:cubicBezTo>
                    <a:cubicBezTo>
                      <a:pt x="211" y="33"/>
                      <a:pt x="229" y="22"/>
                      <a:pt x="235" y="34"/>
                    </a:cubicBezTo>
                    <a:cubicBezTo>
                      <a:pt x="242" y="47"/>
                      <a:pt x="238" y="52"/>
                      <a:pt x="232" y="68"/>
                    </a:cubicBezTo>
                    <a:cubicBezTo>
                      <a:pt x="227" y="84"/>
                      <a:pt x="221" y="94"/>
                      <a:pt x="218" y="114"/>
                    </a:cubicBezTo>
                    <a:cubicBezTo>
                      <a:pt x="215" y="135"/>
                      <a:pt x="208" y="167"/>
                      <a:pt x="202" y="189"/>
                    </a:cubicBezTo>
                    <a:cubicBezTo>
                      <a:pt x="193" y="219"/>
                      <a:pt x="177" y="230"/>
                      <a:pt x="169" y="233"/>
                    </a:cubicBezTo>
                    <a:cubicBezTo>
                      <a:pt x="162" y="236"/>
                      <a:pt x="173" y="245"/>
                      <a:pt x="183" y="267"/>
                    </a:cubicBezTo>
                    <a:cubicBezTo>
                      <a:pt x="191" y="285"/>
                      <a:pt x="197" y="317"/>
                      <a:pt x="202" y="346"/>
                    </a:cubicBezTo>
                    <a:cubicBezTo>
                      <a:pt x="201" y="348"/>
                      <a:pt x="201" y="351"/>
                      <a:pt x="200" y="354"/>
                    </a:cubicBezTo>
                    <a:cubicBezTo>
                      <a:pt x="199" y="357"/>
                      <a:pt x="199" y="363"/>
                      <a:pt x="199" y="371"/>
                    </a:cubicBezTo>
                    <a:cubicBezTo>
                      <a:pt x="196" y="351"/>
                      <a:pt x="190" y="318"/>
                      <a:pt x="186" y="303"/>
                    </a:cubicBezTo>
                    <a:cubicBezTo>
                      <a:pt x="181" y="285"/>
                      <a:pt x="173" y="268"/>
                      <a:pt x="166" y="255"/>
                    </a:cubicBezTo>
                    <a:cubicBezTo>
                      <a:pt x="159" y="243"/>
                      <a:pt x="154" y="243"/>
                      <a:pt x="148" y="240"/>
                    </a:cubicBezTo>
                    <a:cubicBezTo>
                      <a:pt x="146" y="238"/>
                      <a:pt x="143" y="238"/>
                      <a:pt x="140" y="238"/>
                    </a:cubicBezTo>
                    <a:cubicBezTo>
                      <a:pt x="135" y="238"/>
                      <a:pt x="130" y="241"/>
                      <a:pt x="126" y="245"/>
                    </a:cubicBezTo>
                    <a:cubicBezTo>
                      <a:pt x="120" y="252"/>
                      <a:pt x="124" y="271"/>
                      <a:pt x="130" y="277"/>
                    </a:cubicBezTo>
                    <a:cubicBezTo>
                      <a:pt x="135" y="283"/>
                      <a:pt x="137" y="287"/>
                      <a:pt x="140" y="294"/>
                    </a:cubicBezTo>
                    <a:cubicBezTo>
                      <a:pt x="143" y="299"/>
                      <a:pt x="146" y="303"/>
                      <a:pt x="149" y="308"/>
                    </a:cubicBezTo>
                    <a:cubicBezTo>
                      <a:pt x="149" y="312"/>
                      <a:pt x="157" y="327"/>
                      <a:pt x="162" y="328"/>
                    </a:cubicBezTo>
                    <a:cubicBezTo>
                      <a:pt x="157" y="327"/>
                      <a:pt x="152" y="321"/>
                      <a:pt x="149" y="317"/>
                    </a:cubicBezTo>
                    <a:cubicBezTo>
                      <a:pt x="148" y="316"/>
                      <a:pt x="146" y="316"/>
                      <a:pt x="146" y="315"/>
                    </a:cubicBezTo>
                    <a:cubicBezTo>
                      <a:pt x="145" y="314"/>
                      <a:pt x="146" y="312"/>
                      <a:pt x="145" y="311"/>
                    </a:cubicBezTo>
                    <a:cubicBezTo>
                      <a:pt x="144" y="308"/>
                      <a:pt x="141" y="302"/>
                      <a:pt x="138" y="300"/>
                    </a:cubicBezTo>
                    <a:cubicBezTo>
                      <a:pt x="135" y="305"/>
                      <a:pt x="138" y="313"/>
                      <a:pt x="139" y="318"/>
                    </a:cubicBezTo>
                    <a:cubicBezTo>
                      <a:pt x="139" y="321"/>
                      <a:pt x="137" y="323"/>
                      <a:pt x="137" y="326"/>
                    </a:cubicBezTo>
                    <a:cubicBezTo>
                      <a:pt x="136" y="327"/>
                      <a:pt x="138" y="332"/>
                      <a:pt x="134" y="329"/>
                    </a:cubicBezTo>
                    <a:cubicBezTo>
                      <a:pt x="138" y="321"/>
                      <a:pt x="134" y="313"/>
                      <a:pt x="133" y="304"/>
                    </a:cubicBezTo>
                    <a:cubicBezTo>
                      <a:pt x="132" y="297"/>
                      <a:pt x="130" y="286"/>
                      <a:pt x="124" y="283"/>
                    </a:cubicBezTo>
                    <a:cubicBezTo>
                      <a:pt x="118" y="280"/>
                      <a:pt x="118" y="278"/>
                      <a:pt x="117" y="271"/>
                    </a:cubicBezTo>
                    <a:cubicBezTo>
                      <a:pt x="116" y="263"/>
                      <a:pt x="114" y="263"/>
                      <a:pt x="107" y="267"/>
                    </a:cubicBezTo>
                    <a:cubicBezTo>
                      <a:pt x="103" y="269"/>
                      <a:pt x="99" y="272"/>
                      <a:pt x="95" y="275"/>
                    </a:cubicBezTo>
                    <a:cubicBezTo>
                      <a:pt x="93" y="276"/>
                      <a:pt x="89" y="278"/>
                      <a:pt x="87" y="280"/>
                    </a:cubicBezTo>
                    <a:cubicBezTo>
                      <a:pt x="85" y="283"/>
                      <a:pt x="86" y="286"/>
                      <a:pt x="86" y="289"/>
                    </a:cubicBezTo>
                    <a:cubicBezTo>
                      <a:pt x="86" y="294"/>
                      <a:pt x="85" y="295"/>
                      <a:pt x="83" y="300"/>
                    </a:cubicBezTo>
                    <a:cubicBezTo>
                      <a:pt x="82" y="303"/>
                      <a:pt x="85" y="310"/>
                      <a:pt x="86" y="313"/>
                    </a:cubicBezTo>
                    <a:cubicBezTo>
                      <a:pt x="87" y="316"/>
                      <a:pt x="87" y="317"/>
                      <a:pt x="88" y="321"/>
                    </a:cubicBezTo>
                    <a:cubicBezTo>
                      <a:pt x="88" y="322"/>
                      <a:pt x="88" y="323"/>
                      <a:pt x="88" y="324"/>
                    </a:cubicBezTo>
                    <a:cubicBezTo>
                      <a:pt x="90" y="326"/>
                      <a:pt x="94" y="327"/>
                      <a:pt x="94" y="327"/>
                    </a:cubicBezTo>
                    <a:cubicBezTo>
                      <a:pt x="94" y="327"/>
                      <a:pt x="94" y="330"/>
                      <a:pt x="90" y="329"/>
                    </a:cubicBezTo>
                    <a:cubicBezTo>
                      <a:pt x="85" y="328"/>
                      <a:pt x="83" y="323"/>
                      <a:pt x="81" y="318"/>
                    </a:cubicBezTo>
                    <a:cubicBezTo>
                      <a:pt x="80" y="315"/>
                      <a:pt x="80" y="309"/>
                      <a:pt x="75" y="308"/>
                    </a:cubicBezTo>
                    <a:cubicBezTo>
                      <a:pt x="72" y="308"/>
                      <a:pt x="71" y="311"/>
                      <a:pt x="70" y="315"/>
                    </a:cubicBezTo>
                    <a:cubicBezTo>
                      <a:pt x="71" y="312"/>
                      <a:pt x="69" y="308"/>
                      <a:pt x="71" y="305"/>
                    </a:cubicBezTo>
                    <a:cubicBezTo>
                      <a:pt x="72" y="304"/>
                      <a:pt x="73" y="304"/>
                      <a:pt x="74" y="303"/>
                    </a:cubicBezTo>
                    <a:cubicBezTo>
                      <a:pt x="74" y="302"/>
                      <a:pt x="74" y="301"/>
                      <a:pt x="74" y="300"/>
                    </a:cubicBezTo>
                    <a:cubicBezTo>
                      <a:pt x="74" y="296"/>
                      <a:pt x="74" y="292"/>
                      <a:pt x="71" y="290"/>
                    </a:cubicBezTo>
                    <a:cubicBezTo>
                      <a:pt x="69" y="288"/>
                      <a:pt x="65" y="288"/>
                      <a:pt x="62" y="286"/>
                    </a:cubicBezTo>
                    <a:cubicBezTo>
                      <a:pt x="65" y="288"/>
                      <a:pt x="69" y="286"/>
                      <a:pt x="73" y="286"/>
                    </a:cubicBezTo>
                    <a:cubicBezTo>
                      <a:pt x="77" y="286"/>
                      <a:pt x="80" y="285"/>
                      <a:pt x="82" y="282"/>
                    </a:cubicBezTo>
                    <a:cubicBezTo>
                      <a:pt x="83" y="281"/>
                      <a:pt x="82" y="279"/>
                      <a:pt x="83" y="277"/>
                    </a:cubicBezTo>
                    <a:cubicBezTo>
                      <a:pt x="84" y="276"/>
                      <a:pt x="88" y="274"/>
                      <a:pt x="89" y="272"/>
                    </a:cubicBezTo>
                    <a:cubicBezTo>
                      <a:pt x="92" y="270"/>
                      <a:pt x="94" y="268"/>
                      <a:pt x="97" y="266"/>
                    </a:cubicBezTo>
                    <a:cubicBezTo>
                      <a:pt x="101" y="262"/>
                      <a:pt x="102" y="255"/>
                      <a:pt x="105" y="250"/>
                    </a:cubicBezTo>
                    <a:cubicBezTo>
                      <a:pt x="108" y="246"/>
                      <a:pt x="112" y="243"/>
                      <a:pt x="107" y="240"/>
                    </a:cubicBezTo>
                    <a:cubicBezTo>
                      <a:pt x="100" y="236"/>
                      <a:pt x="88" y="239"/>
                      <a:pt x="80" y="241"/>
                    </a:cubicBezTo>
                    <a:cubicBezTo>
                      <a:pt x="77" y="241"/>
                      <a:pt x="75" y="243"/>
                      <a:pt x="73" y="243"/>
                    </a:cubicBezTo>
                    <a:cubicBezTo>
                      <a:pt x="70" y="244"/>
                      <a:pt x="68" y="243"/>
                      <a:pt x="65" y="244"/>
                    </a:cubicBezTo>
                    <a:cubicBezTo>
                      <a:pt x="61" y="245"/>
                      <a:pt x="59" y="247"/>
                      <a:pt x="55" y="249"/>
                    </a:cubicBezTo>
                    <a:cubicBezTo>
                      <a:pt x="52" y="250"/>
                      <a:pt x="45" y="249"/>
                      <a:pt x="43" y="251"/>
                    </a:cubicBezTo>
                    <a:cubicBezTo>
                      <a:pt x="43" y="252"/>
                      <a:pt x="43" y="256"/>
                      <a:pt x="42" y="258"/>
                    </a:cubicBezTo>
                    <a:cubicBezTo>
                      <a:pt x="42" y="260"/>
                      <a:pt x="41" y="261"/>
                      <a:pt x="40" y="263"/>
                    </a:cubicBezTo>
                    <a:cubicBezTo>
                      <a:pt x="39" y="264"/>
                      <a:pt x="37" y="266"/>
                      <a:pt x="36" y="267"/>
                    </a:cubicBezTo>
                    <a:cubicBezTo>
                      <a:pt x="34" y="272"/>
                      <a:pt x="39" y="275"/>
                      <a:pt x="38" y="279"/>
                    </a:cubicBezTo>
                    <a:cubicBezTo>
                      <a:pt x="36" y="283"/>
                      <a:pt x="34" y="284"/>
                      <a:pt x="33" y="289"/>
                    </a:cubicBezTo>
                    <a:cubicBezTo>
                      <a:pt x="31" y="294"/>
                      <a:pt x="29" y="297"/>
                      <a:pt x="31" y="301"/>
                    </a:cubicBezTo>
                    <a:cubicBezTo>
                      <a:pt x="28" y="299"/>
                      <a:pt x="29" y="298"/>
                      <a:pt x="28" y="294"/>
                    </a:cubicBezTo>
                    <a:cubicBezTo>
                      <a:pt x="28" y="289"/>
                      <a:pt x="31" y="287"/>
                      <a:pt x="32" y="283"/>
                    </a:cubicBezTo>
                    <a:cubicBezTo>
                      <a:pt x="34" y="277"/>
                      <a:pt x="30" y="272"/>
                      <a:pt x="34" y="266"/>
                    </a:cubicBezTo>
                    <a:cubicBezTo>
                      <a:pt x="26" y="264"/>
                      <a:pt x="28" y="273"/>
                      <a:pt x="24" y="276"/>
                    </a:cubicBezTo>
                    <a:cubicBezTo>
                      <a:pt x="19" y="280"/>
                      <a:pt x="16" y="282"/>
                      <a:pt x="15" y="289"/>
                    </a:cubicBezTo>
                    <a:cubicBezTo>
                      <a:pt x="11" y="289"/>
                      <a:pt x="8" y="286"/>
                      <a:pt x="7" y="283"/>
                    </a:cubicBezTo>
                    <a:cubicBezTo>
                      <a:pt x="15" y="283"/>
                      <a:pt x="15" y="280"/>
                      <a:pt x="17" y="275"/>
                    </a:cubicBezTo>
                    <a:cubicBezTo>
                      <a:pt x="19" y="269"/>
                      <a:pt x="28" y="264"/>
                      <a:pt x="19" y="259"/>
                    </a:cubicBezTo>
                    <a:cubicBezTo>
                      <a:pt x="17" y="258"/>
                      <a:pt x="5" y="259"/>
                      <a:pt x="3" y="256"/>
                    </a:cubicBezTo>
                    <a:cubicBezTo>
                      <a:pt x="2" y="256"/>
                      <a:pt x="2" y="255"/>
                      <a:pt x="3" y="255"/>
                    </a:cubicBezTo>
                    <a:cubicBezTo>
                      <a:pt x="7" y="254"/>
                      <a:pt x="14" y="254"/>
                      <a:pt x="18" y="254"/>
                    </a:cubicBezTo>
                    <a:cubicBezTo>
                      <a:pt x="23" y="255"/>
                      <a:pt x="31" y="252"/>
                      <a:pt x="34" y="250"/>
                    </a:cubicBezTo>
                    <a:cubicBezTo>
                      <a:pt x="36" y="248"/>
                      <a:pt x="36" y="247"/>
                      <a:pt x="38" y="245"/>
                    </a:cubicBezTo>
                    <a:cubicBezTo>
                      <a:pt x="41" y="242"/>
                      <a:pt x="44" y="240"/>
                      <a:pt x="48" y="238"/>
                    </a:cubicBezTo>
                    <a:cubicBezTo>
                      <a:pt x="56" y="234"/>
                      <a:pt x="68" y="230"/>
                      <a:pt x="77" y="230"/>
                    </a:cubicBezTo>
                    <a:cubicBezTo>
                      <a:pt x="78" y="221"/>
                      <a:pt x="64" y="225"/>
                      <a:pt x="59" y="225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5" name="Freeform 735">
                <a:extLst>
                  <a:ext uri="{FF2B5EF4-FFF2-40B4-BE49-F238E27FC236}">
                    <a16:creationId xmlns:a16="http://schemas.microsoft.com/office/drawing/2014/main" id="{0CBDD891-FFDD-4DE7-B39D-374D417F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643"/>
                <a:ext cx="406" cy="500"/>
              </a:xfrm>
              <a:custGeom>
                <a:avLst/>
                <a:gdLst>
                  <a:gd name="T0" fmla="*/ 1749 w 175"/>
                  <a:gd name="T1" fmla="*/ 1636 h 202"/>
                  <a:gd name="T2" fmla="*/ 1749 w 175"/>
                  <a:gd name="T3" fmla="*/ 2488 h 202"/>
                  <a:gd name="T4" fmla="*/ 1863 w 175"/>
                  <a:gd name="T5" fmla="*/ 2837 h 202"/>
                  <a:gd name="T6" fmla="*/ 1721 w 175"/>
                  <a:gd name="T7" fmla="*/ 2579 h 202"/>
                  <a:gd name="T8" fmla="*/ 1675 w 175"/>
                  <a:gd name="T9" fmla="*/ 3020 h 202"/>
                  <a:gd name="T10" fmla="*/ 1459 w 175"/>
                  <a:gd name="T11" fmla="*/ 2139 h 202"/>
                  <a:gd name="T12" fmla="*/ 1088 w 175"/>
                  <a:gd name="T13" fmla="*/ 2272 h 202"/>
                  <a:gd name="T14" fmla="*/ 1076 w 175"/>
                  <a:gd name="T15" fmla="*/ 2775 h 202"/>
                  <a:gd name="T16" fmla="*/ 1174 w 175"/>
                  <a:gd name="T17" fmla="*/ 2990 h 202"/>
                  <a:gd name="T18" fmla="*/ 937 w 175"/>
                  <a:gd name="T19" fmla="*/ 2703 h 202"/>
                  <a:gd name="T20" fmla="*/ 926 w 175"/>
                  <a:gd name="T21" fmla="*/ 2621 h 202"/>
                  <a:gd name="T22" fmla="*/ 775 w 175"/>
                  <a:gd name="T23" fmla="*/ 2364 h 202"/>
                  <a:gd name="T24" fmla="*/ 1039 w 175"/>
                  <a:gd name="T25" fmla="*/ 2230 h 202"/>
                  <a:gd name="T26" fmla="*/ 1313 w 175"/>
                  <a:gd name="T27" fmla="*/ 1819 h 202"/>
                  <a:gd name="T28" fmla="*/ 909 w 175"/>
                  <a:gd name="T29" fmla="*/ 1715 h 202"/>
                  <a:gd name="T30" fmla="*/ 538 w 175"/>
                  <a:gd name="T31" fmla="*/ 1839 h 202"/>
                  <a:gd name="T32" fmla="*/ 452 w 175"/>
                  <a:gd name="T33" fmla="*/ 2077 h 202"/>
                  <a:gd name="T34" fmla="*/ 387 w 175"/>
                  <a:gd name="T35" fmla="*/ 2592 h 202"/>
                  <a:gd name="T36" fmla="*/ 425 w 175"/>
                  <a:gd name="T37" fmla="*/ 2064 h 202"/>
                  <a:gd name="T38" fmla="*/ 86 w 175"/>
                  <a:gd name="T39" fmla="*/ 2322 h 202"/>
                  <a:gd name="T40" fmla="*/ 37 w 175"/>
                  <a:gd name="T41" fmla="*/ 1911 h 202"/>
                  <a:gd name="T42" fmla="*/ 425 w 175"/>
                  <a:gd name="T43" fmla="*/ 1819 h 202"/>
                  <a:gd name="T44" fmla="*/ 963 w 175"/>
                  <a:gd name="T45" fmla="*/ 1520 h 202"/>
                  <a:gd name="T46" fmla="*/ 415 w 175"/>
                  <a:gd name="T47" fmla="*/ 1458 h 202"/>
                  <a:gd name="T48" fmla="*/ 0 w 175"/>
                  <a:gd name="T49" fmla="*/ 1337 h 202"/>
                  <a:gd name="T50" fmla="*/ 376 w 175"/>
                  <a:gd name="T51" fmla="*/ 1183 h 202"/>
                  <a:gd name="T52" fmla="*/ 835 w 175"/>
                  <a:gd name="T53" fmla="*/ 1366 h 202"/>
                  <a:gd name="T54" fmla="*/ 360 w 175"/>
                  <a:gd name="T55" fmla="*/ 913 h 202"/>
                  <a:gd name="T56" fmla="*/ 510 w 175"/>
                  <a:gd name="T57" fmla="*/ 864 h 202"/>
                  <a:gd name="T58" fmla="*/ 652 w 175"/>
                  <a:gd name="T59" fmla="*/ 790 h 202"/>
                  <a:gd name="T60" fmla="*/ 710 w 175"/>
                  <a:gd name="T61" fmla="*/ 1017 h 202"/>
                  <a:gd name="T62" fmla="*/ 909 w 175"/>
                  <a:gd name="T63" fmla="*/ 1225 h 202"/>
                  <a:gd name="T64" fmla="*/ 1183 w 175"/>
                  <a:gd name="T65" fmla="*/ 1255 h 202"/>
                  <a:gd name="T66" fmla="*/ 986 w 175"/>
                  <a:gd name="T67" fmla="*/ 668 h 202"/>
                  <a:gd name="T68" fmla="*/ 1174 w 175"/>
                  <a:gd name="T69" fmla="*/ 349 h 202"/>
                  <a:gd name="T70" fmla="*/ 1260 w 175"/>
                  <a:gd name="T71" fmla="*/ 332 h 202"/>
                  <a:gd name="T72" fmla="*/ 1448 w 175"/>
                  <a:gd name="T73" fmla="*/ 349 h 202"/>
                  <a:gd name="T74" fmla="*/ 1334 w 175"/>
                  <a:gd name="T75" fmla="*/ 938 h 202"/>
                  <a:gd name="T76" fmla="*/ 1721 w 175"/>
                  <a:gd name="T77" fmla="*/ 864 h 202"/>
                  <a:gd name="T78" fmla="*/ 1872 w 175"/>
                  <a:gd name="T79" fmla="*/ 361 h 202"/>
                  <a:gd name="T80" fmla="*/ 1974 w 175"/>
                  <a:gd name="T81" fmla="*/ 668 h 202"/>
                  <a:gd name="T82" fmla="*/ 1900 w 175"/>
                  <a:gd name="T83" fmla="*/ 834 h 202"/>
                  <a:gd name="T84" fmla="*/ 1912 w 175"/>
                  <a:gd name="T85" fmla="*/ 1121 h 202"/>
                  <a:gd name="T86" fmla="*/ 1571 w 175"/>
                  <a:gd name="T87" fmla="*/ 1079 h 202"/>
                  <a:gd name="T88" fmla="*/ 1587 w 175"/>
                  <a:gd name="T89" fmla="*/ 1337 h 20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75" h="202">
                    <a:moveTo>
                      <a:pt x="165" y="123"/>
                    </a:moveTo>
                    <a:cubicBezTo>
                      <a:pt x="159" y="113"/>
                      <a:pt x="153" y="113"/>
                      <a:pt x="148" y="110"/>
                    </a:cubicBezTo>
                    <a:cubicBezTo>
                      <a:pt x="146" y="108"/>
                      <a:pt x="143" y="108"/>
                      <a:pt x="140" y="108"/>
                    </a:cubicBezTo>
                    <a:cubicBezTo>
                      <a:pt x="135" y="108"/>
                      <a:pt x="130" y="111"/>
                      <a:pt x="126" y="115"/>
                    </a:cubicBezTo>
                    <a:cubicBezTo>
                      <a:pt x="120" y="122"/>
                      <a:pt x="124" y="141"/>
                      <a:pt x="130" y="147"/>
                    </a:cubicBezTo>
                    <a:cubicBezTo>
                      <a:pt x="135" y="153"/>
                      <a:pt x="137" y="157"/>
                      <a:pt x="140" y="164"/>
                    </a:cubicBezTo>
                    <a:cubicBezTo>
                      <a:pt x="143" y="169"/>
                      <a:pt x="146" y="173"/>
                      <a:pt x="149" y="178"/>
                    </a:cubicBezTo>
                    <a:cubicBezTo>
                      <a:pt x="149" y="182"/>
                      <a:pt x="157" y="197"/>
                      <a:pt x="162" y="198"/>
                    </a:cubicBezTo>
                    <a:cubicBezTo>
                      <a:pt x="157" y="197"/>
                      <a:pt x="152" y="191"/>
                      <a:pt x="149" y="187"/>
                    </a:cubicBezTo>
                    <a:cubicBezTo>
                      <a:pt x="148" y="186"/>
                      <a:pt x="146" y="186"/>
                      <a:pt x="146" y="185"/>
                    </a:cubicBezTo>
                    <a:cubicBezTo>
                      <a:pt x="145" y="184"/>
                      <a:pt x="146" y="182"/>
                      <a:pt x="145" y="181"/>
                    </a:cubicBezTo>
                    <a:cubicBezTo>
                      <a:pt x="144" y="178"/>
                      <a:pt x="141" y="172"/>
                      <a:pt x="138" y="170"/>
                    </a:cubicBezTo>
                    <a:cubicBezTo>
                      <a:pt x="135" y="175"/>
                      <a:pt x="138" y="183"/>
                      <a:pt x="139" y="188"/>
                    </a:cubicBezTo>
                    <a:cubicBezTo>
                      <a:pt x="139" y="191"/>
                      <a:pt x="137" y="193"/>
                      <a:pt x="137" y="196"/>
                    </a:cubicBezTo>
                    <a:cubicBezTo>
                      <a:pt x="136" y="197"/>
                      <a:pt x="138" y="202"/>
                      <a:pt x="134" y="199"/>
                    </a:cubicBezTo>
                    <a:cubicBezTo>
                      <a:pt x="138" y="191"/>
                      <a:pt x="134" y="183"/>
                      <a:pt x="133" y="174"/>
                    </a:cubicBezTo>
                    <a:cubicBezTo>
                      <a:pt x="132" y="167"/>
                      <a:pt x="130" y="156"/>
                      <a:pt x="124" y="153"/>
                    </a:cubicBezTo>
                    <a:cubicBezTo>
                      <a:pt x="118" y="150"/>
                      <a:pt x="118" y="148"/>
                      <a:pt x="117" y="141"/>
                    </a:cubicBezTo>
                    <a:cubicBezTo>
                      <a:pt x="116" y="133"/>
                      <a:pt x="114" y="133"/>
                      <a:pt x="107" y="137"/>
                    </a:cubicBezTo>
                    <a:cubicBezTo>
                      <a:pt x="103" y="139"/>
                      <a:pt x="99" y="142"/>
                      <a:pt x="95" y="145"/>
                    </a:cubicBezTo>
                    <a:cubicBezTo>
                      <a:pt x="93" y="146"/>
                      <a:pt x="89" y="148"/>
                      <a:pt x="87" y="150"/>
                    </a:cubicBezTo>
                    <a:cubicBezTo>
                      <a:pt x="85" y="153"/>
                      <a:pt x="86" y="156"/>
                      <a:pt x="86" y="159"/>
                    </a:cubicBezTo>
                    <a:cubicBezTo>
                      <a:pt x="86" y="164"/>
                      <a:pt x="85" y="165"/>
                      <a:pt x="83" y="170"/>
                    </a:cubicBezTo>
                    <a:cubicBezTo>
                      <a:pt x="82" y="173"/>
                      <a:pt x="85" y="180"/>
                      <a:pt x="86" y="183"/>
                    </a:cubicBezTo>
                    <a:cubicBezTo>
                      <a:pt x="87" y="186"/>
                      <a:pt x="87" y="187"/>
                      <a:pt x="88" y="191"/>
                    </a:cubicBezTo>
                    <a:cubicBezTo>
                      <a:pt x="88" y="192"/>
                      <a:pt x="88" y="193"/>
                      <a:pt x="88" y="194"/>
                    </a:cubicBezTo>
                    <a:cubicBezTo>
                      <a:pt x="90" y="196"/>
                      <a:pt x="94" y="197"/>
                      <a:pt x="94" y="197"/>
                    </a:cubicBezTo>
                    <a:cubicBezTo>
                      <a:pt x="94" y="197"/>
                      <a:pt x="94" y="200"/>
                      <a:pt x="90" y="199"/>
                    </a:cubicBezTo>
                    <a:cubicBezTo>
                      <a:pt x="85" y="198"/>
                      <a:pt x="83" y="193"/>
                      <a:pt x="81" y="188"/>
                    </a:cubicBezTo>
                    <a:cubicBezTo>
                      <a:pt x="80" y="185"/>
                      <a:pt x="80" y="179"/>
                      <a:pt x="75" y="178"/>
                    </a:cubicBezTo>
                    <a:cubicBezTo>
                      <a:pt x="72" y="178"/>
                      <a:pt x="71" y="181"/>
                      <a:pt x="70" y="185"/>
                    </a:cubicBezTo>
                    <a:cubicBezTo>
                      <a:pt x="71" y="182"/>
                      <a:pt x="69" y="178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4" y="172"/>
                      <a:pt x="74" y="171"/>
                      <a:pt x="74" y="170"/>
                    </a:cubicBezTo>
                    <a:cubicBezTo>
                      <a:pt x="74" y="166"/>
                      <a:pt x="74" y="162"/>
                      <a:pt x="71" y="160"/>
                    </a:cubicBezTo>
                    <a:cubicBezTo>
                      <a:pt x="69" y="158"/>
                      <a:pt x="65" y="158"/>
                      <a:pt x="62" y="156"/>
                    </a:cubicBezTo>
                    <a:cubicBezTo>
                      <a:pt x="65" y="158"/>
                      <a:pt x="69" y="156"/>
                      <a:pt x="73" y="156"/>
                    </a:cubicBezTo>
                    <a:cubicBezTo>
                      <a:pt x="77" y="156"/>
                      <a:pt x="80" y="155"/>
                      <a:pt x="82" y="152"/>
                    </a:cubicBezTo>
                    <a:cubicBezTo>
                      <a:pt x="83" y="151"/>
                      <a:pt x="82" y="149"/>
                      <a:pt x="83" y="147"/>
                    </a:cubicBezTo>
                    <a:cubicBezTo>
                      <a:pt x="84" y="146"/>
                      <a:pt x="88" y="144"/>
                      <a:pt x="89" y="142"/>
                    </a:cubicBezTo>
                    <a:cubicBezTo>
                      <a:pt x="92" y="140"/>
                      <a:pt x="94" y="138"/>
                      <a:pt x="97" y="136"/>
                    </a:cubicBezTo>
                    <a:cubicBezTo>
                      <a:pt x="101" y="132"/>
                      <a:pt x="102" y="125"/>
                      <a:pt x="105" y="120"/>
                    </a:cubicBezTo>
                    <a:cubicBezTo>
                      <a:pt x="108" y="116"/>
                      <a:pt x="112" y="113"/>
                      <a:pt x="107" y="110"/>
                    </a:cubicBezTo>
                    <a:cubicBezTo>
                      <a:pt x="100" y="106"/>
                      <a:pt x="88" y="109"/>
                      <a:pt x="80" y="111"/>
                    </a:cubicBezTo>
                    <a:cubicBezTo>
                      <a:pt x="77" y="111"/>
                      <a:pt x="75" y="113"/>
                      <a:pt x="73" y="113"/>
                    </a:cubicBezTo>
                    <a:cubicBezTo>
                      <a:pt x="70" y="114"/>
                      <a:pt x="68" y="113"/>
                      <a:pt x="65" y="114"/>
                    </a:cubicBezTo>
                    <a:cubicBezTo>
                      <a:pt x="61" y="115"/>
                      <a:pt x="59" y="117"/>
                      <a:pt x="55" y="119"/>
                    </a:cubicBezTo>
                    <a:cubicBezTo>
                      <a:pt x="52" y="120"/>
                      <a:pt x="45" y="119"/>
                      <a:pt x="43" y="121"/>
                    </a:cubicBezTo>
                    <a:cubicBezTo>
                      <a:pt x="43" y="122"/>
                      <a:pt x="43" y="126"/>
                      <a:pt x="42" y="128"/>
                    </a:cubicBezTo>
                    <a:cubicBezTo>
                      <a:pt x="42" y="130"/>
                      <a:pt x="41" y="131"/>
                      <a:pt x="40" y="133"/>
                    </a:cubicBezTo>
                    <a:cubicBezTo>
                      <a:pt x="39" y="134"/>
                      <a:pt x="37" y="136"/>
                      <a:pt x="36" y="137"/>
                    </a:cubicBezTo>
                    <a:cubicBezTo>
                      <a:pt x="34" y="142"/>
                      <a:pt x="39" y="145"/>
                      <a:pt x="38" y="149"/>
                    </a:cubicBezTo>
                    <a:cubicBezTo>
                      <a:pt x="36" y="153"/>
                      <a:pt x="34" y="154"/>
                      <a:pt x="33" y="159"/>
                    </a:cubicBezTo>
                    <a:cubicBezTo>
                      <a:pt x="31" y="164"/>
                      <a:pt x="29" y="167"/>
                      <a:pt x="31" y="171"/>
                    </a:cubicBezTo>
                    <a:cubicBezTo>
                      <a:pt x="28" y="169"/>
                      <a:pt x="29" y="168"/>
                      <a:pt x="28" y="164"/>
                    </a:cubicBezTo>
                    <a:cubicBezTo>
                      <a:pt x="28" y="159"/>
                      <a:pt x="31" y="157"/>
                      <a:pt x="32" y="153"/>
                    </a:cubicBezTo>
                    <a:cubicBezTo>
                      <a:pt x="34" y="147"/>
                      <a:pt x="30" y="142"/>
                      <a:pt x="34" y="136"/>
                    </a:cubicBezTo>
                    <a:cubicBezTo>
                      <a:pt x="26" y="134"/>
                      <a:pt x="28" y="143"/>
                      <a:pt x="24" y="146"/>
                    </a:cubicBezTo>
                    <a:cubicBezTo>
                      <a:pt x="19" y="150"/>
                      <a:pt x="16" y="152"/>
                      <a:pt x="15" y="159"/>
                    </a:cubicBezTo>
                    <a:cubicBezTo>
                      <a:pt x="11" y="159"/>
                      <a:pt x="8" y="156"/>
                      <a:pt x="7" y="153"/>
                    </a:cubicBezTo>
                    <a:cubicBezTo>
                      <a:pt x="15" y="153"/>
                      <a:pt x="15" y="150"/>
                      <a:pt x="17" y="145"/>
                    </a:cubicBezTo>
                    <a:cubicBezTo>
                      <a:pt x="19" y="139"/>
                      <a:pt x="28" y="134"/>
                      <a:pt x="19" y="129"/>
                    </a:cubicBezTo>
                    <a:cubicBezTo>
                      <a:pt x="17" y="128"/>
                      <a:pt x="5" y="129"/>
                      <a:pt x="3" y="126"/>
                    </a:cubicBezTo>
                    <a:cubicBezTo>
                      <a:pt x="2" y="126"/>
                      <a:pt x="2" y="125"/>
                      <a:pt x="3" y="125"/>
                    </a:cubicBezTo>
                    <a:cubicBezTo>
                      <a:pt x="7" y="124"/>
                      <a:pt x="14" y="124"/>
                      <a:pt x="18" y="124"/>
                    </a:cubicBezTo>
                    <a:cubicBezTo>
                      <a:pt x="23" y="125"/>
                      <a:pt x="31" y="122"/>
                      <a:pt x="34" y="120"/>
                    </a:cubicBezTo>
                    <a:cubicBezTo>
                      <a:pt x="36" y="118"/>
                      <a:pt x="36" y="117"/>
                      <a:pt x="38" y="115"/>
                    </a:cubicBezTo>
                    <a:cubicBezTo>
                      <a:pt x="41" y="112"/>
                      <a:pt x="44" y="110"/>
                      <a:pt x="48" y="108"/>
                    </a:cubicBezTo>
                    <a:cubicBezTo>
                      <a:pt x="56" y="104"/>
                      <a:pt x="68" y="100"/>
                      <a:pt x="77" y="100"/>
                    </a:cubicBezTo>
                    <a:cubicBezTo>
                      <a:pt x="78" y="91"/>
                      <a:pt x="64" y="95"/>
                      <a:pt x="59" y="95"/>
                    </a:cubicBezTo>
                    <a:cubicBezTo>
                      <a:pt x="56" y="96"/>
                      <a:pt x="54" y="97"/>
                      <a:pt x="51" y="97"/>
                    </a:cubicBezTo>
                    <a:cubicBezTo>
                      <a:pt x="45" y="96"/>
                      <a:pt x="39" y="96"/>
                      <a:pt x="33" y="96"/>
                    </a:cubicBezTo>
                    <a:cubicBezTo>
                      <a:pt x="28" y="96"/>
                      <a:pt x="27" y="96"/>
                      <a:pt x="22" y="96"/>
                    </a:cubicBezTo>
                    <a:cubicBezTo>
                      <a:pt x="17" y="97"/>
                      <a:pt x="12" y="95"/>
                      <a:pt x="8" y="95"/>
                    </a:cubicBezTo>
                    <a:cubicBezTo>
                      <a:pt x="1" y="95"/>
                      <a:pt x="1" y="94"/>
                      <a:pt x="0" y="88"/>
                    </a:cubicBezTo>
                    <a:cubicBezTo>
                      <a:pt x="2" y="94"/>
                      <a:pt x="12" y="91"/>
                      <a:pt x="17" y="91"/>
                    </a:cubicBezTo>
                    <a:cubicBezTo>
                      <a:pt x="22" y="91"/>
                      <a:pt x="28" y="93"/>
                      <a:pt x="28" y="86"/>
                    </a:cubicBezTo>
                    <a:cubicBezTo>
                      <a:pt x="28" y="85"/>
                      <a:pt x="26" y="79"/>
                      <a:pt x="30" y="78"/>
                    </a:cubicBezTo>
                    <a:cubicBezTo>
                      <a:pt x="28" y="83"/>
                      <a:pt x="34" y="87"/>
                      <a:pt x="38" y="90"/>
                    </a:cubicBezTo>
                    <a:cubicBezTo>
                      <a:pt x="43" y="93"/>
                      <a:pt x="45" y="92"/>
                      <a:pt x="50" y="91"/>
                    </a:cubicBezTo>
                    <a:cubicBezTo>
                      <a:pt x="57" y="90"/>
                      <a:pt x="60" y="90"/>
                      <a:pt x="67" y="90"/>
                    </a:cubicBezTo>
                    <a:cubicBezTo>
                      <a:pt x="73" y="88"/>
                      <a:pt x="64" y="83"/>
                      <a:pt x="58" y="79"/>
                    </a:cubicBezTo>
                    <a:cubicBezTo>
                      <a:pt x="54" y="76"/>
                      <a:pt x="53" y="71"/>
                      <a:pt x="50" y="67"/>
                    </a:cubicBezTo>
                    <a:cubicBezTo>
                      <a:pt x="44" y="61"/>
                      <a:pt x="35" y="64"/>
                      <a:pt x="29" y="60"/>
                    </a:cubicBezTo>
                    <a:cubicBezTo>
                      <a:pt x="26" y="58"/>
                      <a:pt x="24" y="51"/>
                      <a:pt x="30" y="52"/>
                    </a:cubicBezTo>
                    <a:cubicBezTo>
                      <a:pt x="31" y="56"/>
                      <a:pt x="32" y="57"/>
                      <a:pt x="36" y="58"/>
                    </a:cubicBezTo>
                    <a:cubicBezTo>
                      <a:pt x="38" y="59"/>
                      <a:pt x="39" y="58"/>
                      <a:pt x="41" y="57"/>
                    </a:cubicBezTo>
                    <a:cubicBezTo>
                      <a:pt x="43" y="55"/>
                      <a:pt x="46" y="51"/>
                      <a:pt x="48" y="48"/>
                    </a:cubicBezTo>
                    <a:cubicBezTo>
                      <a:pt x="49" y="47"/>
                      <a:pt x="48" y="44"/>
                      <a:pt x="51" y="44"/>
                    </a:cubicBezTo>
                    <a:cubicBezTo>
                      <a:pt x="55" y="45"/>
                      <a:pt x="54" y="50"/>
                      <a:pt x="52" y="52"/>
                    </a:cubicBezTo>
                    <a:cubicBezTo>
                      <a:pt x="49" y="55"/>
                      <a:pt x="48" y="54"/>
                      <a:pt x="49" y="59"/>
                    </a:cubicBezTo>
                    <a:cubicBezTo>
                      <a:pt x="50" y="62"/>
                      <a:pt x="52" y="63"/>
                      <a:pt x="54" y="65"/>
                    </a:cubicBezTo>
                    <a:cubicBezTo>
                      <a:pt x="55" y="65"/>
                      <a:pt x="55" y="67"/>
                      <a:pt x="57" y="67"/>
                    </a:cubicBezTo>
                    <a:cubicBezTo>
                      <a:pt x="58" y="68"/>
                      <a:pt x="62" y="65"/>
                      <a:pt x="64" y="65"/>
                    </a:cubicBezTo>
                    <a:cubicBezTo>
                      <a:pt x="69" y="64"/>
                      <a:pt x="67" y="65"/>
                      <a:pt x="66" y="69"/>
                    </a:cubicBezTo>
                    <a:cubicBezTo>
                      <a:pt x="65" y="74"/>
                      <a:pt x="69" y="78"/>
                      <a:pt x="73" y="81"/>
                    </a:cubicBezTo>
                    <a:cubicBezTo>
                      <a:pt x="78" y="86"/>
                      <a:pt x="85" y="86"/>
                      <a:pt x="90" y="91"/>
                    </a:cubicBezTo>
                    <a:cubicBezTo>
                      <a:pt x="93" y="93"/>
                      <a:pt x="94" y="97"/>
                      <a:pt x="99" y="95"/>
                    </a:cubicBezTo>
                    <a:cubicBezTo>
                      <a:pt x="106" y="92"/>
                      <a:pt x="97" y="87"/>
                      <a:pt x="95" y="83"/>
                    </a:cubicBezTo>
                    <a:cubicBezTo>
                      <a:pt x="93" y="77"/>
                      <a:pt x="96" y="70"/>
                      <a:pt x="93" y="64"/>
                    </a:cubicBezTo>
                    <a:cubicBezTo>
                      <a:pt x="91" y="59"/>
                      <a:pt x="88" y="55"/>
                      <a:pt x="84" y="50"/>
                    </a:cubicBezTo>
                    <a:cubicBezTo>
                      <a:pt x="83" y="49"/>
                      <a:pt x="79" y="46"/>
                      <a:pt x="79" y="44"/>
                    </a:cubicBezTo>
                    <a:cubicBezTo>
                      <a:pt x="82" y="44"/>
                      <a:pt x="85" y="45"/>
                      <a:pt x="87" y="48"/>
                    </a:cubicBezTo>
                    <a:cubicBezTo>
                      <a:pt x="88" y="49"/>
                      <a:pt x="91" y="54"/>
                      <a:pt x="93" y="56"/>
                    </a:cubicBezTo>
                    <a:cubicBezTo>
                      <a:pt x="94" y="44"/>
                      <a:pt x="88" y="35"/>
                      <a:pt x="94" y="23"/>
                    </a:cubicBezTo>
                    <a:cubicBezTo>
                      <a:pt x="97" y="18"/>
                      <a:pt x="96" y="17"/>
                      <a:pt x="97" y="11"/>
                    </a:cubicBezTo>
                    <a:cubicBezTo>
                      <a:pt x="98" y="7"/>
                      <a:pt x="94" y="3"/>
                      <a:pt x="94" y="0"/>
                    </a:cubicBezTo>
                    <a:cubicBezTo>
                      <a:pt x="103" y="0"/>
                      <a:pt x="102" y="17"/>
                      <a:pt x="101" y="22"/>
                    </a:cubicBezTo>
                    <a:cubicBezTo>
                      <a:pt x="100" y="25"/>
                      <a:pt x="98" y="28"/>
                      <a:pt x="99" y="31"/>
                    </a:cubicBezTo>
                    <a:cubicBezTo>
                      <a:pt x="101" y="35"/>
                      <a:pt x="101" y="33"/>
                      <a:pt x="104" y="32"/>
                    </a:cubicBezTo>
                    <a:cubicBezTo>
                      <a:pt x="106" y="32"/>
                      <a:pt x="114" y="21"/>
                      <a:pt x="116" y="23"/>
                    </a:cubicBezTo>
                    <a:cubicBezTo>
                      <a:pt x="118" y="26"/>
                      <a:pt x="112" y="32"/>
                      <a:pt x="110" y="33"/>
                    </a:cubicBezTo>
                    <a:cubicBezTo>
                      <a:pt x="107" y="34"/>
                      <a:pt x="101" y="44"/>
                      <a:pt x="101" y="48"/>
                    </a:cubicBezTo>
                    <a:cubicBezTo>
                      <a:pt x="102" y="54"/>
                      <a:pt x="101" y="56"/>
                      <a:pt x="107" y="62"/>
                    </a:cubicBezTo>
                    <a:cubicBezTo>
                      <a:pt x="110" y="65"/>
                      <a:pt x="122" y="65"/>
                      <a:pt x="127" y="65"/>
                    </a:cubicBezTo>
                    <a:cubicBezTo>
                      <a:pt x="132" y="65"/>
                      <a:pt x="130" y="65"/>
                      <a:pt x="132" y="62"/>
                    </a:cubicBezTo>
                    <a:cubicBezTo>
                      <a:pt x="134" y="60"/>
                      <a:pt x="136" y="59"/>
                      <a:pt x="138" y="57"/>
                    </a:cubicBezTo>
                    <a:cubicBezTo>
                      <a:pt x="145" y="53"/>
                      <a:pt x="145" y="44"/>
                      <a:pt x="146" y="37"/>
                    </a:cubicBezTo>
                    <a:cubicBezTo>
                      <a:pt x="146" y="35"/>
                      <a:pt x="146" y="32"/>
                      <a:pt x="147" y="30"/>
                    </a:cubicBezTo>
                    <a:cubicBezTo>
                      <a:pt x="147" y="28"/>
                      <a:pt x="149" y="26"/>
                      <a:pt x="150" y="24"/>
                    </a:cubicBezTo>
                    <a:cubicBezTo>
                      <a:pt x="152" y="28"/>
                      <a:pt x="151" y="27"/>
                      <a:pt x="150" y="31"/>
                    </a:cubicBezTo>
                    <a:cubicBezTo>
                      <a:pt x="149" y="34"/>
                      <a:pt x="152" y="40"/>
                      <a:pt x="151" y="43"/>
                    </a:cubicBezTo>
                    <a:cubicBezTo>
                      <a:pt x="154" y="44"/>
                      <a:pt x="155" y="44"/>
                      <a:pt x="158" y="44"/>
                    </a:cubicBezTo>
                    <a:cubicBezTo>
                      <a:pt x="160" y="44"/>
                      <a:pt x="164" y="42"/>
                      <a:pt x="166" y="43"/>
                    </a:cubicBezTo>
                    <a:cubicBezTo>
                      <a:pt x="175" y="45"/>
                      <a:pt x="162" y="48"/>
                      <a:pt x="158" y="48"/>
                    </a:cubicBezTo>
                    <a:cubicBezTo>
                      <a:pt x="155" y="49"/>
                      <a:pt x="148" y="50"/>
                      <a:pt x="152" y="55"/>
                    </a:cubicBezTo>
                    <a:cubicBezTo>
                      <a:pt x="154" y="59"/>
                      <a:pt x="159" y="58"/>
                      <a:pt x="162" y="62"/>
                    </a:cubicBezTo>
                    <a:cubicBezTo>
                      <a:pt x="159" y="61"/>
                      <a:pt x="144" y="54"/>
                      <a:pt x="142" y="62"/>
                    </a:cubicBezTo>
                    <a:cubicBezTo>
                      <a:pt x="141" y="66"/>
                      <a:pt x="154" y="70"/>
                      <a:pt x="153" y="74"/>
                    </a:cubicBezTo>
                    <a:cubicBezTo>
                      <a:pt x="152" y="79"/>
                      <a:pt x="142" y="70"/>
                      <a:pt x="140" y="69"/>
                    </a:cubicBezTo>
                    <a:cubicBezTo>
                      <a:pt x="137" y="66"/>
                      <a:pt x="137" y="66"/>
                      <a:pt x="133" y="69"/>
                    </a:cubicBezTo>
                    <a:cubicBezTo>
                      <a:pt x="131" y="70"/>
                      <a:pt x="128" y="70"/>
                      <a:pt x="126" y="71"/>
                    </a:cubicBezTo>
                    <a:cubicBezTo>
                      <a:pt x="125" y="71"/>
                      <a:pt x="124" y="71"/>
                      <a:pt x="122" y="71"/>
                    </a:cubicBezTo>
                    <a:cubicBezTo>
                      <a:pt x="117" y="70"/>
                      <a:pt x="116" y="71"/>
                      <a:pt x="115" y="76"/>
                    </a:cubicBezTo>
                    <a:cubicBezTo>
                      <a:pt x="112" y="85"/>
                      <a:pt x="119" y="86"/>
                      <a:pt x="127" y="88"/>
                    </a:cubicBezTo>
                    <a:cubicBezTo>
                      <a:pt x="137" y="91"/>
                      <a:pt x="145" y="95"/>
                      <a:pt x="155" y="92"/>
                    </a:cubicBezTo>
                    <a:cubicBezTo>
                      <a:pt x="162" y="91"/>
                      <a:pt x="166" y="90"/>
                      <a:pt x="169" y="88"/>
                    </a:cubicBezTo>
                  </a:path>
                </a:pathLst>
              </a:custGeom>
              <a:noFill/>
              <a:ln w="1428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6" name="Freeform 736">
                <a:extLst>
                  <a:ext uri="{FF2B5EF4-FFF2-40B4-BE49-F238E27FC236}">
                    <a16:creationId xmlns:a16="http://schemas.microsoft.com/office/drawing/2014/main" id="{65DEC3F1-1CD5-46F0-B6AD-35C12DF4D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65 w 236"/>
                  <a:gd name="T1" fmla="*/ 1893 h 261"/>
                  <a:gd name="T2" fmla="*/ 338 w 236"/>
                  <a:gd name="T3" fmla="*/ 1349 h 261"/>
                  <a:gd name="T4" fmla="*/ 473 w 236"/>
                  <a:gd name="T5" fmla="*/ 1121 h 261"/>
                  <a:gd name="T6" fmla="*/ 1048 w 236"/>
                  <a:gd name="T7" fmla="*/ 515 h 261"/>
                  <a:gd name="T8" fmla="*/ 1198 w 236"/>
                  <a:gd name="T9" fmla="*/ 275 h 261"/>
                  <a:gd name="T10" fmla="*/ 1618 w 236"/>
                  <a:gd name="T11" fmla="*/ 215 h 261"/>
                  <a:gd name="T12" fmla="*/ 1708 w 236"/>
                  <a:gd name="T13" fmla="*/ 153 h 261"/>
                  <a:gd name="T14" fmla="*/ 2255 w 236"/>
                  <a:gd name="T15" fmla="*/ 153 h 261"/>
                  <a:gd name="T16" fmla="*/ 2278 w 236"/>
                  <a:gd name="T17" fmla="*/ 1059 h 261"/>
                  <a:gd name="T18" fmla="*/ 2492 w 236"/>
                  <a:gd name="T19" fmla="*/ 332 h 261"/>
                  <a:gd name="T20" fmla="*/ 2853 w 236"/>
                  <a:gd name="T21" fmla="*/ 822 h 261"/>
                  <a:gd name="T22" fmla="*/ 2890 w 236"/>
                  <a:gd name="T23" fmla="*/ 1183 h 261"/>
                  <a:gd name="T24" fmla="*/ 2091 w 236"/>
                  <a:gd name="T25" fmla="*/ 1470 h 261"/>
                  <a:gd name="T26" fmla="*/ 2401 w 236"/>
                  <a:gd name="T27" fmla="*/ 1366 h 261"/>
                  <a:gd name="T28" fmla="*/ 2552 w 236"/>
                  <a:gd name="T29" fmla="*/ 1151 h 261"/>
                  <a:gd name="T30" fmla="*/ 2540 w 236"/>
                  <a:gd name="T31" fmla="*/ 968 h 261"/>
                  <a:gd name="T32" fmla="*/ 2478 w 236"/>
                  <a:gd name="T33" fmla="*/ 881 h 261"/>
                  <a:gd name="T34" fmla="*/ 1993 w 236"/>
                  <a:gd name="T35" fmla="*/ 1255 h 261"/>
                  <a:gd name="T36" fmla="*/ 1956 w 236"/>
                  <a:gd name="T37" fmla="*/ 802 h 261"/>
                  <a:gd name="T38" fmla="*/ 1870 w 236"/>
                  <a:gd name="T39" fmla="*/ 485 h 261"/>
                  <a:gd name="T40" fmla="*/ 1643 w 236"/>
                  <a:gd name="T41" fmla="*/ 985 h 261"/>
                  <a:gd name="T42" fmla="*/ 1891 w 236"/>
                  <a:gd name="T43" fmla="*/ 1757 h 261"/>
                  <a:gd name="T44" fmla="*/ 1456 w 236"/>
                  <a:gd name="T45" fmla="*/ 1304 h 261"/>
                  <a:gd name="T46" fmla="*/ 1305 w 236"/>
                  <a:gd name="T47" fmla="*/ 1109 h 261"/>
                  <a:gd name="T48" fmla="*/ 1106 w 236"/>
                  <a:gd name="T49" fmla="*/ 1200 h 261"/>
                  <a:gd name="T50" fmla="*/ 1381 w 236"/>
                  <a:gd name="T51" fmla="*/ 1520 h 261"/>
                  <a:gd name="T52" fmla="*/ 1031 w 236"/>
                  <a:gd name="T53" fmla="*/ 1500 h 261"/>
                  <a:gd name="T54" fmla="*/ 758 w 236"/>
                  <a:gd name="T55" fmla="*/ 1757 h 261"/>
                  <a:gd name="T56" fmla="*/ 1398 w 236"/>
                  <a:gd name="T57" fmla="*/ 1757 h 261"/>
                  <a:gd name="T58" fmla="*/ 1085 w 236"/>
                  <a:gd name="T59" fmla="*/ 2138 h 261"/>
                  <a:gd name="T60" fmla="*/ 897 w 236"/>
                  <a:gd name="T61" fmla="*/ 2272 h 261"/>
                  <a:gd name="T62" fmla="*/ 957 w 236"/>
                  <a:gd name="T63" fmla="*/ 2530 h 261"/>
                  <a:gd name="T64" fmla="*/ 1048 w 236"/>
                  <a:gd name="T65" fmla="*/ 2911 h 261"/>
                  <a:gd name="T66" fmla="*/ 1161 w 236"/>
                  <a:gd name="T67" fmla="*/ 2334 h 261"/>
                  <a:gd name="T68" fmla="*/ 1472 w 236"/>
                  <a:gd name="T69" fmla="*/ 2047 h 261"/>
                  <a:gd name="T70" fmla="*/ 1965 w 236"/>
                  <a:gd name="T71" fmla="*/ 2138 h 261"/>
                  <a:gd name="T72" fmla="*/ 1680 w 236"/>
                  <a:gd name="T73" fmla="*/ 2621 h 261"/>
                  <a:gd name="T74" fmla="*/ 1578 w 236"/>
                  <a:gd name="T75" fmla="*/ 2898 h 261"/>
                  <a:gd name="T76" fmla="*/ 1595 w 236"/>
                  <a:gd name="T77" fmla="*/ 3020 h 261"/>
                  <a:gd name="T78" fmla="*/ 1757 w 236"/>
                  <a:gd name="T79" fmla="*/ 3260 h 261"/>
                  <a:gd name="T80" fmla="*/ 1729 w 236"/>
                  <a:gd name="T81" fmla="*/ 2733 h 261"/>
                  <a:gd name="T82" fmla="*/ 2116 w 236"/>
                  <a:gd name="T83" fmla="*/ 2458 h 261"/>
                  <a:gd name="T84" fmla="*/ 2364 w 236"/>
                  <a:gd name="T85" fmla="*/ 3289 h 261"/>
                  <a:gd name="T86" fmla="*/ 2478 w 236"/>
                  <a:gd name="T87" fmla="*/ 3124 h 261"/>
                  <a:gd name="T88" fmla="*/ 2401 w 236"/>
                  <a:gd name="T89" fmla="*/ 2807 h 261"/>
                  <a:gd name="T90" fmla="*/ 2503 w 236"/>
                  <a:gd name="T91" fmla="*/ 1985 h 261"/>
                  <a:gd name="T92" fmla="*/ 2862 w 236"/>
                  <a:gd name="T93" fmla="*/ 2911 h 261"/>
                  <a:gd name="T94" fmla="*/ 2837 w 236"/>
                  <a:gd name="T95" fmla="*/ 3671 h 261"/>
                  <a:gd name="T96" fmla="*/ 2626 w 236"/>
                  <a:gd name="T97" fmla="*/ 3834 h 261"/>
                  <a:gd name="T98" fmla="*/ 2218 w 236"/>
                  <a:gd name="T99" fmla="*/ 3916 h 261"/>
                  <a:gd name="T100" fmla="*/ 1993 w 236"/>
                  <a:gd name="T101" fmla="*/ 3896 h 261"/>
                  <a:gd name="T102" fmla="*/ 1342 w 236"/>
                  <a:gd name="T103" fmla="*/ 3742 h 261"/>
                  <a:gd name="T104" fmla="*/ 1145 w 236"/>
                  <a:gd name="T105" fmla="*/ 3168 h 261"/>
                  <a:gd name="T106" fmla="*/ 623 w 236"/>
                  <a:gd name="T107" fmla="*/ 3505 h 261"/>
                  <a:gd name="T108" fmla="*/ 236 w 236"/>
                  <a:gd name="T109" fmla="*/ 2683 h 26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36" h="261">
                    <a:moveTo>
                      <a:pt x="2" y="149"/>
                    </a:move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16" y="20"/>
                      <a:pt x="211" y="39"/>
                      <a:pt x="222" y="44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225" y="46"/>
                      <a:pt x="227" y="47"/>
                      <a:pt x="228" y="48"/>
                    </a:cubicBezTo>
                    <a:cubicBezTo>
                      <a:pt x="229" y="50"/>
                      <a:pt x="228" y="52"/>
                      <a:pt x="229" y="54"/>
                    </a:cubicBezTo>
                    <a:cubicBezTo>
                      <a:pt x="230" y="57"/>
                      <a:pt x="230" y="56"/>
                      <a:pt x="232" y="58"/>
                    </a:cubicBezTo>
                    <a:cubicBezTo>
                      <a:pt x="233" y="60"/>
                      <a:pt x="236" y="61"/>
                      <a:pt x="236" y="65"/>
                    </a:cubicBezTo>
                    <a:cubicBezTo>
                      <a:pt x="236" y="69"/>
                      <a:pt x="233" y="70"/>
                      <a:pt x="232" y="73"/>
                    </a:cubicBezTo>
                    <a:cubicBezTo>
                      <a:pt x="231" y="74"/>
                      <a:pt x="233" y="76"/>
                      <a:pt x="232" y="78"/>
                    </a:cubicBezTo>
                    <a:cubicBezTo>
                      <a:pt x="231" y="83"/>
                      <a:pt x="228" y="100"/>
                      <a:pt x="223" y="108"/>
                    </a:cubicBezTo>
                    <a:cubicBezTo>
                      <a:pt x="220" y="110"/>
                      <a:pt x="215" y="112"/>
                      <a:pt x="208" y="113"/>
                    </a:cubicBezTo>
                    <a:cubicBezTo>
                      <a:pt x="198" y="116"/>
                      <a:pt x="190" y="112"/>
                      <a:pt x="180" y="109"/>
                    </a:cubicBezTo>
                    <a:cubicBezTo>
                      <a:pt x="172" y="107"/>
                      <a:pt x="165" y="106"/>
                      <a:pt x="168" y="97"/>
                    </a:cubicBezTo>
                    <a:cubicBezTo>
                      <a:pt x="169" y="92"/>
                      <a:pt x="170" y="91"/>
                      <a:pt x="175" y="92"/>
                    </a:cubicBezTo>
                    <a:cubicBezTo>
                      <a:pt x="177" y="92"/>
                      <a:pt x="178" y="92"/>
                      <a:pt x="179" y="92"/>
                    </a:cubicBezTo>
                    <a:cubicBezTo>
                      <a:pt x="181" y="91"/>
                      <a:pt x="184" y="91"/>
                      <a:pt x="186" y="90"/>
                    </a:cubicBezTo>
                    <a:cubicBezTo>
                      <a:pt x="190" y="87"/>
                      <a:pt x="190" y="87"/>
                      <a:pt x="193" y="90"/>
                    </a:cubicBezTo>
                    <a:cubicBezTo>
                      <a:pt x="195" y="91"/>
                      <a:pt x="205" y="100"/>
                      <a:pt x="206" y="95"/>
                    </a:cubicBezTo>
                    <a:cubicBezTo>
                      <a:pt x="207" y="91"/>
                      <a:pt x="194" y="87"/>
                      <a:pt x="195" y="83"/>
                    </a:cubicBezTo>
                    <a:cubicBezTo>
                      <a:pt x="197" y="75"/>
                      <a:pt x="212" y="82"/>
                      <a:pt x="215" y="83"/>
                    </a:cubicBezTo>
                    <a:cubicBezTo>
                      <a:pt x="212" y="79"/>
                      <a:pt x="207" y="80"/>
                      <a:pt x="205" y="76"/>
                    </a:cubicBezTo>
                    <a:cubicBezTo>
                      <a:pt x="201" y="71"/>
                      <a:pt x="208" y="70"/>
                      <a:pt x="211" y="69"/>
                    </a:cubicBezTo>
                    <a:cubicBezTo>
                      <a:pt x="215" y="69"/>
                      <a:pt x="228" y="66"/>
                      <a:pt x="219" y="64"/>
                    </a:cubicBezTo>
                    <a:cubicBezTo>
                      <a:pt x="217" y="63"/>
                      <a:pt x="213" y="65"/>
                      <a:pt x="211" y="65"/>
                    </a:cubicBezTo>
                    <a:cubicBezTo>
                      <a:pt x="208" y="65"/>
                      <a:pt x="207" y="65"/>
                      <a:pt x="204" y="64"/>
                    </a:cubicBezTo>
                    <a:cubicBezTo>
                      <a:pt x="205" y="61"/>
                      <a:pt x="202" y="55"/>
                      <a:pt x="203" y="52"/>
                    </a:cubicBezTo>
                    <a:cubicBezTo>
                      <a:pt x="204" y="48"/>
                      <a:pt x="205" y="49"/>
                      <a:pt x="203" y="45"/>
                    </a:cubicBezTo>
                    <a:cubicBezTo>
                      <a:pt x="202" y="47"/>
                      <a:pt x="200" y="49"/>
                      <a:pt x="200" y="51"/>
                    </a:cubicBezTo>
                    <a:cubicBezTo>
                      <a:pt x="199" y="53"/>
                      <a:pt x="199" y="56"/>
                      <a:pt x="199" y="58"/>
                    </a:cubicBezTo>
                    <a:cubicBezTo>
                      <a:pt x="198" y="65"/>
                      <a:pt x="198" y="74"/>
                      <a:pt x="191" y="78"/>
                    </a:cubicBezTo>
                    <a:cubicBezTo>
                      <a:pt x="189" y="80"/>
                      <a:pt x="187" y="81"/>
                      <a:pt x="185" y="83"/>
                    </a:cubicBezTo>
                    <a:cubicBezTo>
                      <a:pt x="183" y="86"/>
                      <a:pt x="185" y="86"/>
                      <a:pt x="180" y="86"/>
                    </a:cubicBezTo>
                    <a:cubicBezTo>
                      <a:pt x="175" y="86"/>
                      <a:pt x="163" y="86"/>
                      <a:pt x="160" y="83"/>
                    </a:cubicBezTo>
                    <a:cubicBezTo>
                      <a:pt x="154" y="77"/>
                      <a:pt x="155" y="75"/>
                      <a:pt x="154" y="69"/>
                    </a:cubicBezTo>
                    <a:cubicBezTo>
                      <a:pt x="154" y="65"/>
                      <a:pt x="160" y="55"/>
                      <a:pt x="163" y="54"/>
                    </a:cubicBezTo>
                    <a:cubicBezTo>
                      <a:pt x="165" y="53"/>
                      <a:pt x="171" y="47"/>
                      <a:pt x="169" y="44"/>
                    </a:cubicBezTo>
                    <a:cubicBezTo>
                      <a:pt x="167" y="42"/>
                      <a:pt x="159" y="53"/>
                      <a:pt x="157" y="53"/>
                    </a:cubicBezTo>
                    <a:cubicBezTo>
                      <a:pt x="154" y="54"/>
                      <a:pt x="154" y="56"/>
                      <a:pt x="152" y="52"/>
                    </a:cubicBezTo>
                    <a:cubicBezTo>
                      <a:pt x="151" y="49"/>
                      <a:pt x="153" y="46"/>
                      <a:pt x="154" y="43"/>
                    </a:cubicBezTo>
                    <a:cubicBezTo>
                      <a:pt x="155" y="38"/>
                      <a:pt x="156" y="21"/>
                      <a:pt x="147" y="21"/>
                    </a:cubicBezTo>
                    <a:cubicBezTo>
                      <a:pt x="147" y="24"/>
                      <a:pt x="151" y="28"/>
                      <a:pt x="150" y="32"/>
                    </a:cubicBezTo>
                    <a:cubicBezTo>
                      <a:pt x="149" y="38"/>
                      <a:pt x="150" y="39"/>
                      <a:pt x="147" y="44"/>
                    </a:cubicBezTo>
                    <a:cubicBezTo>
                      <a:pt x="141" y="56"/>
                      <a:pt x="147" y="65"/>
                      <a:pt x="146" y="77"/>
                    </a:cubicBezTo>
                    <a:cubicBezTo>
                      <a:pt x="144" y="75"/>
                      <a:pt x="141" y="70"/>
                      <a:pt x="140" y="69"/>
                    </a:cubicBezTo>
                    <a:cubicBezTo>
                      <a:pt x="138" y="66"/>
                      <a:pt x="135" y="65"/>
                      <a:pt x="132" y="65"/>
                    </a:cubicBezTo>
                    <a:cubicBezTo>
                      <a:pt x="132" y="67"/>
                      <a:pt x="136" y="70"/>
                      <a:pt x="137" y="71"/>
                    </a:cubicBezTo>
                    <a:cubicBezTo>
                      <a:pt x="141" y="76"/>
                      <a:pt x="144" y="80"/>
                      <a:pt x="146" y="85"/>
                    </a:cubicBezTo>
                    <a:cubicBezTo>
                      <a:pt x="149" y="91"/>
                      <a:pt x="146" y="98"/>
                      <a:pt x="148" y="104"/>
                    </a:cubicBezTo>
                    <a:cubicBezTo>
                      <a:pt x="150" y="108"/>
                      <a:pt x="159" y="113"/>
                      <a:pt x="152" y="116"/>
                    </a:cubicBezTo>
                    <a:cubicBezTo>
                      <a:pt x="147" y="118"/>
                      <a:pt x="146" y="114"/>
                      <a:pt x="143" y="112"/>
                    </a:cubicBezTo>
                    <a:cubicBezTo>
                      <a:pt x="138" y="107"/>
                      <a:pt x="131" y="107"/>
                      <a:pt x="126" y="102"/>
                    </a:cubicBezTo>
                    <a:cubicBezTo>
                      <a:pt x="122" y="99"/>
                      <a:pt x="118" y="95"/>
                      <a:pt x="119" y="90"/>
                    </a:cubicBezTo>
                    <a:cubicBezTo>
                      <a:pt x="120" y="86"/>
                      <a:pt x="122" y="85"/>
                      <a:pt x="117" y="86"/>
                    </a:cubicBezTo>
                    <a:cubicBezTo>
                      <a:pt x="115" y="86"/>
                      <a:pt x="111" y="89"/>
                      <a:pt x="110" y="88"/>
                    </a:cubicBezTo>
                    <a:cubicBezTo>
                      <a:pt x="108" y="88"/>
                      <a:pt x="108" y="86"/>
                      <a:pt x="107" y="86"/>
                    </a:cubicBezTo>
                    <a:cubicBezTo>
                      <a:pt x="105" y="84"/>
                      <a:pt x="103" y="83"/>
                      <a:pt x="102" y="80"/>
                    </a:cubicBezTo>
                    <a:cubicBezTo>
                      <a:pt x="101" y="75"/>
                      <a:pt x="102" y="76"/>
                      <a:pt x="105" y="73"/>
                    </a:cubicBezTo>
                    <a:cubicBezTo>
                      <a:pt x="107" y="71"/>
                      <a:pt x="108" y="66"/>
                      <a:pt x="104" y="65"/>
                    </a:cubicBezTo>
                    <a:cubicBezTo>
                      <a:pt x="101" y="65"/>
                      <a:pt x="102" y="68"/>
                      <a:pt x="101" y="69"/>
                    </a:cubicBezTo>
                    <a:cubicBezTo>
                      <a:pt x="99" y="72"/>
                      <a:pt x="96" y="76"/>
                      <a:pt x="94" y="78"/>
                    </a:cubicBezTo>
                    <a:cubicBezTo>
                      <a:pt x="92" y="79"/>
                      <a:pt x="91" y="80"/>
                      <a:pt x="89" y="79"/>
                    </a:cubicBezTo>
                    <a:cubicBezTo>
                      <a:pt x="85" y="78"/>
                      <a:pt x="84" y="77"/>
                      <a:pt x="83" y="73"/>
                    </a:cubicBezTo>
                    <a:cubicBezTo>
                      <a:pt x="77" y="72"/>
                      <a:pt x="79" y="79"/>
                      <a:pt x="82" y="81"/>
                    </a:cubicBezTo>
                    <a:cubicBezTo>
                      <a:pt x="88" y="85"/>
                      <a:pt x="97" y="82"/>
                      <a:pt x="103" y="88"/>
                    </a:cubicBezTo>
                    <a:cubicBezTo>
                      <a:pt x="106" y="92"/>
                      <a:pt x="107" y="97"/>
                      <a:pt x="111" y="100"/>
                    </a:cubicBezTo>
                    <a:cubicBezTo>
                      <a:pt x="117" y="104"/>
                      <a:pt x="126" y="109"/>
                      <a:pt x="120" y="111"/>
                    </a:cubicBezTo>
                    <a:cubicBezTo>
                      <a:pt x="113" y="111"/>
                      <a:pt x="110" y="111"/>
                      <a:pt x="103" y="112"/>
                    </a:cubicBezTo>
                    <a:cubicBezTo>
                      <a:pt x="98" y="113"/>
                      <a:pt x="96" y="114"/>
                      <a:pt x="91" y="111"/>
                    </a:cubicBezTo>
                    <a:cubicBezTo>
                      <a:pt x="87" y="108"/>
                      <a:pt x="81" y="104"/>
                      <a:pt x="83" y="99"/>
                    </a:cubicBezTo>
                    <a:cubicBezTo>
                      <a:pt x="79" y="100"/>
                      <a:pt x="81" y="106"/>
                      <a:pt x="81" y="107"/>
                    </a:cubicBezTo>
                    <a:cubicBezTo>
                      <a:pt x="81" y="114"/>
                      <a:pt x="75" y="112"/>
                      <a:pt x="70" y="112"/>
                    </a:cubicBezTo>
                    <a:cubicBezTo>
                      <a:pt x="65" y="112"/>
                      <a:pt x="55" y="115"/>
                      <a:pt x="53" y="109"/>
                    </a:cubicBezTo>
                    <a:cubicBezTo>
                      <a:pt x="54" y="115"/>
                      <a:pt x="54" y="116"/>
                      <a:pt x="61" y="116"/>
                    </a:cubicBezTo>
                    <a:cubicBezTo>
                      <a:pt x="65" y="116"/>
                      <a:pt x="70" y="118"/>
                      <a:pt x="75" y="117"/>
                    </a:cubicBezTo>
                    <a:cubicBezTo>
                      <a:pt x="80" y="117"/>
                      <a:pt x="81" y="117"/>
                      <a:pt x="86" y="117"/>
                    </a:cubicBezTo>
                    <a:cubicBezTo>
                      <a:pt x="92" y="117"/>
                      <a:pt x="98" y="117"/>
                      <a:pt x="104" y="118"/>
                    </a:cubicBezTo>
                    <a:cubicBezTo>
                      <a:pt x="107" y="118"/>
                      <a:pt x="109" y="117"/>
                      <a:pt x="112" y="116"/>
                    </a:cubicBezTo>
                    <a:cubicBezTo>
                      <a:pt x="117" y="116"/>
                      <a:pt x="131" y="112"/>
                      <a:pt x="130" y="121"/>
                    </a:cubicBezTo>
                    <a:cubicBezTo>
                      <a:pt x="121" y="121"/>
                      <a:pt x="109" y="125"/>
                      <a:pt x="101" y="129"/>
                    </a:cubicBezTo>
                    <a:cubicBezTo>
                      <a:pt x="97" y="131"/>
                      <a:pt x="94" y="133"/>
                      <a:pt x="91" y="136"/>
                    </a:cubicBezTo>
                    <a:cubicBezTo>
                      <a:pt x="89" y="138"/>
                      <a:pt x="89" y="139"/>
                      <a:pt x="87" y="141"/>
                    </a:cubicBezTo>
                    <a:cubicBezTo>
                      <a:pt x="84" y="143"/>
                      <a:pt x="76" y="146"/>
                      <a:pt x="71" y="145"/>
                    </a:cubicBezTo>
                    <a:cubicBezTo>
                      <a:pt x="67" y="145"/>
                      <a:pt x="60" y="145"/>
                      <a:pt x="56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8" y="150"/>
                      <a:pt x="70" y="149"/>
                      <a:pt x="72" y="150"/>
                    </a:cubicBezTo>
                    <a:cubicBezTo>
                      <a:pt x="81" y="155"/>
                      <a:pt x="72" y="160"/>
                      <a:pt x="70" y="166"/>
                    </a:cubicBezTo>
                    <a:cubicBezTo>
                      <a:pt x="68" y="171"/>
                      <a:pt x="68" y="174"/>
                      <a:pt x="60" y="174"/>
                    </a:cubicBezTo>
                    <a:cubicBezTo>
                      <a:pt x="61" y="177"/>
                      <a:pt x="64" y="180"/>
                      <a:pt x="68" y="180"/>
                    </a:cubicBezTo>
                    <a:cubicBezTo>
                      <a:pt x="69" y="173"/>
                      <a:pt x="72" y="171"/>
                      <a:pt x="77" y="167"/>
                    </a:cubicBezTo>
                    <a:cubicBezTo>
                      <a:pt x="81" y="164"/>
                      <a:pt x="79" y="155"/>
                      <a:pt x="87" y="157"/>
                    </a:cubicBezTo>
                    <a:cubicBezTo>
                      <a:pt x="83" y="163"/>
                      <a:pt x="87" y="168"/>
                      <a:pt x="85" y="174"/>
                    </a:cubicBezTo>
                    <a:cubicBezTo>
                      <a:pt x="84" y="178"/>
                      <a:pt x="81" y="180"/>
                      <a:pt x="81" y="185"/>
                    </a:cubicBezTo>
                    <a:cubicBezTo>
                      <a:pt x="82" y="189"/>
                      <a:pt x="81" y="190"/>
                      <a:pt x="84" y="192"/>
                    </a:cubicBezTo>
                    <a:cubicBezTo>
                      <a:pt x="82" y="188"/>
                      <a:pt x="84" y="185"/>
                      <a:pt x="86" y="180"/>
                    </a:cubicBezTo>
                    <a:cubicBezTo>
                      <a:pt x="87" y="175"/>
                      <a:pt x="89" y="174"/>
                      <a:pt x="91" y="170"/>
                    </a:cubicBezTo>
                    <a:cubicBezTo>
                      <a:pt x="92" y="166"/>
                      <a:pt x="87" y="163"/>
                      <a:pt x="89" y="158"/>
                    </a:cubicBezTo>
                    <a:cubicBezTo>
                      <a:pt x="90" y="157"/>
                      <a:pt x="92" y="155"/>
                      <a:pt x="93" y="154"/>
                    </a:cubicBezTo>
                    <a:cubicBezTo>
                      <a:pt x="94" y="152"/>
                      <a:pt x="95" y="151"/>
                      <a:pt x="95" y="149"/>
                    </a:cubicBezTo>
                    <a:cubicBezTo>
                      <a:pt x="96" y="147"/>
                      <a:pt x="96" y="143"/>
                      <a:pt x="96" y="142"/>
                    </a:cubicBezTo>
                    <a:cubicBezTo>
                      <a:pt x="98" y="140"/>
                      <a:pt x="105" y="141"/>
                      <a:pt x="108" y="140"/>
                    </a:cubicBezTo>
                    <a:cubicBezTo>
                      <a:pt x="112" y="138"/>
                      <a:pt x="114" y="136"/>
                      <a:pt x="118" y="135"/>
                    </a:cubicBezTo>
                    <a:cubicBezTo>
                      <a:pt x="121" y="134"/>
                      <a:pt x="123" y="135"/>
                      <a:pt x="126" y="134"/>
                    </a:cubicBezTo>
                    <a:cubicBezTo>
                      <a:pt x="128" y="134"/>
                      <a:pt x="130" y="132"/>
                      <a:pt x="133" y="132"/>
                    </a:cubicBezTo>
                    <a:cubicBezTo>
                      <a:pt x="141" y="130"/>
                      <a:pt x="153" y="127"/>
                      <a:pt x="160" y="131"/>
                    </a:cubicBezTo>
                    <a:cubicBezTo>
                      <a:pt x="165" y="134"/>
                      <a:pt x="161" y="137"/>
                      <a:pt x="158" y="141"/>
                    </a:cubicBezTo>
                    <a:cubicBezTo>
                      <a:pt x="155" y="146"/>
                      <a:pt x="154" y="153"/>
                      <a:pt x="150" y="157"/>
                    </a:cubicBezTo>
                    <a:cubicBezTo>
                      <a:pt x="147" y="159"/>
                      <a:pt x="145" y="161"/>
                      <a:pt x="142" y="163"/>
                    </a:cubicBezTo>
                    <a:cubicBezTo>
                      <a:pt x="141" y="165"/>
                      <a:pt x="137" y="167"/>
                      <a:pt x="136" y="168"/>
                    </a:cubicBezTo>
                    <a:cubicBezTo>
                      <a:pt x="135" y="170"/>
                      <a:pt x="136" y="172"/>
                      <a:pt x="135" y="173"/>
                    </a:cubicBezTo>
                    <a:cubicBezTo>
                      <a:pt x="133" y="176"/>
                      <a:pt x="130" y="177"/>
                      <a:pt x="126" y="177"/>
                    </a:cubicBezTo>
                    <a:cubicBezTo>
                      <a:pt x="122" y="177"/>
                      <a:pt x="118" y="179"/>
                      <a:pt x="115" y="177"/>
                    </a:cubicBezTo>
                    <a:cubicBezTo>
                      <a:pt x="118" y="179"/>
                      <a:pt x="122" y="179"/>
                      <a:pt x="124" y="181"/>
                    </a:cubicBezTo>
                    <a:cubicBezTo>
                      <a:pt x="127" y="183"/>
                      <a:pt x="127" y="187"/>
                      <a:pt x="127" y="191"/>
                    </a:cubicBezTo>
                    <a:cubicBezTo>
                      <a:pt x="127" y="192"/>
                      <a:pt x="127" y="193"/>
                      <a:pt x="127" y="194"/>
                    </a:cubicBezTo>
                    <a:cubicBezTo>
                      <a:pt x="126" y="195"/>
                      <a:pt x="125" y="195"/>
                      <a:pt x="124" y="196"/>
                    </a:cubicBezTo>
                    <a:cubicBezTo>
                      <a:pt x="122" y="199"/>
                      <a:pt x="124" y="203"/>
                      <a:pt x="123" y="206"/>
                    </a:cubicBezTo>
                    <a:cubicBezTo>
                      <a:pt x="124" y="202"/>
                      <a:pt x="125" y="199"/>
                      <a:pt x="128" y="199"/>
                    </a:cubicBezTo>
                    <a:cubicBezTo>
                      <a:pt x="133" y="200"/>
                      <a:pt x="133" y="206"/>
                      <a:pt x="134" y="209"/>
                    </a:cubicBezTo>
                    <a:cubicBezTo>
                      <a:pt x="136" y="214"/>
                      <a:pt x="138" y="219"/>
                      <a:pt x="143" y="220"/>
                    </a:cubicBezTo>
                    <a:cubicBezTo>
                      <a:pt x="147" y="221"/>
                      <a:pt x="147" y="218"/>
                      <a:pt x="147" y="218"/>
                    </a:cubicBezTo>
                    <a:cubicBezTo>
                      <a:pt x="147" y="218"/>
                      <a:pt x="143" y="217"/>
                      <a:pt x="141" y="215"/>
                    </a:cubicBezTo>
                    <a:cubicBezTo>
                      <a:pt x="141" y="214"/>
                      <a:pt x="141" y="213"/>
                      <a:pt x="141" y="212"/>
                    </a:cubicBezTo>
                    <a:cubicBezTo>
                      <a:pt x="140" y="208"/>
                      <a:pt x="140" y="207"/>
                      <a:pt x="139" y="204"/>
                    </a:cubicBezTo>
                    <a:cubicBezTo>
                      <a:pt x="138" y="201"/>
                      <a:pt x="135" y="194"/>
                      <a:pt x="136" y="191"/>
                    </a:cubicBezTo>
                    <a:cubicBezTo>
                      <a:pt x="138" y="186"/>
                      <a:pt x="139" y="185"/>
                      <a:pt x="139" y="180"/>
                    </a:cubicBezTo>
                    <a:cubicBezTo>
                      <a:pt x="139" y="177"/>
                      <a:pt x="138" y="174"/>
                      <a:pt x="140" y="171"/>
                    </a:cubicBezTo>
                    <a:cubicBezTo>
                      <a:pt x="142" y="169"/>
                      <a:pt x="146" y="167"/>
                      <a:pt x="148" y="166"/>
                    </a:cubicBezTo>
                    <a:cubicBezTo>
                      <a:pt x="152" y="163"/>
                      <a:pt x="156" y="160"/>
                      <a:pt x="160" y="158"/>
                    </a:cubicBezTo>
                    <a:cubicBezTo>
                      <a:pt x="167" y="154"/>
                      <a:pt x="169" y="154"/>
                      <a:pt x="170" y="162"/>
                    </a:cubicBezTo>
                    <a:cubicBezTo>
                      <a:pt x="171" y="169"/>
                      <a:pt x="171" y="171"/>
                      <a:pt x="177" y="174"/>
                    </a:cubicBezTo>
                    <a:cubicBezTo>
                      <a:pt x="183" y="177"/>
                      <a:pt x="185" y="188"/>
                      <a:pt x="186" y="195"/>
                    </a:cubicBezTo>
                    <a:cubicBezTo>
                      <a:pt x="187" y="204"/>
                      <a:pt x="191" y="212"/>
                      <a:pt x="187" y="220"/>
                    </a:cubicBezTo>
                    <a:cubicBezTo>
                      <a:pt x="191" y="223"/>
                      <a:pt x="189" y="218"/>
                      <a:pt x="190" y="217"/>
                    </a:cubicBezTo>
                    <a:cubicBezTo>
                      <a:pt x="190" y="214"/>
                      <a:pt x="192" y="212"/>
                      <a:pt x="192" y="209"/>
                    </a:cubicBezTo>
                    <a:cubicBezTo>
                      <a:pt x="191" y="204"/>
                      <a:pt x="188" y="196"/>
                      <a:pt x="191" y="191"/>
                    </a:cubicBezTo>
                    <a:cubicBezTo>
                      <a:pt x="194" y="193"/>
                      <a:pt x="197" y="199"/>
                      <a:pt x="198" y="202"/>
                    </a:cubicBezTo>
                    <a:cubicBezTo>
                      <a:pt x="199" y="203"/>
                      <a:pt x="198" y="205"/>
                      <a:pt x="199" y="206"/>
                    </a:cubicBezTo>
                    <a:cubicBezTo>
                      <a:pt x="199" y="207"/>
                      <a:pt x="201" y="207"/>
                      <a:pt x="202" y="208"/>
                    </a:cubicBezTo>
                    <a:cubicBezTo>
                      <a:pt x="205" y="212"/>
                      <a:pt x="210" y="218"/>
                      <a:pt x="215" y="219"/>
                    </a:cubicBezTo>
                    <a:cubicBezTo>
                      <a:pt x="210" y="218"/>
                      <a:pt x="202" y="203"/>
                      <a:pt x="202" y="199"/>
                    </a:cubicBezTo>
                    <a:cubicBezTo>
                      <a:pt x="199" y="194"/>
                      <a:pt x="196" y="190"/>
                      <a:pt x="193" y="185"/>
                    </a:cubicBezTo>
                    <a:cubicBezTo>
                      <a:pt x="190" y="178"/>
                      <a:pt x="188" y="174"/>
                      <a:pt x="183" y="168"/>
                    </a:cubicBezTo>
                    <a:cubicBezTo>
                      <a:pt x="177" y="162"/>
                      <a:pt x="173" y="143"/>
                      <a:pt x="179" y="136"/>
                    </a:cubicBezTo>
                    <a:cubicBezTo>
                      <a:pt x="183" y="132"/>
                      <a:pt x="188" y="129"/>
                      <a:pt x="193" y="129"/>
                    </a:cubicBezTo>
                    <a:cubicBezTo>
                      <a:pt x="196" y="129"/>
                      <a:pt x="199" y="129"/>
                      <a:pt x="201" y="131"/>
                    </a:cubicBezTo>
                    <a:cubicBezTo>
                      <a:pt x="206" y="134"/>
                      <a:pt x="212" y="134"/>
                      <a:pt x="218" y="145"/>
                    </a:cubicBez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lose/>
                  </a:path>
                </a:pathLst>
              </a:custGeom>
              <a:solidFill>
                <a:srgbClr val="E2BA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7" name="Freeform 737">
                <a:extLst>
                  <a:ext uri="{FF2B5EF4-FFF2-40B4-BE49-F238E27FC236}">
                    <a16:creationId xmlns:a16="http://schemas.microsoft.com/office/drawing/2014/main" id="{7AD97B9B-AFC4-441E-905B-EB673F6D0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160 w 294"/>
                  <a:gd name="T1" fmla="*/ 2014 h 316"/>
                  <a:gd name="T2" fmla="*/ 718 w 294"/>
                  <a:gd name="T3" fmla="*/ 1171 h 316"/>
                  <a:gd name="T4" fmla="*/ 1753 w 294"/>
                  <a:gd name="T5" fmla="*/ 183 h 316"/>
                  <a:gd name="T6" fmla="*/ 2360 w 294"/>
                  <a:gd name="T7" fmla="*/ 0 h 316"/>
                  <a:gd name="T8" fmla="*/ 2882 w 294"/>
                  <a:gd name="T9" fmla="*/ 215 h 316"/>
                  <a:gd name="T10" fmla="*/ 3208 w 294"/>
                  <a:gd name="T11" fmla="*/ 636 h 316"/>
                  <a:gd name="T12" fmla="*/ 3009 w 294"/>
                  <a:gd name="T13" fmla="*/ 391 h 316"/>
                  <a:gd name="T14" fmla="*/ 2946 w 294"/>
                  <a:gd name="T15" fmla="*/ 544 h 316"/>
                  <a:gd name="T16" fmla="*/ 2796 w 294"/>
                  <a:gd name="T17" fmla="*/ 1121 h 316"/>
                  <a:gd name="T18" fmla="*/ 2844 w 294"/>
                  <a:gd name="T19" fmla="*/ 681 h 316"/>
                  <a:gd name="T20" fmla="*/ 2775 w 294"/>
                  <a:gd name="T21" fmla="*/ 215 h 316"/>
                  <a:gd name="T22" fmla="*/ 2560 w 294"/>
                  <a:gd name="T23" fmla="*/ 215 h 316"/>
                  <a:gd name="T24" fmla="*/ 2226 w 294"/>
                  <a:gd name="T25" fmla="*/ 215 h 316"/>
                  <a:gd name="T26" fmla="*/ 2210 w 294"/>
                  <a:gd name="T27" fmla="*/ 379 h 316"/>
                  <a:gd name="T28" fmla="*/ 2136 w 294"/>
                  <a:gd name="T29" fmla="*/ 275 h 316"/>
                  <a:gd name="T30" fmla="*/ 1879 w 294"/>
                  <a:gd name="T31" fmla="*/ 245 h 316"/>
                  <a:gd name="T32" fmla="*/ 1716 w 294"/>
                  <a:gd name="T33" fmla="*/ 332 h 316"/>
                  <a:gd name="T34" fmla="*/ 1679 w 294"/>
                  <a:gd name="T35" fmla="*/ 606 h 316"/>
                  <a:gd name="T36" fmla="*/ 1566 w 294"/>
                  <a:gd name="T37" fmla="*/ 577 h 316"/>
                  <a:gd name="T38" fmla="*/ 1267 w 294"/>
                  <a:gd name="T39" fmla="*/ 864 h 316"/>
                  <a:gd name="T40" fmla="*/ 994 w 294"/>
                  <a:gd name="T41" fmla="*/ 1183 h 316"/>
                  <a:gd name="T42" fmla="*/ 1105 w 294"/>
                  <a:gd name="T43" fmla="*/ 1366 h 316"/>
                  <a:gd name="T44" fmla="*/ 859 w 294"/>
                  <a:gd name="T45" fmla="*/ 1408 h 316"/>
                  <a:gd name="T46" fmla="*/ 660 w 294"/>
                  <a:gd name="T47" fmla="*/ 1789 h 316"/>
                  <a:gd name="T48" fmla="*/ 584 w 294"/>
                  <a:gd name="T49" fmla="*/ 1953 h 316"/>
                  <a:gd name="T50" fmla="*/ 709 w 294"/>
                  <a:gd name="T51" fmla="*/ 2230 h 316"/>
                  <a:gd name="T52" fmla="*/ 574 w 294"/>
                  <a:gd name="T53" fmla="*/ 2653 h 316"/>
                  <a:gd name="T54" fmla="*/ 757 w 294"/>
                  <a:gd name="T55" fmla="*/ 2744 h 316"/>
                  <a:gd name="T56" fmla="*/ 933 w 294"/>
                  <a:gd name="T57" fmla="*/ 3227 h 316"/>
                  <a:gd name="T58" fmla="*/ 1142 w 294"/>
                  <a:gd name="T59" fmla="*/ 3564 h 316"/>
                  <a:gd name="T60" fmla="*/ 1369 w 294"/>
                  <a:gd name="T61" fmla="*/ 3650 h 316"/>
                  <a:gd name="T62" fmla="*/ 1663 w 294"/>
                  <a:gd name="T63" fmla="*/ 3227 h 316"/>
                  <a:gd name="T64" fmla="*/ 1605 w 294"/>
                  <a:gd name="T65" fmla="*/ 3742 h 316"/>
                  <a:gd name="T66" fmla="*/ 1862 w 294"/>
                  <a:gd name="T67" fmla="*/ 3804 h 316"/>
                  <a:gd name="T68" fmla="*/ 2115 w 294"/>
                  <a:gd name="T69" fmla="*/ 3895 h 316"/>
                  <a:gd name="T70" fmla="*/ 2511 w 294"/>
                  <a:gd name="T71" fmla="*/ 3957 h 316"/>
                  <a:gd name="T72" fmla="*/ 2571 w 294"/>
                  <a:gd name="T73" fmla="*/ 3895 h 316"/>
                  <a:gd name="T74" fmla="*/ 2736 w 294"/>
                  <a:gd name="T75" fmla="*/ 3969 h 316"/>
                  <a:gd name="T76" fmla="*/ 2972 w 294"/>
                  <a:gd name="T77" fmla="*/ 3895 h 316"/>
                  <a:gd name="T78" fmla="*/ 3143 w 294"/>
                  <a:gd name="T79" fmla="*/ 3895 h 316"/>
                  <a:gd name="T80" fmla="*/ 3220 w 294"/>
                  <a:gd name="T81" fmla="*/ 3791 h 316"/>
                  <a:gd name="T82" fmla="*/ 3354 w 294"/>
                  <a:gd name="T83" fmla="*/ 3729 h 316"/>
                  <a:gd name="T84" fmla="*/ 3456 w 294"/>
                  <a:gd name="T85" fmla="*/ 3455 h 316"/>
                  <a:gd name="T86" fmla="*/ 3380 w 294"/>
                  <a:gd name="T87" fmla="*/ 2970 h 316"/>
                  <a:gd name="T88" fmla="*/ 3354 w 294"/>
                  <a:gd name="T89" fmla="*/ 2683 h 316"/>
                  <a:gd name="T90" fmla="*/ 3245 w 294"/>
                  <a:gd name="T91" fmla="*/ 2272 h 316"/>
                  <a:gd name="T92" fmla="*/ 3653 w 294"/>
                  <a:gd name="T93" fmla="*/ 4016 h 316"/>
                  <a:gd name="T94" fmla="*/ 3208 w 294"/>
                  <a:gd name="T95" fmla="*/ 4623 h 316"/>
                  <a:gd name="T96" fmla="*/ 2673 w 294"/>
                  <a:gd name="T97" fmla="*/ 4685 h 316"/>
                  <a:gd name="T98" fmla="*/ 2483 w 294"/>
                  <a:gd name="T99" fmla="*/ 4727 h 316"/>
                  <a:gd name="T100" fmla="*/ 2075 w 294"/>
                  <a:gd name="T101" fmla="*/ 4576 h 316"/>
                  <a:gd name="T102" fmla="*/ 1427 w 294"/>
                  <a:gd name="T103" fmla="*/ 4029 h 316"/>
                  <a:gd name="T104" fmla="*/ 1068 w 294"/>
                  <a:gd name="T105" fmla="*/ 4061 h 316"/>
                  <a:gd name="T106" fmla="*/ 510 w 294"/>
                  <a:gd name="T107" fmla="*/ 3351 h 316"/>
                  <a:gd name="T108" fmla="*/ 0 w 294"/>
                  <a:gd name="T109" fmla="*/ 2653 h 316"/>
                  <a:gd name="T110" fmla="*/ 134 w 294"/>
                  <a:gd name="T111" fmla="*/ 2076 h 3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94" h="316">
                    <a:moveTo>
                      <a:pt x="11" y="137"/>
                    </a:moveTo>
                    <a:cubicBezTo>
                      <a:pt x="12" y="136"/>
                      <a:pt x="12" y="134"/>
                      <a:pt x="13" y="133"/>
                    </a:cubicBezTo>
                    <a:cubicBezTo>
                      <a:pt x="16" y="129"/>
                      <a:pt x="18" y="125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6" y="33"/>
                      <a:pt x="258" y="42"/>
                    </a:cubicBezTo>
                    <a:cubicBezTo>
                      <a:pt x="258" y="42"/>
                      <a:pt x="258" y="42"/>
                      <a:pt x="258" y="42"/>
                    </a:cubicBezTo>
                    <a:cubicBezTo>
                      <a:pt x="254" y="35"/>
                      <a:pt x="254" y="25"/>
                      <a:pt x="242" y="26"/>
                    </a:cubicBezTo>
                    <a:cubicBezTo>
                      <a:pt x="237" y="27"/>
                      <a:pt x="237" y="28"/>
                      <a:pt x="236" y="32"/>
                    </a:cubicBezTo>
                    <a:cubicBezTo>
                      <a:pt x="236" y="33"/>
                      <a:pt x="237" y="35"/>
                      <a:pt x="237" y="36"/>
                    </a:cubicBezTo>
                    <a:cubicBezTo>
                      <a:pt x="237" y="38"/>
                      <a:pt x="235" y="39"/>
                      <a:pt x="234" y="41"/>
                    </a:cubicBezTo>
                    <a:cubicBezTo>
                      <a:pt x="229" y="51"/>
                      <a:pt x="226" y="62"/>
                      <a:pt x="225" y="74"/>
                    </a:cubicBezTo>
                    <a:cubicBezTo>
                      <a:pt x="225" y="70"/>
                      <a:pt x="224" y="66"/>
                      <a:pt x="224" y="63"/>
                    </a:cubicBezTo>
                    <a:cubicBezTo>
                      <a:pt x="224" y="56"/>
                      <a:pt x="228" y="51"/>
                      <a:pt x="229" y="45"/>
                    </a:cubicBezTo>
                    <a:cubicBezTo>
                      <a:pt x="230" y="39"/>
                      <a:pt x="227" y="37"/>
                      <a:pt x="226" y="32"/>
                    </a:cubicBezTo>
                    <a:cubicBezTo>
                      <a:pt x="224" y="26"/>
                      <a:pt x="226" y="20"/>
                      <a:pt x="223" y="14"/>
                    </a:cubicBezTo>
                    <a:cubicBezTo>
                      <a:pt x="213" y="23"/>
                      <a:pt x="218" y="7"/>
                      <a:pt x="209" y="9"/>
                    </a:cubicBezTo>
                    <a:cubicBezTo>
                      <a:pt x="209" y="11"/>
                      <a:pt x="207" y="12"/>
                      <a:pt x="206" y="14"/>
                    </a:cubicBezTo>
                    <a:cubicBezTo>
                      <a:pt x="203" y="12"/>
                      <a:pt x="199" y="10"/>
                      <a:pt x="197" y="15"/>
                    </a:cubicBezTo>
                    <a:cubicBezTo>
                      <a:pt x="192" y="11"/>
                      <a:pt x="181" y="4"/>
                      <a:pt x="179" y="14"/>
                    </a:cubicBezTo>
                    <a:cubicBezTo>
                      <a:pt x="178" y="15"/>
                      <a:pt x="180" y="17"/>
                      <a:pt x="180" y="17"/>
                    </a:cubicBezTo>
                    <a:cubicBezTo>
                      <a:pt x="180" y="20"/>
                      <a:pt x="179" y="21"/>
                      <a:pt x="178" y="25"/>
                    </a:cubicBezTo>
                    <a:cubicBezTo>
                      <a:pt x="177" y="26"/>
                      <a:pt x="177" y="26"/>
                      <a:pt x="177" y="27"/>
                    </a:cubicBezTo>
                    <a:cubicBezTo>
                      <a:pt x="176" y="24"/>
                      <a:pt x="174" y="20"/>
                      <a:pt x="172" y="18"/>
                    </a:cubicBezTo>
                    <a:cubicBezTo>
                      <a:pt x="169" y="14"/>
                      <a:pt x="162" y="11"/>
                      <a:pt x="160" y="18"/>
                    </a:cubicBezTo>
                    <a:cubicBezTo>
                      <a:pt x="158" y="17"/>
                      <a:pt x="154" y="15"/>
                      <a:pt x="151" y="16"/>
                    </a:cubicBezTo>
                    <a:cubicBezTo>
                      <a:pt x="148" y="17"/>
                      <a:pt x="147" y="22"/>
                      <a:pt x="144" y="23"/>
                    </a:cubicBezTo>
                    <a:cubicBezTo>
                      <a:pt x="142" y="24"/>
                      <a:pt x="140" y="21"/>
                      <a:pt x="138" y="22"/>
                    </a:cubicBezTo>
                    <a:cubicBezTo>
                      <a:pt x="136" y="23"/>
                      <a:pt x="133" y="27"/>
                      <a:pt x="132" y="29"/>
                    </a:cubicBezTo>
                    <a:cubicBezTo>
                      <a:pt x="127" y="36"/>
                      <a:pt x="129" y="35"/>
                      <a:pt x="135" y="40"/>
                    </a:cubicBezTo>
                    <a:cubicBezTo>
                      <a:pt x="139" y="44"/>
                      <a:pt x="141" y="50"/>
                      <a:pt x="144" y="55"/>
                    </a:cubicBezTo>
                    <a:cubicBezTo>
                      <a:pt x="139" y="49"/>
                      <a:pt x="133" y="40"/>
                      <a:pt x="126" y="38"/>
                    </a:cubicBezTo>
                    <a:cubicBezTo>
                      <a:pt x="113" y="35"/>
                      <a:pt x="110" y="45"/>
                      <a:pt x="100" y="51"/>
                    </a:cubicBezTo>
                    <a:cubicBezTo>
                      <a:pt x="102" y="53"/>
                      <a:pt x="102" y="55"/>
                      <a:pt x="102" y="57"/>
                    </a:cubicBezTo>
                    <a:cubicBezTo>
                      <a:pt x="92" y="56"/>
                      <a:pt x="94" y="62"/>
                      <a:pt x="89" y="68"/>
                    </a:cubicBezTo>
                    <a:cubicBezTo>
                      <a:pt x="85" y="74"/>
                      <a:pt x="82" y="72"/>
                      <a:pt x="80" y="78"/>
                    </a:cubicBezTo>
                    <a:cubicBezTo>
                      <a:pt x="79" y="82"/>
                      <a:pt x="77" y="86"/>
                      <a:pt x="81" y="89"/>
                    </a:cubicBezTo>
                    <a:cubicBezTo>
                      <a:pt x="84" y="91"/>
                      <a:pt x="86" y="89"/>
                      <a:pt x="89" y="90"/>
                    </a:cubicBezTo>
                    <a:cubicBezTo>
                      <a:pt x="95" y="90"/>
                      <a:pt x="99" y="93"/>
                      <a:pt x="104" y="95"/>
                    </a:cubicBezTo>
                    <a:cubicBezTo>
                      <a:pt x="94" y="94"/>
                      <a:pt x="79" y="87"/>
                      <a:pt x="69" y="93"/>
                    </a:cubicBezTo>
                    <a:cubicBezTo>
                      <a:pt x="63" y="97"/>
                      <a:pt x="62" y="104"/>
                      <a:pt x="58" y="109"/>
                    </a:cubicBezTo>
                    <a:cubicBezTo>
                      <a:pt x="56" y="113"/>
                      <a:pt x="54" y="114"/>
                      <a:pt x="53" y="118"/>
                    </a:cubicBezTo>
                    <a:cubicBezTo>
                      <a:pt x="52" y="121"/>
                      <a:pt x="53" y="123"/>
                      <a:pt x="52" y="125"/>
                    </a:cubicBezTo>
                    <a:cubicBezTo>
                      <a:pt x="51" y="127"/>
                      <a:pt x="48" y="127"/>
                      <a:pt x="47" y="129"/>
                    </a:cubicBezTo>
                    <a:cubicBezTo>
                      <a:pt x="45" y="135"/>
                      <a:pt x="48" y="140"/>
                      <a:pt x="47" y="146"/>
                    </a:cubicBezTo>
                    <a:cubicBezTo>
                      <a:pt x="50" y="147"/>
                      <a:pt x="54" y="147"/>
                      <a:pt x="57" y="147"/>
                    </a:cubicBezTo>
                    <a:cubicBezTo>
                      <a:pt x="51" y="148"/>
                      <a:pt x="46" y="148"/>
                      <a:pt x="44" y="153"/>
                    </a:cubicBezTo>
                    <a:cubicBezTo>
                      <a:pt x="42" y="158"/>
                      <a:pt x="45" y="170"/>
                      <a:pt x="46" y="175"/>
                    </a:cubicBezTo>
                    <a:cubicBezTo>
                      <a:pt x="46" y="179"/>
                      <a:pt x="47" y="184"/>
                      <a:pt x="52" y="185"/>
                    </a:cubicBezTo>
                    <a:cubicBezTo>
                      <a:pt x="57" y="187"/>
                      <a:pt x="59" y="183"/>
                      <a:pt x="61" y="181"/>
                    </a:cubicBezTo>
                    <a:cubicBezTo>
                      <a:pt x="56" y="188"/>
                      <a:pt x="59" y="204"/>
                      <a:pt x="66" y="199"/>
                    </a:cubicBezTo>
                    <a:cubicBezTo>
                      <a:pt x="66" y="208"/>
                      <a:pt x="71" y="208"/>
                      <a:pt x="75" y="213"/>
                    </a:cubicBezTo>
                    <a:cubicBezTo>
                      <a:pt x="81" y="220"/>
                      <a:pt x="82" y="225"/>
                      <a:pt x="91" y="217"/>
                    </a:cubicBezTo>
                    <a:cubicBezTo>
                      <a:pt x="89" y="224"/>
                      <a:pt x="85" y="230"/>
                      <a:pt x="92" y="235"/>
                    </a:cubicBezTo>
                    <a:cubicBezTo>
                      <a:pt x="95" y="237"/>
                      <a:pt x="99" y="237"/>
                      <a:pt x="102" y="237"/>
                    </a:cubicBezTo>
                    <a:cubicBezTo>
                      <a:pt x="106" y="238"/>
                      <a:pt x="107" y="240"/>
                      <a:pt x="110" y="241"/>
                    </a:cubicBezTo>
                    <a:cubicBezTo>
                      <a:pt x="126" y="249"/>
                      <a:pt x="124" y="222"/>
                      <a:pt x="129" y="213"/>
                    </a:cubicBezTo>
                    <a:cubicBezTo>
                      <a:pt x="132" y="208"/>
                      <a:pt x="135" y="207"/>
                      <a:pt x="134" y="213"/>
                    </a:cubicBezTo>
                    <a:cubicBezTo>
                      <a:pt x="133" y="218"/>
                      <a:pt x="131" y="223"/>
                      <a:pt x="129" y="228"/>
                    </a:cubicBezTo>
                    <a:cubicBezTo>
                      <a:pt x="128" y="234"/>
                      <a:pt x="122" y="243"/>
                      <a:pt x="129" y="247"/>
                    </a:cubicBezTo>
                    <a:cubicBezTo>
                      <a:pt x="135" y="251"/>
                      <a:pt x="142" y="250"/>
                      <a:pt x="146" y="244"/>
                    </a:cubicBezTo>
                    <a:cubicBezTo>
                      <a:pt x="147" y="246"/>
                      <a:pt x="148" y="250"/>
                      <a:pt x="150" y="251"/>
                    </a:cubicBezTo>
                    <a:cubicBezTo>
                      <a:pt x="152" y="252"/>
                      <a:pt x="155" y="251"/>
                      <a:pt x="156" y="251"/>
                    </a:cubicBezTo>
                    <a:cubicBezTo>
                      <a:pt x="162" y="255"/>
                      <a:pt x="161" y="258"/>
                      <a:pt x="170" y="257"/>
                    </a:cubicBezTo>
                    <a:cubicBezTo>
                      <a:pt x="176" y="257"/>
                      <a:pt x="180" y="259"/>
                      <a:pt x="185" y="262"/>
                    </a:cubicBezTo>
                    <a:cubicBezTo>
                      <a:pt x="192" y="265"/>
                      <a:pt x="195" y="261"/>
                      <a:pt x="202" y="261"/>
                    </a:cubicBezTo>
                    <a:cubicBezTo>
                      <a:pt x="203" y="258"/>
                      <a:pt x="203" y="255"/>
                      <a:pt x="202" y="252"/>
                    </a:cubicBezTo>
                    <a:cubicBezTo>
                      <a:pt x="204" y="254"/>
                      <a:pt x="205" y="255"/>
                      <a:pt x="207" y="257"/>
                    </a:cubicBezTo>
                    <a:cubicBezTo>
                      <a:pt x="209" y="255"/>
                      <a:pt x="211" y="252"/>
                      <a:pt x="212" y="250"/>
                    </a:cubicBezTo>
                    <a:cubicBezTo>
                      <a:pt x="210" y="257"/>
                      <a:pt x="213" y="262"/>
                      <a:pt x="220" y="262"/>
                    </a:cubicBezTo>
                    <a:cubicBezTo>
                      <a:pt x="224" y="262"/>
                      <a:pt x="229" y="259"/>
                      <a:pt x="233" y="258"/>
                    </a:cubicBezTo>
                    <a:cubicBezTo>
                      <a:pt x="234" y="258"/>
                      <a:pt x="237" y="258"/>
                      <a:pt x="239" y="257"/>
                    </a:cubicBezTo>
                    <a:cubicBezTo>
                      <a:pt x="241" y="257"/>
                      <a:pt x="243" y="254"/>
                      <a:pt x="246" y="254"/>
                    </a:cubicBezTo>
                    <a:cubicBezTo>
                      <a:pt x="248" y="253"/>
                      <a:pt x="251" y="257"/>
                      <a:pt x="253" y="257"/>
                    </a:cubicBezTo>
                    <a:cubicBezTo>
                      <a:pt x="256" y="257"/>
                      <a:pt x="255" y="255"/>
                      <a:pt x="258" y="254"/>
                    </a:cubicBezTo>
                    <a:cubicBezTo>
                      <a:pt x="259" y="253"/>
                      <a:pt x="258" y="250"/>
                      <a:pt x="259" y="250"/>
                    </a:cubicBezTo>
                    <a:cubicBezTo>
                      <a:pt x="260" y="249"/>
                      <a:pt x="261" y="250"/>
                      <a:pt x="262" y="249"/>
                    </a:cubicBezTo>
                    <a:cubicBezTo>
                      <a:pt x="265" y="248"/>
                      <a:pt x="267" y="249"/>
                      <a:pt x="270" y="246"/>
                    </a:cubicBezTo>
                    <a:cubicBezTo>
                      <a:pt x="272" y="244"/>
                      <a:pt x="273" y="239"/>
                      <a:pt x="275" y="236"/>
                    </a:cubicBezTo>
                    <a:cubicBezTo>
                      <a:pt x="277" y="232"/>
                      <a:pt x="278" y="232"/>
                      <a:pt x="278" y="228"/>
                    </a:cubicBezTo>
                    <a:cubicBezTo>
                      <a:pt x="277" y="220"/>
                      <a:pt x="277" y="211"/>
                      <a:pt x="275" y="204"/>
                    </a:cubicBezTo>
                    <a:cubicBezTo>
                      <a:pt x="274" y="201"/>
                      <a:pt x="272" y="198"/>
                      <a:pt x="272" y="196"/>
                    </a:cubicBezTo>
                    <a:cubicBezTo>
                      <a:pt x="272" y="193"/>
                      <a:pt x="274" y="191"/>
                      <a:pt x="273" y="188"/>
                    </a:cubicBezTo>
                    <a:cubicBezTo>
                      <a:pt x="273" y="185"/>
                      <a:pt x="271" y="179"/>
                      <a:pt x="270" y="177"/>
                    </a:cubicBezTo>
                    <a:cubicBezTo>
                      <a:pt x="269" y="173"/>
                      <a:pt x="264" y="158"/>
                      <a:pt x="260" y="149"/>
                    </a:cubicBezTo>
                    <a:cubicBezTo>
                      <a:pt x="261" y="149"/>
                      <a:pt x="261" y="150"/>
                      <a:pt x="261" y="150"/>
                    </a:cubicBezTo>
                    <a:cubicBezTo>
                      <a:pt x="268" y="163"/>
                      <a:pt x="276" y="180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lose/>
                  </a:path>
                </a:pathLst>
              </a:custGeom>
              <a:solidFill>
                <a:srgbClr val="B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8" name="Freeform 738">
                <a:extLst>
                  <a:ext uri="{FF2B5EF4-FFF2-40B4-BE49-F238E27FC236}">
                    <a16:creationId xmlns:a16="http://schemas.microsoft.com/office/drawing/2014/main" id="{27A67DFE-8E92-4BFA-BF67-4D3E0C2BF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65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8 w 1"/>
                  <a:gd name="T3" fmla="*/ 27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69" name="Freeform 739">
                <a:extLst>
                  <a:ext uri="{FF2B5EF4-FFF2-40B4-BE49-F238E27FC236}">
                    <a16:creationId xmlns:a16="http://schemas.microsoft.com/office/drawing/2014/main" id="{A6A5CBBA-E3E4-4B5F-B316-55CFC7C2C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2653"/>
                <a:ext cx="5" cy="10"/>
              </a:xfrm>
              <a:custGeom>
                <a:avLst/>
                <a:gdLst>
                  <a:gd name="T0" fmla="*/ 0 w 2"/>
                  <a:gd name="T1" fmla="*/ 0 h 4"/>
                  <a:gd name="T2" fmla="*/ 33 w 2"/>
                  <a:gd name="T3" fmla="*/ 63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0" name="Freeform 740">
                <a:extLst>
                  <a:ext uri="{FF2B5EF4-FFF2-40B4-BE49-F238E27FC236}">
                    <a16:creationId xmlns:a16="http://schemas.microsoft.com/office/drawing/2014/main" id="{4983BA11-5459-496C-A090-5F1FDADA1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46"/>
                <a:ext cx="2" cy="1"/>
              </a:xfrm>
              <a:custGeom>
                <a:avLst/>
                <a:gdLst>
                  <a:gd name="T0" fmla="*/ 8 w 1"/>
                  <a:gd name="T1" fmla="*/ 0 h 1"/>
                  <a:gd name="T2" fmla="*/ 0 w 1"/>
                  <a:gd name="T3" fmla="*/ 0 h 1"/>
                  <a:gd name="T4" fmla="*/ 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1" name="Freeform 741">
                <a:extLst>
                  <a:ext uri="{FF2B5EF4-FFF2-40B4-BE49-F238E27FC236}">
                    <a16:creationId xmlns:a16="http://schemas.microsoft.com/office/drawing/2014/main" id="{20FF0F37-450D-4EC7-BA7C-5CB49FDE6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2648"/>
                <a:ext cx="2" cy="2"/>
              </a:xfrm>
              <a:custGeom>
                <a:avLst/>
                <a:gdLst>
                  <a:gd name="T0" fmla="*/ 8 w 1"/>
                  <a:gd name="T1" fmla="*/ 8 h 1"/>
                  <a:gd name="T2" fmla="*/ 0 w 1"/>
                  <a:gd name="T3" fmla="*/ 0 h 1"/>
                  <a:gd name="T4" fmla="*/ 8 w 1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2" name="Freeform 742">
                <a:extLst>
                  <a:ext uri="{FF2B5EF4-FFF2-40B4-BE49-F238E27FC236}">
                    <a16:creationId xmlns:a16="http://schemas.microsoft.com/office/drawing/2014/main" id="{591D72CB-DCC3-4892-8F5D-86F53891C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5"/>
              </a:xfrm>
              <a:custGeom>
                <a:avLst/>
                <a:gdLst>
                  <a:gd name="T0" fmla="*/ 16 w 2"/>
                  <a:gd name="T1" fmla="*/ 95 h 6"/>
                  <a:gd name="T2" fmla="*/ 0 w 2"/>
                  <a:gd name="T3" fmla="*/ 0 h 6"/>
                  <a:gd name="T4" fmla="*/ 16 w 2"/>
                  <a:gd name="T5" fmla="*/ 9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3" name="Freeform 743">
                <a:extLst>
                  <a:ext uri="{FF2B5EF4-FFF2-40B4-BE49-F238E27FC236}">
                    <a16:creationId xmlns:a16="http://schemas.microsoft.com/office/drawing/2014/main" id="{C5A76E60-A2C4-4C76-9543-CCBE1F412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646"/>
                <a:ext cx="5" cy="2"/>
              </a:xfrm>
              <a:custGeom>
                <a:avLst/>
                <a:gdLst>
                  <a:gd name="T0" fmla="*/ 33 w 2"/>
                  <a:gd name="T1" fmla="*/ 8 h 1"/>
                  <a:gd name="T2" fmla="*/ 0 w 2"/>
                  <a:gd name="T3" fmla="*/ 0 h 1"/>
                  <a:gd name="T4" fmla="*/ 33 w 2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4" name="Freeform 744">
                <a:extLst>
                  <a:ext uri="{FF2B5EF4-FFF2-40B4-BE49-F238E27FC236}">
                    <a16:creationId xmlns:a16="http://schemas.microsoft.com/office/drawing/2014/main" id="{E06FD547-9558-4A04-8D82-2E73F0FB2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646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5" name="Freeform 745">
                <a:extLst>
                  <a:ext uri="{FF2B5EF4-FFF2-40B4-BE49-F238E27FC236}">
                    <a16:creationId xmlns:a16="http://schemas.microsoft.com/office/drawing/2014/main" id="{0C2C88DD-7FC4-4B08-8F8B-AC5643C95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2868"/>
                <a:ext cx="95" cy="104"/>
              </a:xfrm>
              <a:custGeom>
                <a:avLst/>
                <a:gdLst>
                  <a:gd name="T0" fmla="*/ 445 w 41"/>
                  <a:gd name="T1" fmla="*/ 532 h 42"/>
                  <a:gd name="T2" fmla="*/ 301 w 41"/>
                  <a:gd name="T3" fmla="*/ 626 h 42"/>
                  <a:gd name="T4" fmla="*/ 134 w 41"/>
                  <a:gd name="T5" fmla="*/ 626 h 42"/>
                  <a:gd name="T6" fmla="*/ 28 w 41"/>
                  <a:gd name="T7" fmla="*/ 515 h 42"/>
                  <a:gd name="T8" fmla="*/ 285 w 41"/>
                  <a:gd name="T9" fmla="*/ 0 h 42"/>
                  <a:gd name="T10" fmla="*/ 248 w 41"/>
                  <a:gd name="T11" fmla="*/ 196 h 42"/>
                  <a:gd name="T12" fmla="*/ 510 w 41"/>
                  <a:gd name="T13" fmla="*/ 215 h 42"/>
                  <a:gd name="T14" fmla="*/ 151 w 41"/>
                  <a:gd name="T15" fmla="*/ 287 h 42"/>
                  <a:gd name="T16" fmla="*/ 209 w 41"/>
                  <a:gd name="T17" fmla="*/ 545 h 42"/>
                  <a:gd name="T18" fmla="*/ 445 w 41"/>
                  <a:gd name="T19" fmla="*/ 53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36" y="35"/>
                    </a:moveTo>
                    <a:cubicBezTo>
                      <a:pt x="32" y="37"/>
                      <a:pt x="28" y="40"/>
                      <a:pt x="24" y="41"/>
                    </a:cubicBezTo>
                    <a:cubicBezTo>
                      <a:pt x="20" y="42"/>
                      <a:pt x="16" y="41"/>
                      <a:pt x="11" y="41"/>
                    </a:cubicBezTo>
                    <a:cubicBezTo>
                      <a:pt x="4" y="42"/>
                      <a:pt x="0" y="42"/>
                      <a:pt x="2" y="34"/>
                    </a:cubicBezTo>
                    <a:cubicBezTo>
                      <a:pt x="6" y="21"/>
                      <a:pt x="15" y="11"/>
                      <a:pt x="23" y="0"/>
                    </a:cubicBezTo>
                    <a:cubicBezTo>
                      <a:pt x="19" y="4"/>
                      <a:pt x="16" y="9"/>
                      <a:pt x="20" y="13"/>
                    </a:cubicBezTo>
                    <a:cubicBezTo>
                      <a:pt x="26" y="19"/>
                      <a:pt x="35" y="15"/>
                      <a:pt x="41" y="14"/>
                    </a:cubicBezTo>
                    <a:cubicBezTo>
                      <a:pt x="33" y="19"/>
                      <a:pt x="21" y="25"/>
                      <a:pt x="12" y="19"/>
                    </a:cubicBezTo>
                    <a:cubicBezTo>
                      <a:pt x="12" y="27"/>
                      <a:pt x="7" y="33"/>
                      <a:pt x="17" y="36"/>
                    </a:cubicBezTo>
                    <a:cubicBezTo>
                      <a:pt x="22" y="38"/>
                      <a:pt x="35" y="38"/>
                      <a:pt x="36" y="35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6" name="Freeform 746">
                <a:extLst>
                  <a:ext uri="{FF2B5EF4-FFF2-40B4-BE49-F238E27FC236}">
                    <a16:creationId xmlns:a16="http://schemas.microsoft.com/office/drawing/2014/main" id="{9A244C10-5DD0-4BBC-B472-EC9011FC0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658"/>
                <a:ext cx="232" cy="250"/>
              </a:xfrm>
              <a:custGeom>
                <a:avLst/>
                <a:gdLst>
                  <a:gd name="T0" fmla="*/ 49 w 100"/>
                  <a:gd name="T1" fmla="*/ 1532 h 101"/>
                  <a:gd name="T2" fmla="*/ 102 w 100"/>
                  <a:gd name="T3" fmla="*/ 1317 h 101"/>
                  <a:gd name="T4" fmla="*/ 209 w 100"/>
                  <a:gd name="T5" fmla="*/ 1337 h 101"/>
                  <a:gd name="T6" fmla="*/ 376 w 100"/>
                  <a:gd name="T7" fmla="*/ 1304 h 101"/>
                  <a:gd name="T8" fmla="*/ 313 w 100"/>
                  <a:gd name="T9" fmla="*/ 1079 h 101"/>
                  <a:gd name="T10" fmla="*/ 652 w 100"/>
                  <a:gd name="T11" fmla="*/ 894 h 101"/>
                  <a:gd name="T12" fmla="*/ 522 w 100"/>
                  <a:gd name="T13" fmla="*/ 881 h 101"/>
                  <a:gd name="T14" fmla="*/ 587 w 100"/>
                  <a:gd name="T15" fmla="*/ 743 h 101"/>
                  <a:gd name="T16" fmla="*/ 747 w 100"/>
                  <a:gd name="T17" fmla="*/ 649 h 101"/>
                  <a:gd name="T18" fmla="*/ 889 w 100"/>
                  <a:gd name="T19" fmla="*/ 391 h 101"/>
                  <a:gd name="T20" fmla="*/ 1097 w 100"/>
                  <a:gd name="T21" fmla="*/ 166 h 101"/>
                  <a:gd name="T22" fmla="*/ 1199 w 100"/>
                  <a:gd name="T23" fmla="*/ 30 h 101"/>
                  <a:gd name="T24" fmla="*/ 909 w 100"/>
                  <a:gd name="T25" fmla="*/ 245 h 101"/>
                  <a:gd name="T26" fmla="*/ 485 w 100"/>
                  <a:gd name="T27" fmla="*/ 681 h 101"/>
                  <a:gd name="T28" fmla="*/ 285 w 100"/>
                  <a:gd name="T29" fmla="*/ 938 h 101"/>
                  <a:gd name="T30" fmla="*/ 49 w 100"/>
                  <a:gd name="T31" fmla="*/ 1275 h 1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" h="101">
                    <a:moveTo>
                      <a:pt x="4" y="101"/>
                    </a:moveTo>
                    <a:cubicBezTo>
                      <a:pt x="0" y="98"/>
                      <a:pt x="4" y="88"/>
                      <a:pt x="8" y="87"/>
                    </a:cubicBezTo>
                    <a:cubicBezTo>
                      <a:pt x="9" y="87"/>
                      <a:pt x="15" y="88"/>
                      <a:pt x="17" y="88"/>
                    </a:cubicBezTo>
                    <a:cubicBezTo>
                      <a:pt x="21" y="88"/>
                      <a:pt x="26" y="87"/>
                      <a:pt x="30" y="86"/>
                    </a:cubicBezTo>
                    <a:cubicBezTo>
                      <a:pt x="19" y="86"/>
                      <a:pt x="20" y="80"/>
                      <a:pt x="25" y="71"/>
                    </a:cubicBezTo>
                    <a:cubicBezTo>
                      <a:pt x="30" y="62"/>
                      <a:pt x="41" y="60"/>
                      <a:pt x="52" y="59"/>
                    </a:cubicBezTo>
                    <a:cubicBezTo>
                      <a:pt x="48" y="59"/>
                      <a:pt x="44" y="61"/>
                      <a:pt x="42" y="58"/>
                    </a:cubicBezTo>
                    <a:cubicBezTo>
                      <a:pt x="40" y="55"/>
                      <a:pt x="45" y="50"/>
                      <a:pt x="47" y="49"/>
                    </a:cubicBezTo>
                    <a:cubicBezTo>
                      <a:pt x="51" y="46"/>
                      <a:pt x="56" y="46"/>
                      <a:pt x="60" y="43"/>
                    </a:cubicBezTo>
                    <a:cubicBezTo>
                      <a:pt x="54" y="39"/>
                      <a:pt x="66" y="27"/>
                      <a:pt x="71" y="26"/>
                    </a:cubicBezTo>
                    <a:cubicBezTo>
                      <a:pt x="66" y="20"/>
                      <a:pt x="84" y="13"/>
                      <a:pt x="88" y="11"/>
                    </a:cubicBezTo>
                    <a:cubicBezTo>
                      <a:pt x="89" y="10"/>
                      <a:pt x="100" y="5"/>
                      <a:pt x="96" y="2"/>
                    </a:cubicBezTo>
                    <a:cubicBezTo>
                      <a:pt x="92" y="0"/>
                      <a:pt x="75" y="14"/>
                      <a:pt x="73" y="16"/>
                    </a:cubicBezTo>
                    <a:cubicBezTo>
                      <a:pt x="61" y="25"/>
                      <a:pt x="50" y="34"/>
                      <a:pt x="39" y="45"/>
                    </a:cubicBezTo>
                    <a:cubicBezTo>
                      <a:pt x="33" y="50"/>
                      <a:pt x="29" y="56"/>
                      <a:pt x="23" y="62"/>
                    </a:cubicBezTo>
                    <a:cubicBezTo>
                      <a:pt x="17" y="69"/>
                      <a:pt x="11" y="78"/>
                      <a:pt x="4" y="8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7" name="Freeform 747">
                <a:extLst>
                  <a:ext uri="{FF2B5EF4-FFF2-40B4-BE49-F238E27FC236}">
                    <a16:creationId xmlns:a16="http://schemas.microsoft.com/office/drawing/2014/main" id="{14C0F67F-1D00-4EFA-ABF6-C65B1A374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91"/>
                <a:ext cx="37" cy="30"/>
              </a:xfrm>
              <a:custGeom>
                <a:avLst/>
                <a:gdLst>
                  <a:gd name="T0" fmla="*/ 0 w 16"/>
                  <a:gd name="T1" fmla="*/ 188 h 12"/>
                  <a:gd name="T2" fmla="*/ 171 w 16"/>
                  <a:gd name="T3" fmla="*/ 158 h 12"/>
                  <a:gd name="T4" fmla="*/ 199 w 16"/>
                  <a:gd name="T5" fmla="*/ 33 h 12"/>
                  <a:gd name="T6" fmla="*/ 102 w 1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12"/>
                    </a:moveTo>
                    <a:cubicBezTo>
                      <a:pt x="5" y="11"/>
                      <a:pt x="9" y="10"/>
                      <a:pt x="14" y="10"/>
                    </a:cubicBezTo>
                    <a:cubicBezTo>
                      <a:pt x="12" y="7"/>
                      <a:pt x="13" y="4"/>
                      <a:pt x="16" y="2"/>
                    </a:cubicBezTo>
                    <a:cubicBezTo>
                      <a:pt x="13" y="2"/>
                      <a:pt x="10" y="2"/>
                      <a:pt x="8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8" name="Freeform 748">
                <a:extLst>
                  <a:ext uri="{FF2B5EF4-FFF2-40B4-BE49-F238E27FC236}">
                    <a16:creationId xmlns:a16="http://schemas.microsoft.com/office/drawing/2014/main" id="{2339F0A0-382F-46AB-846F-AEED3B123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2594"/>
                <a:ext cx="44" cy="44"/>
              </a:xfrm>
              <a:custGeom>
                <a:avLst/>
                <a:gdLst>
                  <a:gd name="T0" fmla="*/ 0 w 19"/>
                  <a:gd name="T1" fmla="*/ 0 h 18"/>
                  <a:gd name="T2" fmla="*/ 74 w 19"/>
                  <a:gd name="T3" fmla="*/ 132 h 18"/>
                  <a:gd name="T4" fmla="*/ 225 w 19"/>
                  <a:gd name="T5" fmla="*/ 264 h 18"/>
                  <a:gd name="T6" fmla="*/ 236 w 19"/>
                  <a:gd name="T7" fmla="*/ 90 h 18"/>
                  <a:gd name="T8" fmla="*/ 49 w 19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2" y="3"/>
                      <a:pt x="5" y="6"/>
                      <a:pt x="6" y="9"/>
                    </a:cubicBezTo>
                    <a:cubicBezTo>
                      <a:pt x="11" y="5"/>
                      <a:pt x="16" y="15"/>
                      <a:pt x="18" y="18"/>
                    </a:cubicBezTo>
                    <a:cubicBezTo>
                      <a:pt x="17" y="14"/>
                      <a:pt x="18" y="10"/>
                      <a:pt x="19" y="6"/>
                    </a:cubicBezTo>
                    <a:cubicBezTo>
                      <a:pt x="15" y="7"/>
                      <a:pt x="5" y="4"/>
                      <a:pt x="4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79" name="Freeform 749">
                <a:extLst>
                  <a:ext uri="{FF2B5EF4-FFF2-40B4-BE49-F238E27FC236}">
                    <a16:creationId xmlns:a16="http://schemas.microsoft.com/office/drawing/2014/main" id="{343A7566-C543-47EA-82F9-2403E4BE1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581"/>
                <a:ext cx="63" cy="35"/>
              </a:xfrm>
              <a:custGeom>
                <a:avLst/>
                <a:gdLst>
                  <a:gd name="T0" fmla="*/ 0 w 27"/>
                  <a:gd name="T1" fmla="*/ 50 h 14"/>
                  <a:gd name="T2" fmla="*/ 240 w 27"/>
                  <a:gd name="T3" fmla="*/ 220 h 14"/>
                  <a:gd name="T4" fmla="*/ 240 w 27"/>
                  <a:gd name="T5" fmla="*/ 188 h 14"/>
                  <a:gd name="T6" fmla="*/ 343 w 27"/>
                  <a:gd name="T7" fmla="*/ 208 h 14"/>
                  <a:gd name="T8" fmla="*/ 180 w 27"/>
                  <a:gd name="T9" fmla="*/ 95 h 14"/>
                  <a:gd name="T10" fmla="*/ 343 w 27"/>
                  <a:gd name="T11" fmla="*/ 50 h 14"/>
                  <a:gd name="T12" fmla="*/ 217 w 27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3"/>
                    </a:moveTo>
                    <a:cubicBezTo>
                      <a:pt x="4" y="11"/>
                      <a:pt x="14" y="7"/>
                      <a:pt x="19" y="14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22" y="11"/>
                      <a:pt x="26" y="11"/>
                      <a:pt x="27" y="13"/>
                    </a:cubicBezTo>
                    <a:cubicBezTo>
                      <a:pt x="25" y="11"/>
                      <a:pt x="15" y="10"/>
                      <a:pt x="14" y="6"/>
                    </a:cubicBezTo>
                    <a:cubicBezTo>
                      <a:pt x="14" y="1"/>
                      <a:pt x="24" y="3"/>
                      <a:pt x="27" y="3"/>
                    </a:cubicBezTo>
                    <a:cubicBezTo>
                      <a:pt x="24" y="2"/>
                      <a:pt x="20" y="2"/>
                      <a:pt x="17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0" name="Freeform 750">
                <a:extLst>
                  <a:ext uri="{FF2B5EF4-FFF2-40B4-BE49-F238E27FC236}">
                    <a16:creationId xmlns:a16="http://schemas.microsoft.com/office/drawing/2014/main" id="{1641769C-E566-4522-84DB-5006E3358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601"/>
                <a:ext cx="28" cy="134"/>
              </a:xfrm>
              <a:custGeom>
                <a:avLst/>
                <a:gdLst>
                  <a:gd name="T0" fmla="*/ 0 w 12"/>
                  <a:gd name="T1" fmla="*/ 136 h 54"/>
                  <a:gd name="T2" fmla="*/ 49 w 12"/>
                  <a:gd name="T3" fmla="*/ 474 h 54"/>
                  <a:gd name="T4" fmla="*/ 0 w 12"/>
                  <a:gd name="T5" fmla="*/ 826 h 54"/>
                  <a:gd name="T6" fmla="*/ 65 w 12"/>
                  <a:gd name="T7" fmla="*/ 598 h 54"/>
                  <a:gd name="T8" fmla="*/ 126 w 12"/>
                  <a:gd name="T9" fmla="*/ 457 h 54"/>
                  <a:gd name="T10" fmla="*/ 126 w 12"/>
                  <a:gd name="T11" fmla="*/ 278 h 54"/>
                  <a:gd name="T12" fmla="*/ 86 w 12"/>
                  <a:gd name="T13" fmla="*/ 104 h 54"/>
                  <a:gd name="T14" fmla="*/ 0 w 1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54">
                    <a:moveTo>
                      <a:pt x="0" y="9"/>
                    </a:moveTo>
                    <a:cubicBezTo>
                      <a:pt x="0" y="17"/>
                      <a:pt x="2" y="23"/>
                      <a:pt x="4" y="31"/>
                    </a:cubicBezTo>
                    <a:cubicBezTo>
                      <a:pt x="7" y="40"/>
                      <a:pt x="1" y="46"/>
                      <a:pt x="0" y="54"/>
                    </a:cubicBezTo>
                    <a:cubicBezTo>
                      <a:pt x="3" y="51"/>
                      <a:pt x="3" y="43"/>
                      <a:pt x="5" y="39"/>
                    </a:cubicBezTo>
                    <a:cubicBezTo>
                      <a:pt x="6" y="35"/>
                      <a:pt x="9" y="33"/>
                      <a:pt x="10" y="30"/>
                    </a:cubicBezTo>
                    <a:cubicBezTo>
                      <a:pt x="12" y="26"/>
                      <a:pt x="6" y="22"/>
                      <a:pt x="10" y="18"/>
                    </a:cubicBezTo>
                    <a:cubicBezTo>
                      <a:pt x="6" y="16"/>
                      <a:pt x="8" y="11"/>
                      <a:pt x="7" y="7"/>
                    </a:cubicBezTo>
                    <a:cubicBezTo>
                      <a:pt x="5" y="4"/>
                      <a:pt x="2" y="2"/>
                      <a:pt x="0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1" name="Freeform 751">
                <a:extLst>
                  <a:ext uri="{FF2B5EF4-FFF2-40B4-BE49-F238E27FC236}">
                    <a16:creationId xmlns:a16="http://schemas.microsoft.com/office/drawing/2014/main" id="{0278177B-A54F-423A-8DAD-A9787E1A6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034"/>
                <a:ext cx="250" cy="329"/>
              </a:xfrm>
              <a:custGeom>
                <a:avLst/>
                <a:gdLst>
                  <a:gd name="T0" fmla="*/ 896 w 108"/>
                  <a:gd name="T1" fmla="*/ 1848 h 133"/>
                  <a:gd name="T2" fmla="*/ 1056 w 108"/>
                  <a:gd name="T3" fmla="*/ 1831 h 133"/>
                  <a:gd name="T4" fmla="*/ 1340 w 108"/>
                  <a:gd name="T5" fmla="*/ 1242 h 133"/>
                  <a:gd name="T6" fmla="*/ 1178 w 108"/>
                  <a:gd name="T7" fmla="*/ 228 h 133"/>
                  <a:gd name="T8" fmla="*/ 1113 w 108"/>
                  <a:gd name="T9" fmla="*/ 0 h 133"/>
                  <a:gd name="T10" fmla="*/ 1093 w 108"/>
                  <a:gd name="T11" fmla="*/ 62 h 133"/>
                  <a:gd name="T12" fmla="*/ 1067 w 108"/>
                  <a:gd name="T13" fmla="*/ 215 h 133"/>
                  <a:gd name="T14" fmla="*/ 1067 w 108"/>
                  <a:gd name="T15" fmla="*/ 228 h 133"/>
                  <a:gd name="T16" fmla="*/ 1067 w 108"/>
                  <a:gd name="T17" fmla="*/ 228 h 133"/>
                  <a:gd name="T18" fmla="*/ 1113 w 108"/>
                  <a:gd name="T19" fmla="*/ 299 h 133"/>
                  <a:gd name="T20" fmla="*/ 1130 w 108"/>
                  <a:gd name="T21" fmla="*/ 482 h 133"/>
                  <a:gd name="T22" fmla="*/ 1141 w 108"/>
                  <a:gd name="T23" fmla="*/ 680 h 133"/>
                  <a:gd name="T24" fmla="*/ 1104 w 108"/>
                  <a:gd name="T25" fmla="*/ 789 h 133"/>
                  <a:gd name="T26" fmla="*/ 1067 w 108"/>
                  <a:gd name="T27" fmla="*/ 905 h 133"/>
                  <a:gd name="T28" fmla="*/ 1039 w 108"/>
                  <a:gd name="T29" fmla="*/ 935 h 133"/>
                  <a:gd name="T30" fmla="*/ 1104 w 108"/>
                  <a:gd name="T31" fmla="*/ 1573 h 133"/>
                  <a:gd name="T32" fmla="*/ 1007 w 108"/>
                  <a:gd name="T33" fmla="*/ 1603 h 133"/>
                  <a:gd name="T34" fmla="*/ 868 w 108"/>
                  <a:gd name="T35" fmla="*/ 1108 h 133"/>
                  <a:gd name="T36" fmla="*/ 831 w 108"/>
                  <a:gd name="T37" fmla="*/ 1121 h 133"/>
                  <a:gd name="T38" fmla="*/ 819 w 108"/>
                  <a:gd name="T39" fmla="*/ 1121 h 133"/>
                  <a:gd name="T40" fmla="*/ 933 w 108"/>
                  <a:gd name="T41" fmla="*/ 1450 h 133"/>
                  <a:gd name="T42" fmla="*/ 905 w 108"/>
                  <a:gd name="T43" fmla="*/ 1739 h 133"/>
                  <a:gd name="T44" fmla="*/ 771 w 108"/>
                  <a:gd name="T45" fmla="*/ 1714 h 133"/>
                  <a:gd name="T46" fmla="*/ 718 w 108"/>
                  <a:gd name="T47" fmla="*/ 1304 h 133"/>
                  <a:gd name="T48" fmla="*/ 697 w 108"/>
                  <a:gd name="T49" fmla="*/ 1769 h 133"/>
                  <a:gd name="T50" fmla="*/ 472 w 108"/>
                  <a:gd name="T51" fmla="*/ 1395 h 133"/>
                  <a:gd name="T52" fmla="*/ 472 w 108"/>
                  <a:gd name="T53" fmla="*/ 1694 h 133"/>
                  <a:gd name="T54" fmla="*/ 407 w 108"/>
                  <a:gd name="T55" fmla="*/ 1769 h 133"/>
                  <a:gd name="T56" fmla="*/ 347 w 108"/>
                  <a:gd name="T57" fmla="*/ 1573 h 133"/>
                  <a:gd name="T58" fmla="*/ 262 w 108"/>
                  <a:gd name="T59" fmla="*/ 1395 h 133"/>
                  <a:gd name="T60" fmla="*/ 285 w 108"/>
                  <a:gd name="T61" fmla="*/ 1224 h 133"/>
                  <a:gd name="T62" fmla="*/ 208 w 108"/>
                  <a:gd name="T63" fmla="*/ 1121 h 133"/>
                  <a:gd name="T64" fmla="*/ 199 w 108"/>
                  <a:gd name="T65" fmla="*/ 1180 h 133"/>
                  <a:gd name="T66" fmla="*/ 199 w 108"/>
                  <a:gd name="T67" fmla="*/ 1180 h 133"/>
                  <a:gd name="T68" fmla="*/ 150 w 108"/>
                  <a:gd name="T69" fmla="*/ 1378 h 133"/>
                  <a:gd name="T70" fmla="*/ 188 w 108"/>
                  <a:gd name="T71" fmla="*/ 1652 h 133"/>
                  <a:gd name="T72" fmla="*/ 123 w 108"/>
                  <a:gd name="T73" fmla="*/ 1786 h 133"/>
                  <a:gd name="T74" fmla="*/ 37 w 108"/>
                  <a:gd name="T75" fmla="*/ 1623 h 133"/>
                  <a:gd name="T76" fmla="*/ 12 w 108"/>
                  <a:gd name="T77" fmla="*/ 1482 h 133"/>
                  <a:gd name="T78" fmla="*/ 0 w 108"/>
                  <a:gd name="T79" fmla="*/ 1878 h 133"/>
                  <a:gd name="T80" fmla="*/ 12 w 108"/>
                  <a:gd name="T81" fmla="*/ 1878 h 133"/>
                  <a:gd name="T82" fmla="*/ 171 w 108"/>
                  <a:gd name="T83" fmla="*/ 1952 h 133"/>
                  <a:gd name="T84" fmla="*/ 262 w 108"/>
                  <a:gd name="T85" fmla="*/ 1922 h 133"/>
                  <a:gd name="T86" fmla="*/ 359 w 108"/>
                  <a:gd name="T87" fmla="*/ 1910 h 133"/>
                  <a:gd name="T88" fmla="*/ 632 w 108"/>
                  <a:gd name="T89" fmla="*/ 1878 h 133"/>
                  <a:gd name="T90" fmla="*/ 896 w 108"/>
                  <a:gd name="T91" fmla="*/ 1848 h 13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" h="133">
                    <a:moveTo>
                      <a:pt x="72" y="122"/>
                    </a:moveTo>
                    <a:cubicBezTo>
                      <a:pt x="77" y="120"/>
                      <a:pt x="80" y="123"/>
                      <a:pt x="85" y="121"/>
                    </a:cubicBezTo>
                    <a:cubicBezTo>
                      <a:pt x="93" y="118"/>
                      <a:pt x="105" y="92"/>
                      <a:pt x="108" y="82"/>
                    </a:cubicBezTo>
                    <a:cubicBezTo>
                      <a:pt x="105" y="62"/>
                      <a:pt x="99" y="30"/>
                      <a:pt x="95" y="15"/>
                    </a:cubicBezTo>
                    <a:cubicBezTo>
                      <a:pt x="93" y="10"/>
                      <a:pt x="92" y="5"/>
                      <a:pt x="90" y="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7"/>
                      <a:pt x="86" y="12"/>
                      <a:pt x="86" y="14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7" y="17"/>
                      <a:pt x="90" y="18"/>
                      <a:pt x="90" y="20"/>
                    </a:cubicBezTo>
                    <a:cubicBezTo>
                      <a:pt x="92" y="24"/>
                      <a:pt x="91" y="28"/>
                      <a:pt x="91" y="32"/>
                    </a:cubicBezTo>
                    <a:cubicBezTo>
                      <a:pt x="91" y="36"/>
                      <a:pt x="92" y="41"/>
                      <a:pt x="92" y="45"/>
                    </a:cubicBezTo>
                    <a:cubicBezTo>
                      <a:pt x="92" y="49"/>
                      <a:pt x="91" y="49"/>
                      <a:pt x="89" y="52"/>
                    </a:cubicBezTo>
                    <a:cubicBezTo>
                      <a:pt x="89" y="55"/>
                      <a:pt x="88" y="58"/>
                      <a:pt x="86" y="60"/>
                    </a:cubicBezTo>
                    <a:cubicBezTo>
                      <a:pt x="85" y="61"/>
                      <a:pt x="85" y="62"/>
                      <a:pt x="84" y="62"/>
                    </a:cubicBezTo>
                    <a:cubicBezTo>
                      <a:pt x="92" y="73"/>
                      <a:pt x="90" y="92"/>
                      <a:pt x="89" y="104"/>
                    </a:cubicBezTo>
                    <a:cubicBezTo>
                      <a:pt x="89" y="113"/>
                      <a:pt x="82" y="116"/>
                      <a:pt x="81" y="106"/>
                    </a:cubicBezTo>
                    <a:cubicBezTo>
                      <a:pt x="80" y="97"/>
                      <a:pt x="78" y="80"/>
                      <a:pt x="70" y="73"/>
                    </a:cubicBezTo>
                    <a:cubicBezTo>
                      <a:pt x="69" y="73"/>
                      <a:pt x="69" y="74"/>
                      <a:pt x="67" y="74"/>
                    </a:cubicBezTo>
                    <a:cubicBezTo>
                      <a:pt x="67" y="74"/>
                      <a:pt x="67" y="74"/>
                      <a:pt x="66" y="74"/>
                    </a:cubicBezTo>
                    <a:cubicBezTo>
                      <a:pt x="69" y="81"/>
                      <a:pt x="74" y="88"/>
                      <a:pt x="75" y="96"/>
                    </a:cubicBezTo>
                    <a:cubicBezTo>
                      <a:pt x="76" y="101"/>
                      <a:pt x="76" y="111"/>
                      <a:pt x="73" y="115"/>
                    </a:cubicBezTo>
                    <a:cubicBezTo>
                      <a:pt x="69" y="120"/>
                      <a:pt x="62" y="120"/>
                      <a:pt x="62" y="113"/>
                    </a:cubicBezTo>
                    <a:cubicBezTo>
                      <a:pt x="61" y="104"/>
                      <a:pt x="63" y="95"/>
                      <a:pt x="58" y="86"/>
                    </a:cubicBezTo>
                    <a:cubicBezTo>
                      <a:pt x="57" y="93"/>
                      <a:pt x="63" y="112"/>
                      <a:pt x="56" y="117"/>
                    </a:cubicBezTo>
                    <a:cubicBezTo>
                      <a:pt x="45" y="124"/>
                      <a:pt x="38" y="99"/>
                      <a:pt x="38" y="92"/>
                    </a:cubicBezTo>
                    <a:cubicBezTo>
                      <a:pt x="36" y="98"/>
                      <a:pt x="39" y="105"/>
                      <a:pt x="38" y="112"/>
                    </a:cubicBezTo>
                    <a:cubicBezTo>
                      <a:pt x="38" y="115"/>
                      <a:pt x="37" y="117"/>
                      <a:pt x="33" y="117"/>
                    </a:cubicBezTo>
                    <a:cubicBezTo>
                      <a:pt x="27" y="118"/>
                      <a:pt x="28" y="109"/>
                      <a:pt x="28" y="104"/>
                    </a:cubicBezTo>
                    <a:cubicBezTo>
                      <a:pt x="26" y="99"/>
                      <a:pt x="23" y="97"/>
                      <a:pt x="21" y="92"/>
                    </a:cubicBezTo>
                    <a:cubicBezTo>
                      <a:pt x="20" y="88"/>
                      <a:pt x="22" y="84"/>
                      <a:pt x="23" y="81"/>
                    </a:cubicBezTo>
                    <a:cubicBezTo>
                      <a:pt x="27" y="73"/>
                      <a:pt x="23" y="75"/>
                      <a:pt x="17" y="74"/>
                    </a:cubicBezTo>
                    <a:cubicBezTo>
                      <a:pt x="17" y="75"/>
                      <a:pt x="17" y="76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82"/>
                      <a:pt x="12" y="86"/>
                      <a:pt x="12" y="91"/>
                    </a:cubicBezTo>
                    <a:cubicBezTo>
                      <a:pt x="12" y="98"/>
                      <a:pt x="13" y="103"/>
                      <a:pt x="15" y="109"/>
                    </a:cubicBezTo>
                    <a:cubicBezTo>
                      <a:pt x="17" y="115"/>
                      <a:pt x="18" y="123"/>
                      <a:pt x="10" y="118"/>
                    </a:cubicBezTo>
                    <a:cubicBezTo>
                      <a:pt x="6" y="116"/>
                      <a:pt x="4" y="112"/>
                      <a:pt x="3" y="107"/>
                    </a:cubicBezTo>
                    <a:cubicBezTo>
                      <a:pt x="3" y="104"/>
                      <a:pt x="5" y="100"/>
                      <a:pt x="1" y="98"/>
                    </a:cubicBezTo>
                    <a:cubicBezTo>
                      <a:pt x="0" y="107"/>
                      <a:pt x="0" y="115"/>
                      <a:pt x="0" y="124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6" y="125"/>
                      <a:pt x="9" y="128"/>
                      <a:pt x="14" y="129"/>
                    </a:cubicBezTo>
                    <a:cubicBezTo>
                      <a:pt x="12" y="129"/>
                      <a:pt x="23" y="127"/>
                      <a:pt x="21" y="127"/>
                    </a:cubicBezTo>
                    <a:cubicBezTo>
                      <a:pt x="21" y="127"/>
                      <a:pt x="29" y="126"/>
                      <a:pt x="29" y="126"/>
                    </a:cubicBezTo>
                    <a:cubicBezTo>
                      <a:pt x="37" y="127"/>
                      <a:pt x="44" y="130"/>
                      <a:pt x="51" y="124"/>
                    </a:cubicBezTo>
                    <a:cubicBezTo>
                      <a:pt x="55" y="133"/>
                      <a:pt x="66" y="123"/>
                      <a:pt x="72" y="122"/>
                    </a:cubicBezTo>
                    <a:close/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2" name="Freeform 752">
                <a:extLst>
                  <a:ext uri="{FF2B5EF4-FFF2-40B4-BE49-F238E27FC236}">
                    <a16:creationId xmlns:a16="http://schemas.microsoft.com/office/drawing/2014/main" id="{E18FC606-9921-4CC3-8571-045D0DD65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3242"/>
                <a:ext cx="65" cy="71"/>
              </a:xfrm>
              <a:custGeom>
                <a:avLst/>
                <a:gdLst>
                  <a:gd name="T0" fmla="*/ 0 w 28"/>
                  <a:gd name="T1" fmla="*/ 71 h 29"/>
                  <a:gd name="T2" fmla="*/ 123 w 28"/>
                  <a:gd name="T3" fmla="*/ 365 h 29"/>
                  <a:gd name="T4" fmla="*/ 351 w 28"/>
                  <a:gd name="T5" fmla="*/ 426 h 29"/>
                  <a:gd name="T6" fmla="*/ 274 w 28"/>
                  <a:gd name="T7" fmla="*/ 120 h 29"/>
                  <a:gd name="T8" fmla="*/ 139 w 28"/>
                  <a:gd name="T9" fmla="*/ 223 h 29"/>
                  <a:gd name="T10" fmla="*/ 28 w 28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0" y="5"/>
                    </a:moveTo>
                    <a:cubicBezTo>
                      <a:pt x="2" y="13"/>
                      <a:pt x="2" y="20"/>
                      <a:pt x="10" y="25"/>
                    </a:cubicBezTo>
                    <a:cubicBezTo>
                      <a:pt x="16" y="28"/>
                      <a:pt x="22" y="29"/>
                      <a:pt x="28" y="29"/>
                    </a:cubicBezTo>
                    <a:cubicBezTo>
                      <a:pt x="22" y="25"/>
                      <a:pt x="22" y="15"/>
                      <a:pt x="22" y="8"/>
                    </a:cubicBezTo>
                    <a:cubicBezTo>
                      <a:pt x="21" y="16"/>
                      <a:pt x="19" y="21"/>
                      <a:pt x="11" y="15"/>
                    </a:cubicBezTo>
                    <a:cubicBezTo>
                      <a:pt x="7" y="12"/>
                      <a:pt x="2" y="5"/>
                      <a:pt x="2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3" name="Freeform 753">
                <a:extLst>
                  <a:ext uri="{FF2B5EF4-FFF2-40B4-BE49-F238E27FC236}">
                    <a16:creationId xmlns:a16="http://schemas.microsoft.com/office/drawing/2014/main" id="{2458DD4B-8292-4BBF-AE7F-0217BEF82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3212"/>
                <a:ext cx="88" cy="116"/>
              </a:xfrm>
              <a:custGeom>
                <a:avLst/>
                <a:gdLst>
                  <a:gd name="T0" fmla="*/ 435 w 38"/>
                  <a:gd name="T1" fmla="*/ 133 h 47"/>
                  <a:gd name="T2" fmla="*/ 472 w 38"/>
                  <a:gd name="T3" fmla="*/ 706 h 47"/>
                  <a:gd name="T4" fmla="*/ 248 w 38"/>
                  <a:gd name="T5" fmla="*/ 694 h 47"/>
                  <a:gd name="T6" fmla="*/ 0 w 38"/>
                  <a:gd name="T7" fmla="*/ 647 h 47"/>
                  <a:gd name="T8" fmla="*/ 86 w 38"/>
                  <a:gd name="T9" fmla="*/ 407 h 47"/>
                  <a:gd name="T10" fmla="*/ 188 w 38"/>
                  <a:gd name="T11" fmla="*/ 0 h 47"/>
                  <a:gd name="T12" fmla="*/ 225 w 38"/>
                  <a:gd name="T13" fmla="*/ 494 h 47"/>
                  <a:gd name="T14" fmla="*/ 359 w 38"/>
                  <a:gd name="T15" fmla="*/ 511 h 47"/>
                  <a:gd name="T16" fmla="*/ 435 w 38"/>
                  <a:gd name="T17" fmla="*/ 153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35" y="9"/>
                    </a:moveTo>
                    <a:cubicBezTo>
                      <a:pt x="30" y="22"/>
                      <a:pt x="35" y="35"/>
                      <a:pt x="38" y="47"/>
                    </a:cubicBezTo>
                    <a:cubicBezTo>
                      <a:pt x="32" y="46"/>
                      <a:pt x="26" y="47"/>
                      <a:pt x="20" y="46"/>
                    </a:cubicBezTo>
                    <a:cubicBezTo>
                      <a:pt x="14" y="45"/>
                      <a:pt x="5" y="46"/>
                      <a:pt x="0" y="43"/>
                    </a:cubicBezTo>
                    <a:cubicBezTo>
                      <a:pt x="10" y="41"/>
                      <a:pt x="7" y="34"/>
                      <a:pt x="7" y="27"/>
                    </a:cubicBezTo>
                    <a:cubicBezTo>
                      <a:pt x="7" y="18"/>
                      <a:pt x="13" y="8"/>
                      <a:pt x="15" y="0"/>
                    </a:cubicBezTo>
                    <a:cubicBezTo>
                      <a:pt x="13" y="8"/>
                      <a:pt x="13" y="25"/>
                      <a:pt x="18" y="33"/>
                    </a:cubicBezTo>
                    <a:cubicBezTo>
                      <a:pt x="20" y="38"/>
                      <a:pt x="24" y="40"/>
                      <a:pt x="29" y="34"/>
                    </a:cubicBezTo>
                    <a:cubicBezTo>
                      <a:pt x="34" y="28"/>
                      <a:pt x="30" y="16"/>
                      <a:pt x="35" y="1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4" name="Freeform 754">
                <a:extLst>
                  <a:ext uri="{FF2B5EF4-FFF2-40B4-BE49-F238E27FC236}">
                    <a16:creationId xmlns:a16="http://schemas.microsoft.com/office/drawing/2014/main" id="{5D3ACD4A-6343-449B-9485-B5ED6DE07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3101"/>
                <a:ext cx="21" cy="54"/>
              </a:xfrm>
              <a:custGeom>
                <a:avLst/>
                <a:gdLst>
                  <a:gd name="T0" fmla="*/ 103 w 9"/>
                  <a:gd name="T1" fmla="*/ 0 h 22"/>
                  <a:gd name="T2" fmla="*/ 12 w 9"/>
                  <a:gd name="T3" fmla="*/ 326 h 22"/>
                  <a:gd name="T4" fmla="*/ 28 w 9"/>
                  <a:gd name="T5" fmla="*/ 20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8" y="0"/>
                    </a:moveTo>
                    <a:cubicBezTo>
                      <a:pt x="8" y="7"/>
                      <a:pt x="9" y="18"/>
                      <a:pt x="1" y="22"/>
                    </a:cubicBezTo>
                    <a:cubicBezTo>
                      <a:pt x="0" y="20"/>
                      <a:pt x="1" y="16"/>
                      <a:pt x="2" y="1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5" name="Freeform 755">
                <a:extLst>
                  <a:ext uri="{FF2B5EF4-FFF2-40B4-BE49-F238E27FC236}">
                    <a16:creationId xmlns:a16="http://schemas.microsoft.com/office/drawing/2014/main" id="{2CC7AC24-422E-4AB5-887E-106AE9768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170"/>
                <a:ext cx="37" cy="72"/>
              </a:xfrm>
              <a:custGeom>
                <a:avLst/>
                <a:gdLst>
                  <a:gd name="T0" fmla="*/ 187 w 16"/>
                  <a:gd name="T1" fmla="*/ 0 h 29"/>
                  <a:gd name="T2" fmla="*/ 187 w 16"/>
                  <a:gd name="T3" fmla="*/ 137 h 29"/>
                  <a:gd name="T4" fmla="*/ 113 w 16"/>
                  <a:gd name="T5" fmla="*/ 258 h 29"/>
                  <a:gd name="T6" fmla="*/ 74 w 16"/>
                  <a:gd name="T7" fmla="*/ 432 h 29"/>
                  <a:gd name="T8" fmla="*/ 0 w 16"/>
                  <a:gd name="T9" fmla="*/ 444 h 29"/>
                  <a:gd name="T10" fmla="*/ 86 w 16"/>
                  <a:gd name="T11" fmla="*/ 104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5" y="3"/>
                      <a:pt x="16" y="6"/>
                      <a:pt x="15" y="9"/>
                    </a:cubicBezTo>
                    <a:cubicBezTo>
                      <a:pt x="13" y="12"/>
                      <a:pt x="10" y="14"/>
                      <a:pt x="9" y="17"/>
                    </a:cubicBezTo>
                    <a:cubicBezTo>
                      <a:pt x="8" y="20"/>
                      <a:pt x="8" y="26"/>
                      <a:pt x="6" y="28"/>
                    </a:cubicBezTo>
                    <a:cubicBezTo>
                      <a:pt x="4" y="29"/>
                      <a:pt x="2" y="28"/>
                      <a:pt x="0" y="29"/>
                    </a:cubicBezTo>
                    <a:cubicBezTo>
                      <a:pt x="7" y="25"/>
                      <a:pt x="3" y="13"/>
                      <a:pt x="7" y="7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6" name="Freeform 756">
                <a:extLst>
                  <a:ext uri="{FF2B5EF4-FFF2-40B4-BE49-F238E27FC236}">
                    <a16:creationId xmlns:a16="http://schemas.microsoft.com/office/drawing/2014/main" id="{2F00065D-5577-4E70-A5DB-DF366A32D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125"/>
                <a:ext cx="148" cy="131"/>
              </a:xfrm>
              <a:custGeom>
                <a:avLst/>
                <a:gdLst>
                  <a:gd name="T0" fmla="*/ 765 w 64"/>
                  <a:gd name="T1" fmla="*/ 556 h 53"/>
                  <a:gd name="T2" fmla="*/ 620 w 64"/>
                  <a:gd name="T3" fmla="*/ 788 h 53"/>
                  <a:gd name="T4" fmla="*/ 386 w 64"/>
                  <a:gd name="T5" fmla="*/ 648 h 53"/>
                  <a:gd name="T6" fmla="*/ 273 w 64"/>
                  <a:gd name="T7" fmla="*/ 556 h 53"/>
                  <a:gd name="T8" fmla="*/ 171 w 64"/>
                  <a:gd name="T9" fmla="*/ 423 h 53"/>
                  <a:gd name="T10" fmla="*/ 0 w 64"/>
                  <a:gd name="T11" fmla="*/ 133 h 53"/>
                  <a:gd name="T12" fmla="*/ 199 w 64"/>
                  <a:gd name="T13" fmla="*/ 319 h 53"/>
                  <a:gd name="T14" fmla="*/ 386 w 64"/>
                  <a:gd name="T15" fmla="*/ 183 h 53"/>
                  <a:gd name="T16" fmla="*/ 301 w 64"/>
                  <a:gd name="T17" fmla="*/ 423 h 53"/>
                  <a:gd name="T18" fmla="*/ 407 w 64"/>
                  <a:gd name="T19" fmla="*/ 74 h 53"/>
                  <a:gd name="T20" fmla="*/ 460 w 64"/>
                  <a:gd name="T21" fmla="*/ 269 h 53"/>
                  <a:gd name="T22" fmla="*/ 432 w 64"/>
                  <a:gd name="T23" fmla="*/ 635 h 53"/>
                  <a:gd name="T24" fmla="*/ 583 w 64"/>
                  <a:gd name="T25" fmla="*/ 606 h 53"/>
                  <a:gd name="T26" fmla="*/ 657 w 64"/>
                  <a:gd name="T27" fmla="*/ 349 h 53"/>
                  <a:gd name="T28" fmla="*/ 668 w 64"/>
                  <a:gd name="T29" fmla="*/ 665 h 53"/>
                  <a:gd name="T30" fmla="*/ 791 w 64"/>
                  <a:gd name="T31" fmla="*/ 573 h 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53">
                    <a:moveTo>
                      <a:pt x="62" y="37"/>
                    </a:moveTo>
                    <a:cubicBezTo>
                      <a:pt x="62" y="44"/>
                      <a:pt x="57" y="52"/>
                      <a:pt x="50" y="52"/>
                    </a:cubicBezTo>
                    <a:cubicBezTo>
                      <a:pt x="42" y="53"/>
                      <a:pt x="37" y="47"/>
                      <a:pt x="31" y="43"/>
                    </a:cubicBezTo>
                    <a:cubicBezTo>
                      <a:pt x="29" y="41"/>
                      <a:pt x="25" y="39"/>
                      <a:pt x="22" y="37"/>
                    </a:cubicBezTo>
                    <a:cubicBezTo>
                      <a:pt x="18" y="34"/>
                      <a:pt x="17" y="32"/>
                      <a:pt x="14" y="28"/>
                    </a:cubicBezTo>
                    <a:cubicBezTo>
                      <a:pt x="10" y="22"/>
                      <a:pt x="4" y="16"/>
                      <a:pt x="0" y="9"/>
                    </a:cubicBezTo>
                    <a:cubicBezTo>
                      <a:pt x="4" y="14"/>
                      <a:pt x="10" y="20"/>
                      <a:pt x="16" y="21"/>
                    </a:cubicBezTo>
                    <a:cubicBezTo>
                      <a:pt x="20" y="22"/>
                      <a:pt x="31" y="17"/>
                      <a:pt x="31" y="12"/>
                    </a:cubicBezTo>
                    <a:cubicBezTo>
                      <a:pt x="28" y="17"/>
                      <a:pt x="26" y="23"/>
                      <a:pt x="24" y="28"/>
                    </a:cubicBezTo>
                    <a:cubicBezTo>
                      <a:pt x="34" y="32"/>
                      <a:pt x="31" y="8"/>
                      <a:pt x="33" y="5"/>
                    </a:cubicBezTo>
                    <a:cubicBezTo>
                      <a:pt x="38" y="0"/>
                      <a:pt x="38" y="14"/>
                      <a:pt x="37" y="18"/>
                    </a:cubicBezTo>
                    <a:cubicBezTo>
                      <a:pt x="36" y="24"/>
                      <a:pt x="29" y="36"/>
                      <a:pt x="35" y="42"/>
                    </a:cubicBezTo>
                    <a:cubicBezTo>
                      <a:pt x="38" y="45"/>
                      <a:pt x="45" y="43"/>
                      <a:pt x="47" y="40"/>
                    </a:cubicBezTo>
                    <a:cubicBezTo>
                      <a:pt x="51" y="36"/>
                      <a:pt x="51" y="29"/>
                      <a:pt x="53" y="23"/>
                    </a:cubicBezTo>
                    <a:cubicBezTo>
                      <a:pt x="51" y="28"/>
                      <a:pt x="49" y="42"/>
                      <a:pt x="54" y="44"/>
                    </a:cubicBezTo>
                    <a:cubicBezTo>
                      <a:pt x="58" y="47"/>
                      <a:pt x="61" y="40"/>
                      <a:pt x="64" y="38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7" name="Freeform 757">
                <a:extLst>
                  <a:ext uri="{FF2B5EF4-FFF2-40B4-BE49-F238E27FC236}">
                    <a16:creationId xmlns:a16="http://schemas.microsoft.com/office/drawing/2014/main" id="{0C45A556-1018-4F20-B19C-A352538C0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2969"/>
                <a:ext cx="139" cy="181"/>
              </a:xfrm>
              <a:custGeom>
                <a:avLst/>
                <a:gdLst>
                  <a:gd name="T0" fmla="*/ 37 w 60"/>
                  <a:gd name="T1" fmla="*/ 30 h 73"/>
                  <a:gd name="T2" fmla="*/ 74 w 60"/>
                  <a:gd name="T3" fmla="*/ 565 h 73"/>
                  <a:gd name="T4" fmla="*/ 285 w 60"/>
                  <a:gd name="T5" fmla="*/ 793 h 73"/>
                  <a:gd name="T6" fmla="*/ 521 w 60"/>
                  <a:gd name="T7" fmla="*/ 1022 h 73"/>
                  <a:gd name="T8" fmla="*/ 623 w 60"/>
                  <a:gd name="T9" fmla="*/ 1101 h 73"/>
                  <a:gd name="T10" fmla="*/ 746 w 60"/>
                  <a:gd name="T11" fmla="*/ 855 h 73"/>
                  <a:gd name="T12" fmla="*/ 595 w 60"/>
                  <a:gd name="T13" fmla="*/ 885 h 73"/>
                  <a:gd name="T14" fmla="*/ 396 w 60"/>
                  <a:gd name="T15" fmla="*/ 607 h 73"/>
                  <a:gd name="T16" fmla="*/ 209 w 60"/>
                  <a:gd name="T17" fmla="*/ 669 h 73"/>
                  <a:gd name="T18" fmla="*/ 114 w 60"/>
                  <a:gd name="T19" fmla="*/ 382 h 73"/>
                  <a:gd name="T20" fmla="*/ 65 w 60"/>
                  <a:gd name="T21" fmla="*/ 0 h 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3">
                    <a:moveTo>
                      <a:pt x="3" y="2"/>
                    </a:moveTo>
                    <a:cubicBezTo>
                      <a:pt x="0" y="15"/>
                      <a:pt x="0" y="25"/>
                      <a:pt x="6" y="37"/>
                    </a:cubicBezTo>
                    <a:cubicBezTo>
                      <a:pt x="10" y="44"/>
                      <a:pt x="16" y="47"/>
                      <a:pt x="23" y="52"/>
                    </a:cubicBezTo>
                    <a:cubicBezTo>
                      <a:pt x="29" y="57"/>
                      <a:pt x="36" y="62"/>
                      <a:pt x="42" y="67"/>
                    </a:cubicBezTo>
                    <a:cubicBezTo>
                      <a:pt x="44" y="69"/>
                      <a:pt x="47" y="73"/>
                      <a:pt x="50" y="72"/>
                    </a:cubicBezTo>
                    <a:cubicBezTo>
                      <a:pt x="54" y="70"/>
                      <a:pt x="58" y="60"/>
                      <a:pt x="60" y="56"/>
                    </a:cubicBezTo>
                    <a:cubicBezTo>
                      <a:pt x="57" y="63"/>
                      <a:pt x="49" y="68"/>
                      <a:pt x="48" y="58"/>
                    </a:cubicBezTo>
                    <a:cubicBezTo>
                      <a:pt x="43" y="70"/>
                      <a:pt x="26" y="51"/>
                      <a:pt x="32" y="40"/>
                    </a:cubicBezTo>
                    <a:cubicBezTo>
                      <a:pt x="26" y="42"/>
                      <a:pt x="24" y="47"/>
                      <a:pt x="17" y="44"/>
                    </a:cubicBezTo>
                    <a:cubicBezTo>
                      <a:pt x="12" y="41"/>
                      <a:pt x="6" y="30"/>
                      <a:pt x="9" y="25"/>
                    </a:cubicBezTo>
                    <a:cubicBezTo>
                      <a:pt x="3" y="23"/>
                      <a:pt x="1" y="4"/>
                      <a:pt x="5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8" name="Freeform 758">
                <a:extLst>
                  <a:ext uri="{FF2B5EF4-FFF2-40B4-BE49-F238E27FC236}">
                    <a16:creationId xmlns:a16="http://schemas.microsoft.com/office/drawing/2014/main" id="{C39E067E-6EA8-4FB0-AE23-8225DFB9B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039"/>
                <a:ext cx="74" cy="47"/>
              </a:xfrm>
              <a:custGeom>
                <a:avLst/>
                <a:gdLst>
                  <a:gd name="T0" fmla="*/ 199 w 32"/>
                  <a:gd name="T1" fmla="*/ 74 h 19"/>
                  <a:gd name="T2" fmla="*/ 347 w 32"/>
                  <a:gd name="T3" fmla="*/ 42 h 19"/>
                  <a:gd name="T4" fmla="*/ 395 w 32"/>
                  <a:gd name="T5" fmla="*/ 228 h 19"/>
                  <a:gd name="T6" fmla="*/ 321 w 32"/>
                  <a:gd name="T7" fmla="*/ 257 h 19"/>
                  <a:gd name="T8" fmla="*/ 0 w 32"/>
                  <a:gd name="T9" fmla="*/ 28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6" y="5"/>
                    </a:moveTo>
                    <a:cubicBezTo>
                      <a:pt x="20" y="5"/>
                      <a:pt x="25" y="5"/>
                      <a:pt x="28" y="3"/>
                    </a:cubicBezTo>
                    <a:cubicBezTo>
                      <a:pt x="28" y="8"/>
                      <a:pt x="32" y="11"/>
                      <a:pt x="32" y="15"/>
                    </a:cubicBezTo>
                    <a:cubicBezTo>
                      <a:pt x="30" y="15"/>
                      <a:pt x="28" y="16"/>
                      <a:pt x="26" y="17"/>
                    </a:cubicBezTo>
                    <a:cubicBezTo>
                      <a:pt x="30" y="0"/>
                      <a:pt x="4" y="13"/>
                      <a:pt x="0" y="19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89" name="Freeform 759">
                <a:extLst>
                  <a:ext uri="{FF2B5EF4-FFF2-40B4-BE49-F238E27FC236}">
                    <a16:creationId xmlns:a16="http://schemas.microsoft.com/office/drawing/2014/main" id="{D8B61CC5-46A1-40EA-9184-116ED7CDE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786"/>
                <a:ext cx="30" cy="104"/>
              </a:xfrm>
              <a:custGeom>
                <a:avLst/>
                <a:gdLst>
                  <a:gd name="T0" fmla="*/ 48 w 13"/>
                  <a:gd name="T1" fmla="*/ 166 h 42"/>
                  <a:gd name="T2" fmla="*/ 37 w 13"/>
                  <a:gd name="T3" fmla="*/ 362 h 42"/>
                  <a:gd name="T4" fmla="*/ 48 w 13"/>
                  <a:gd name="T5" fmla="*/ 639 h 42"/>
                  <a:gd name="T6" fmla="*/ 150 w 13"/>
                  <a:gd name="T7" fmla="*/ 485 h 42"/>
                  <a:gd name="T8" fmla="*/ 65 w 13"/>
                  <a:gd name="T9" fmla="*/ 307 h 42"/>
                  <a:gd name="T10" fmla="*/ 48 w 13"/>
                  <a:gd name="T11" fmla="*/ 228 h 42"/>
                  <a:gd name="T12" fmla="*/ 48 w 13"/>
                  <a:gd name="T13" fmla="*/ 183 h 42"/>
                  <a:gd name="T14" fmla="*/ 28 w 13"/>
                  <a:gd name="T15" fmla="*/ 0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2">
                    <a:moveTo>
                      <a:pt x="4" y="11"/>
                    </a:moveTo>
                    <a:cubicBezTo>
                      <a:pt x="0" y="16"/>
                      <a:pt x="0" y="18"/>
                      <a:pt x="3" y="24"/>
                    </a:cubicBezTo>
                    <a:cubicBezTo>
                      <a:pt x="6" y="28"/>
                      <a:pt x="13" y="39"/>
                      <a:pt x="4" y="42"/>
                    </a:cubicBezTo>
                    <a:cubicBezTo>
                      <a:pt x="8" y="41"/>
                      <a:pt x="13" y="36"/>
                      <a:pt x="12" y="32"/>
                    </a:cubicBezTo>
                    <a:cubicBezTo>
                      <a:pt x="12" y="28"/>
                      <a:pt x="5" y="25"/>
                      <a:pt x="5" y="20"/>
                    </a:cubicBezTo>
                    <a:cubicBezTo>
                      <a:pt x="5" y="18"/>
                      <a:pt x="4" y="17"/>
                      <a:pt x="4" y="15"/>
                    </a:cubicBezTo>
                    <a:cubicBezTo>
                      <a:pt x="4" y="13"/>
                      <a:pt x="5" y="13"/>
                      <a:pt x="4" y="12"/>
                    </a:cubicBezTo>
                    <a:cubicBezTo>
                      <a:pt x="3" y="9"/>
                      <a:pt x="2" y="4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0" name="Freeform 760">
                <a:extLst>
                  <a:ext uri="{FF2B5EF4-FFF2-40B4-BE49-F238E27FC236}">
                    <a16:creationId xmlns:a16="http://schemas.microsoft.com/office/drawing/2014/main" id="{6D053603-B984-465A-9843-E1D1C2DA6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880"/>
                <a:ext cx="77" cy="13"/>
              </a:xfrm>
              <a:custGeom>
                <a:avLst/>
                <a:gdLst>
                  <a:gd name="T0" fmla="*/ 0 w 33"/>
                  <a:gd name="T1" fmla="*/ 0 h 5"/>
                  <a:gd name="T2" fmla="*/ 142 w 33"/>
                  <a:gd name="T3" fmla="*/ 55 h 5"/>
                  <a:gd name="T4" fmla="*/ 420 w 33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5">
                    <a:moveTo>
                      <a:pt x="0" y="0"/>
                    </a:moveTo>
                    <a:cubicBezTo>
                      <a:pt x="4" y="1"/>
                      <a:pt x="7" y="2"/>
                      <a:pt x="11" y="3"/>
                    </a:cubicBezTo>
                    <a:cubicBezTo>
                      <a:pt x="19" y="5"/>
                      <a:pt x="25" y="3"/>
                      <a:pt x="33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1" name="Freeform 761">
                <a:extLst>
                  <a:ext uri="{FF2B5EF4-FFF2-40B4-BE49-F238E27FC236}">
                    <a16:creationId xmlns:a16="http://schemas.microsoft.com/office/drawing/2014/main" id="{C8800272-1079-45CE-AC2F-9DD2C7AC3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2895"/>
                <a:ext cx="65" cy="30"/>
              </a:xfrm>
              <a:custGeom>
                <a:avLst/>
                <a:gdLst>
                  <a:gd name="T0" fmla="*/ 0 w 28"/>
                  <a:gd name="T1" fmla="*/ 188 h 12"/>
                  <a:gd name="T2" fmla="*/ 351 w 2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cubicBezTo>
                      <a:pt x="7" y="6"/>
                      <a:pt x="19" y="2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2" name="Freeform 762">
                <a:extLst>
                  <a:ext uri="{FF2B5EF4-FFF2-40B4-BE49-F238E27FC236}">
                    <a16:creationId xmlns:a16="http://schemas.microsoft.com/office/drawing/2014/main" id="{677857B5-0A5E-46D9-B701-684EB2016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915"/>
                <a:ext cx="37" cy="47"/>
              </a:xfrm>
              <a:custGeom>
                <a:avLst/>
                <a:gdLst>
                  <a:gd name="T0" fmla="*/ 102 w 16"/>
                  <a:gd name="T1" fmla="*/ 0 h 19"/>
                  <a:gd name="T2" fmla="*/ 12 w 16"/>
                  <a:gd name="T3" fmla="*/ 287 h 19"/>
                  <a:gd name="T4" fmla="*/ 113 w 16"/>
                  <a:gd name="T5" fmla="*/ 1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8" y="0"/>
                    </a:moveTo>
                    <a:cubicBezTo>
                      <a:pt x="11" y="9"/>
                      <a:pt x="0" y="11"/>
                      <a:pt x="1" y="19"/>
                    </a:cubicBezTo>
                    <a:cubicBezTo>
                      <a:pt x="3" y="13"/>
                      <a:pt x="16" y="9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3" name="Freeform 763">
                <a:extLst>
                  <a:ext uri="{FF2B5EF4-FFF2-40B4-BE49-F238E27FC236}">
                    <a16:creationId xmlns:a16="http://schemas.microsoft.com/office/drawing/2014/main" id="{9A5B9827-4BD1-4D48-9434-AA0414FC8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918"/>
                <a:ext cx="39" cy="54"/>
              </a:xfrm>
              <a:custGeom>
                <a:avLst/>
                <a:gdLst>
                  <a:gd name="T0" fmla="*/ 204 w 17"/>
                  <a:gd name="T1" fmla="*/ 0 h 22"/>
                  <a:gd name="T2" fmla="*/ 48 w 17"/>
                  <a:gd name="T3" fmla="*/ 91 h 22"/>
                  <a:gd name="T4" fmla="*/ 37 w 17"/>
                  <a:gd name="T5" fmla="*/ 326 h 22"/>
                  <a:gd name="T6" fmla="*/ 147 w 17"/>
                  <a:gd name="T7" fmla="*/ 29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7" y="0"/>
                    </a:moveTo>
                    <a:cubicBezTo>
                      <a:pt x="12" y="0"/>
                      <a:pt x="7" y="2"/>
                      <a:pt x="4" y="6"/>
                    </a:cubicBezTo>
                    <a:cubicBezTo>
                      <a:pt x="0" y="11"/>
                      <a:pt x="3" y="17"/>
                      <a:pt x="3" y="22"/>
                    </a:cubicBezTo>
                    <a:cubicBezTo>
                      <a:pt x="2" y="15"/>
                      <a:pt x="5" y="6"/>
                      <a:pt x="12" y="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4" name="Freeform 764">
                <a:extLst>
                  <a:ext uri="{FF2B5EF4-FFF2-40B4-BE49-F238E27FC236}">
                    <a16:creationId xmlns:a16="http://schemas.microsoft.com/office/drawing/2014/main" id="{86DC7B8A-4AE7-4191-B7FC-14DC0D502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915"/>
                <a:ext cx="132" cy="52"/>
              </a:xfrm>
              <a:custGeom>
                <a:avLst/>
                <a:gdLst>
                  <a:gd name="T0" fmla="*/ 0 w 57"/>
                  <a:gd name="T1" fmla="*/ 215 h 21"/>
                  <a:gd name="T2" fmla="*/ 171 w 57"/>
                  <a:gd name="T3" fmla="*/ 124 h 21"/>
                  <a:gd name="T4" fmla="*/ 350 w 57"/>
                  <a:gd name="T5" fmla="*/ 92 h 21"/>
                  <a:gd name="T6" fmla="*/ 623 w 57"/>
                  <a:gd name="T7" fmla="*/ 30 h 21"/>
                  <a:gd name="T8" fmla="*/ 509 w 57"/>
                  <a:gd name="T9" fmla="*/ 319 h 21"/>
                  <a:gd name="T10" fmla="*/ 558 w 57"/>
                  <a:gd name="T11" fmla="*/ 92 h 21"/>
                  <a:gd name="T12" fmla="*/ 387 w 57"/>
                  <a:gd name="T13" fmla="*/ 124 h 21"/>
                  <a:gd name="T14" fmla="*/ 208 w 57"/>
                  <a:gd name="T15" fmla="*/ 154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0" y="14"/>
                    </a:moveTo>
                    <a:cubicBezTo>
                      <a:pt x="7" y="14"/>
                      <a:pt x="9" y="10"/>
                      <a:pt x="14" y="8"/>
                    </a:cubicBezTo>
                    <a:cubicBezTo>
                      <a:pt x="18" y="7"/>
                      <a:pt x="23" y="7"/>
                      <a:pt x="28" y="6"/>
                    </a:cubicBezTo>
                    <a:cubicBezTo>
                      <a:pt x="34" y="4"/>
                      <a:pt x="43" y="5"/>
                      <a:pt x="50" y="2"/>
                    </a:cubicBezTo>
                    <a:cubicBezTo>
                      <a:pt x="57" y="0"/>
                      <a:pt x="42" y="13"/>
                      <a:pt x="41" y="21"/>
                    </a:cubicBezTo>
                    <a:cubicBezTo>
                      <a:pt x="44" y="18"/>
                      <a:pt x="46" y="11"/>
                      <a:pt x="45" y="6"/>
                    </a:cubicBezTo>
                    <a:cubicBezTo>
                      <a:pt x="41" y="6"/>
                      <a:pt x="35" y="8"/>
                      <a:pt x="31" y="8"/>
                    </a:cubicBezTo>
                    <a:cubicBezTo>
                      <a:pt x="27" y="9"/>
                      <a:pt x="21" y="9"/>
                      <a:pt x="17" y="10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5" name="Freeform 765">
                <a:extLst>
                  <a:ext uri="{FF2B5EF4-FFF2-40B4-BE49-F238E27FC236}">
                    <a16:creationId xmlns:a16="http://schemas.microsoft.com/office/drawing/2014/main" id="{0396F1AE-CC7B-47E8-85C4-ECB075ECF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38"/>
                <a:ext cx="40" cy="52"/>
              </a:xfrm>
              <a:custGeom>
                <a:avLst/>
                <a:gdLst>
                  <a:gd name="T0" fmla="*/ 221 w 17"/>
                  <a:gd name="T1" fmla="*/ 0 h 21"/>
                  <a:gd name="T2" fmla="*/ 12 w 17"/>
                  <a:gd name="T3" fmla="*/ 124 h 21"/>
                  <a:gd name="T4" fmla="*/ 132 w 17"/>
                  <a:gd name="T5" fmla="*/ 319 h 21"/>
                  <a:gd name="T6" fmla="*/ 144 w 17"/>
                  <a:gd name="T7" fmla="*/ 196 h 21"/>
                  <a:gd name="T8" fmla="*/ 155 w 17"/>
                  <a:gd name="T9" fmla="*/ 92 h 21"/>
                  <a:gd name="T10" fmla="*/ 172 w 17"/>
                  <a:gd name="T11" fmla="*/ 4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4" y="4"/>
                      <a:pt x="3" y="4"/>
                      <a:pt x="1" y="8"/>
                    </a:cubicBezTo>
                    <a:cubicBezTo>
                      <a:pt x="0" y="12"/>
                      <a:pt x="8" y="18"/>
                      <a:pt x="10" y="21"/>
                    </a:cubicBezTo>
                    <a:cubicBezTo>
                      <a:pt x="2" y="17"/>
                      <a:pt x="6" y="8"/>
                      <a:pt x="11" y="13"/>
                    </a:cubicBezTo>
                    <a:cubicBezTo>
                      <a:pt x="7" y="10"/>
                      <a:pt x="7" y="6"/>
                      <a:pt x="12" y="6"/>
                    </a:cubicBezTo>
                    <a:cubicBezTo>
                      <a:pt x="12" y="4"/>
                      <a:pt x="13" y="4"/>
                      <a:pt x="13" y="3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6" name="Freeform 766">
                <a:extLst>
                  <a:ext uri="{FF2B5EF4-FFF2-40B4-BE49-F238E27FC236}">
                    <a16:creationId xmlns:a16="http://schemas.microsoft.com/office/drawing/2014/main" id="{68B66C04-CC66-4509-913C-ACCC7696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690"/>
                <a:ext cx="33" cy="35"/>
              </a:xfrm>
              <a:custGeom>
                <a:avLst/>
                <a:gdLst>
                  <a:gd name="T0" fmla="*/ 184 w 14"/>
                  <a:gd name="T1" fmla="*/ 0 h 14"/>
                  <a:gd name="T2" fmla="*/ 144 w 14"/>
                  <a:gd name="T3" fmla="*/ 220 h 14"/>
                  <a:gd name="T4" fmla="*/ 184 w 14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8" y="5"/>
                      <a:pt x="0" y="9"/>
                      <a:pt x="11" y="14"/>
                    </a:cubicBezTo>
                    <a:cubicBezTo>
                      <a:pt x="4" y="7"/>
                      <a:pt x="10" y="6"/>
                      <a:pt x="14" y="1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7" name="Freeform 767">
                <a:extLst>
                  <a:ext uri="{FF2B5EF4-FFF2-40B4-BE49-F238E27FC236}">
                    <a16:creationId xmlns:a16="http://schemas.microsoft.com/office/drawing/2014/main" id="{132B8F17-BE35-400A-8E1F-9AD22115C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744"/>
                <a:ext cx="35" cy="52"/>
              </a:xfrm>
              <a:custGeom>
                <a:avLst/>
                <a:gdLst>
                  <a:gd name="T0" fmla="*/ 180 w 15"/>
                  <a:gd name="T1" fmla="*/ 0 h 21"/>
                  <a:gd name="T2" fmla="*/ 114 w 15"/>
                  <a:gd name="T3" fmla="*/ 134 h 21"/>
                  <a:gd name="T4" fmla="*/ 28 w 15"/>
                  <a:gd name="T5" fmla="*/ 228 h 21"/>
                  <a:gd name="T6" fmla="*/ 191 w 15"/>
                  <a:gd name="T7" fmla="*/ 319 h 21"/>
                  <a:gd name="T8" fmla="*/ 77 w 15"/>
                  <a:gd name="T9" fmla="*/ 228 h 21"/>
                  <a:gd name="T10" fmla="*/ 163 w 15"/>
                  <a:gd name="T11" fmla="*/ 9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14" y="0"/>
                    </a:moveTo>
                    <a:cubicBezTo>
                      <a:pt x="13" y="3"/>
                      <a:pt x="11" y="6"/>
                      <a:pt x="9" y="9"/>
                    </a:cubicBezTo>
                    <a:cubicBezTo>
                      <a:pt x="7" y="11"/>
                      <a:pt x="2" y="12"/>
                      <a:pt x="2" y="15"/>
                    </a:cubicBezTo>
                    <a:cubicBezTo>
                      <a:pt x="0" y="21"/>
                      <a:pt x="12" y="17"/>
                      <a:pt x="15" y="21"/>
                    </a:cubicBezTo>
                    <a:cubicBezTo>
                      <a:pt x="12" y="19"/>
                      <a:pt x="9" y="17"/>
                      <a:pt x="6" y="15"/>
                    </a:cubicBezTo>
                    <a:cubicBezTo>
                      <a:pt x="10" y="13"/>
                      <a:pt x="12" y="11"/>
                      <a:pt x="13" y="6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8" name="Freeform 768">
                <a:extLst>
                  <a:ext uri="{FF2B5EF4-FFF2-40B4-BE49-F238E27FC236}">
                    <a16:creationId xmlns:a16="http://schemas.microsoft.com/office/drawing/2014/main" id="{1CA9EDF7-D952-4650-B8D7-D4940820A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801"/>
                <a:ext cx="81" cy="70"/>
              </a:xfrm>
              <a:custGeom>
                <a:avLst/>
                <a:gdLst>
                  <a:gd name="T0" fmla="*/ 0 w 35"/>
                  <a:gd name="T1" fmla="*/ 438 h 28"/>
                  <a:gd name="T2" fmla="*/ 433 w 35"/>
                  <a:gd name="T3" fmla="*/ 158 h 28"/>
                  <a:gd name="T4" fmla="*/ 301 w 35"/>
                  <a:gd name="T5" fmla="*/ 220 h 28"/>
                  <a:gd name="T6" fmla="*/ 199 w 35"/>
                  <a:gd name="T7" fmla="*/ 188 h 28"/>
                  <a:gd name="T8" fmla="*/ 134 w 35"/>
                  <a:gd name="T9" fmla="*/ 1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0" y="28"/>
                    </a:moveTo>
                    <a:cubicBezTo>
                      <a:pt x="8" y="13"/>
                      <a:pt x="16" y="0"/>
                      <a:pt x="35" y="10"/>
                    </a:cubicBezTo>
                    <a:cubicBezTo>
                      <a:pt x="32" y="9"/>
                      <a:pt x="21" y="8"/>
                      <a:pt x="24" y="14"/>
                    </a:cubicBezTo>
                    <a:cubicBezTo>
                      <a:pt x="22" y="11"/>
                      <a:pt x="19" y="9"/>
                      <a:pt x="16" y="12"/>
                    </a:cubicBezTo>
                    <a:cubicBezTo>
                      <a:pt x="14" y="10"/>
                      <a:pt x="13" y="11"/>
                      <a:pt x="11" y="1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99" name="Freeform 769">
                <a:extLst>
                  <a:ext uri="{FF2B5EF4-FFF2-40B4-BE49-F238E27FC236}">
                    <a16:creationId xmlns:a16="http://schemas.microsoft.com/office/drawing/2014/main" id="{F6221CCB-E5B3-4AA6-B032-ABEA19017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007"/>
                <a:ext cx="23" cy="61"/>
              </a:xfrm>
              <a:custGeom>
                <a:avLst/>
                <a:gdLst>
                  <a:gd name="T0" fmla="*/ 122 w 10"/>
                  <a:gd name="T1" fmla="*/ 0 h 25"/>
                  <a:gd name="T2" fmla="*/ 12 w 10"/>
                  <a:gd name="T3" fmla="*/ 364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0" y="5"/>
                      <a:pt x="6" y="16"/>
                      <a:pt x="1" y="25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0" name="Freeform 770">
                <a:extLst>
                  <a:ext uri="{FF2B5EF4-FFF2-40B4-BE49-F238E27FC236}">
                    <a16:creationId xmlns:a16="http://schemas.microsoft.com/office/drawing/2014/main" id="{968BF306-950F-4608-8135-077B71D0C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1" name="Freeform 771">
                <a:extLst>
                  <a:ext uri="{FF2B5EF4-FFF2-40B4-BE49-F238E27FC236}">
                    <a16:creationId xmlns:a16="http://schemas.microsoft.com/office/drawing/2014/main" id="{FE7EE5AF-18DC-48F9-BDDE-2CF6F6BEA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2" name="Freeform 772">
                <a:extLst>
                  <a:ext uri="{FF2B5EF4-FFF2-40B4-BE49-F238E27FC236}">
                    <a16:creationId xmlns:a16="http://schemas.microsoft.com/office/drawing/2014/main" id="{D9970C8F-A109-4D7F-A5B5-01613E2EE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3" name="Freeform 773">
                <a:extLst>
                  <a:ext uri="{FF2B5EF4-FFF2-40B4-BE49-F238E27FC236}">
                    <a16:creationId xmlns:a16="http://schemas.microsoft.com/office/drawing/2014/main" id="{73059168-E46A-4374-9853-7F88CA761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4" name="Freeform 774">
                <a:extLst>
                  <a:ext uri="{FF2B5EF4-FFF2-40B4-BE49-F238E27FC236}">
                    <a16:creationId xmlns:a16="http://schemas.microsoft.com/office/drawing/2014/main" id="{FE232F37-739F-4EC0-AD6F-7B74EFCE3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5" name="Freeform 775">
                <a:extLst>
                  <a:ext uri="{FF2B5EF4-FFF2-40B4-BE49-F238E27FC236}">
                    <a16:creationId xmlns:a16="http://schemas.microsoft.com/office/drawing/2014/main" id="{6447A451-BD83-4044-81B7-2E63B7BEB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6" name="Freeform 776">
                <a:extLst>
                  <a:ext uri="{FF2B5EF4-FFF2-40B4-BE49-F238E27FC236}">
                    <a16:creationId xmlns:a16="http://schemas.microsoft.com/office/drawing/2014/main" id="{1E36459B-6FE3-40A0-A892-CE096BD66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3170"/>
                <a:ext cx="21" cy="10"/>
              </a:xfrm>
              <a:custGeom>
                <a:avLst/>
                <a:gdLst>
                  <a:gd name="T0" fmla="*/ 0 w 9"/>
                  <a:gd name="T1" fmla="*/ 63 h 4"/>
                  <a:gd name="T2" fmla="*/ 114 w 9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2"/>
                      <a:pt x="6" y="1"/>
                      <a:pt x="9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7" name="Freeform 777">
                <a:extLst>
                  <a:ext uri="{FF2B5EF4-FFF2-40B4-BE49-F238E27FC236}">
                    <a16:creationId xmlns:a16="http://schemas.microsoft.com/office/drawing/2014/main" id="{CE2F80C9-763B-4019-A1ED-F68ED274C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8" name="Freeform 778">
                <a:extLst>
                  <a:ext uri="{FF2B5EF4-FFF2-40B4-BE49-F238E27FC236}">
                    <a16:creationId xmlns:a16="http://schemas.microsoft.com/office/drawing/2014/main" id="{85583C90-5D3A-4765-A391-6595CC65A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693" cy="289"/>
              </a:xfrm>
              <a:custGeom>
                <a:avLst/>
                <a:gdLst>
                  <a:gd name="T0" fmla="*/ 3713 w 299"/>
                  <a:gd name="T1" fmla="*/ 615 h 117"/>
                  <a:gd name="T2" fmla="*/ 3314 w 299"/>
                  <a:gd name="T3" fmla="*/ 635 h 117"/>
                  <a:gd name="T4" fmla="*/ 2665 w 299"/>
                  <a:gd name="T5" fmla="*/ 615 h 117"/>
                  <a:gd name="T6" fmla="*/ 2288 w 299"/>
                  <a:gd name="T7" fmla="*/ 585 h 117"/>
                  <a:gd name="T8" fmla="*/ 2079 w 299"/>
                  <a:gd name="T9" fmla="*/ 543 h 117"/>
                  <a:gd name="T10" fmla="*/ 1794 w 299"/>
                  <a:gd name="T11" fmla="*/ 482 h 117"/>
                  <a:gd name="T12" fmla="*/ 1708 w 299"/>
                  <a:gd name="T13" fmla="*/ 440 h 117"/>
                  <a:gd name="T14" fmla="*/ 1532 w 299"/>
                  <a:gd name="T15" fmla="*/ 664 h 117"/>
                  <a:gd name="T16" fmla="*/ 1358 w 299"/>
                  <a:gd name="T17" fmla="*/ 573 h 117"/>
                  <a:gd name="T18" fmla="*/ 1342 w 299"/>
                  <a:gd name="T19" fmla="*/ 585 h 117"/>
                  <a:gd name="T20" fmla="*/ 1321 w 299"/>
                  <a:gd name="T21" fmla="*/ 647 h 117"/>
                  <a:gd name="T22" fmla="*/ 1370 w 299"/>
                  <a:gd name="T23" fmla="*/ 872 h 117"/>
                  <a:gd name="T24" fmla="*/ 1456 w 299"/>
                  <a:gd name="T25" fmla="*/ 951 h 117"/>
                  <a:gd name="T26" fmla="*/ 1634 w 299"/>
                  <a:gd name="T27" fmla="*/ 1116 h 117"/>
                  <a:gd name="T28" fmla="*/ 1493 w 299"/>
                  <a:gd name="T29" fmla="*/ 1386 h 117"/>
                  <a:gd name="T30" fmla="*/ 1170 w 299"/>
                  <a:gd name="T31" fmla="*/ 1403 h 117"/>
                  <a:gd name="T32" fmla="*/ 1161 w 299"/>
                  <a:gd name="T33" fmla="*/ 1067 h 117"/>
                  <a:gd name="T34" fmla="*/ 1198 w 299"/>
                  <a:gd name="T35" fmla="*/ 830 h 117"/>
                  <a:gd name="T36" fmla="*/ 1048 w 299"/>
                  <a:gd name="T37" fmla="*/ 390 h 117"/>
                  <a:gd name="T38" fmla="*/ 811 w 299"/>
                  <a:gd name="T39" fmla="*/ 245 h 117"/>
                  <a:gd name="T40" fmla="*/ 399 w 299"/>
                  <a:gd name="T41" fmla="*/ 74 h 117"/>
                  <a:gd name="T42" fmla="*/ 102 w 299"/>
                  <a:gd name="T43" fmla="*/ 299 h 117"/>
                  <a:gd name="T44" fmla="*/ 12 w 299"/>
                  <a:gd name="T45" fmla="*/ 781 h 117"/>
                  <a:gd name="T46" fmla="*/ 436 w 299"/>
                  <a:gd name="T47" fmla="*/ 1764 h 117"/>
                  <a:gd name="T48" fmla="*/ 338 w 299"/>
                  <a:gd name="T49" fmla="*/ 1008 h 117"/>
                  <a:gd name="T50" fmla="*/ 209 w 299"/>
                  <a:gd name="T51" fmla="*/ 543 h 117"/>
                  <a:gd name="T52" fmla="*/ 399 w 299"/>
                  <a:gd name="T53" fmla="*/ 287 h 117"/>
                  <a:gd name="T54" fmla="*/ 909 w 299"/>
                  <a:gd name="T55" fmla="*/ 469 h 117"/>
                  <a:gd name="T56" fmla="*/ 1059 w 299"/>
                  <a:gd name="T57" fmla="*/ 739 h 117"/>
                  <a:gd name="T58" fmla="*/ 1256 w 299"/>
                  <a:gd name="T59" fmla="*/ 1598 h 117"/>
                  <a:gd name="T60" fmla="*/ 1680 w 299"/>
                  <a:gd name="T61" fmla="*/ 1354 h 117"/>
                  <a:gd name="T62" fmla="*/ 1729 w 299"/>
                  <a:gd name="T63" fmla="*/ 1025 h 117"/>
                  <a:gd name="T64" fmla="*/ 1880 w 299"/>
                  <a:gd name="T65" fmla="*/ 921 h 117"/>
                  <a:gd name="T66" fmla="*/ 2948 w 299"/>
                  <a:gd name="T67" fmla="*/ 995 h 117"/>
                  <a:gd name="T68" fmla="*/ 3240 w 299"/>
                  <a:gd name="T69" fmla="*/ 1415 h 117"/>
                  <a:gd name="T70" fmla="*/ 2862 w 299"/>
                  <a:gd name="T71" fmla="*/ 1640 h 117"/>
                  <a:gd name="T72" fmla="*/ 3486 w 299"/>
                  <a:gd name="T73" fmla="*/ 1146 h 117"/>
                  <a:gd name="T74" fmla="*/ 3713 w 299"/>
                  <a:gd name="T75" fmla="*/ 615 h 11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99" h="117">
                    <a:moveTo>
                      <a:pt x="298" y="41"/>
                    </a:moveTo>
                    <a:cubicBezTo>
                      <a:pt x="293" y="41"/>
                      <a:pt x="273" y="42"/>
                      <a:pt x="266" y="42"/>
                    </a:cubicBezTo>
                    <a:cubicBezTo>
                      <a:pt x="250" y="43"/>
                      <a:pt x="231" y="43"/>
                      <a:pt x="214" y="41"/>
                    </a:cubicBezTo>
                    <a:cubicBezTo>
                      <a:pt x="204" y="41"/>
                      <a:pt x="194" y="40"/>
                      <a:pt x="184" y="39"/>
                    </a:cubicBezTo>
                    <a:cubicBezTo>
                      <a:pt x="178" y="38"/>
                      <a:pt x="172" y="38"/>
                      <a:pt x="167" y="36"/>
                    </a:cubicBezTo>
                    <a:cubicBezTo>
                      <a:pt x="159" y="35"/>
                      <a:pt x="151" y="34"/>
                      <a:pt x="144" y="32"/>
                    </a:cubicBezTo>
                    <a:cubicBezTo>
                      <a:pt x="141" y="31"/>
                      <a:pt x="139" y="30"/>
                      <a:pt x="137" y="29"/>
                    </a:cubicBezTo>
                    <a:cubicBezTo>
                      <a:pt x="139" y="35"/>
                      <a:pt x="134" y="44"/>
                      <a:pt x="123" y="44"/>
                    </a:cubicBezTo>
                    <a:cubicBezTo>
                      <a:pt x="118" y="44"/>
                      <a:pt x="113" y="41"/>
                      <a:pt x="109" y="38"/>
                    </a:cubicBezTo>
                    <a:cubicBezTo>
                      <a:pt x="109" y="38"/>
                      <a:pt x="108" y="39"/>
                      <a:pt x="108" y="39"/>
                    </a:cubicBezTo>
                    <a:cubicBezTo>
                      <a:pt x="106" y="40"/>
                      <a:pt x="106" y="42"/>
                      <a:pt x="106" y="43"/>
                    </a:cubicBezTo>
                    <a:cubicBezTo>
                      <a:pt x="108" y="49"/>
                      <a:pt x="109" y="54"/>
                      <a:pt x="110" y="58"/>
                    </a:cubicBezTo>
                    <a:cubicBezTo>
                      <a:pt x="111" y="61"/>
                      <a:pt x="115" y="62"/>
                      <a:pt x="117" y="63"/>
                    </a:cubicBezTo>
                    <a:cubicBezTo>
                      <a:pt x="123" y="64"/>
                      <a:pt x="129" y="67"/>
                      <a:pt x="131" y="74"/>
                    </a:cubicBezTo>
                    <a:cubicBezTo>
                      <a:pt x="135" y="84"/>
                      <a:pt x="124" y="92"/>
                      <a:pt x="120" y="92"/>
                    </a:cubicBezTo>
                    <a:cubicBezTo>
                      <a:pt x="119" y="96"/>
                      <a:pt x="110" y="104"/>
                      <a:pt x="94" y="93"/>
                    </a:cubicBezTo>
                    <a:cubicBezTo>
                      <a:pt x="88" y="88"/>
                      <a:pt x="90" y="78"/>
                      <a:pt x="93" y="71"/>
                    </a:cubicBezTo>
                    <a:cubicBezTo>
                      <a:pt x="94" y="68"/>
                      <a:pt x="96" y="59"/>
                      <a:pt x="96" y="55"/>
                    </a:cubicBezTo>
                    <a:cubicBezTo>
                      <a:pt x="94" y="46"/>
                      <a:pt x="89" y="32"/>
                      <a:pt x="84" y="26"/>
                    </a:cubicBezTo>
                    <a:cubicBezTo>
                      <a:pt x="78" y="29"/>
                      <a:pt x="66" y="19"/>
                      <a:pt x="65" y="16"/>
                    </a:cubicBezTo>
                    <a:cubicBezTo>
                      <a:pt x="55" y="12"/>
                      <a:pt x="43" y="8"/>
                      <a:pt x="32" y="5"/>
                    </a:cubicBezTo>
                    <a:cubicBezTo>
                      <a:pt x="14" y="0"/>
                      <a:pt x="13" y="11"/>
                      <a:pt x="8" y="20"/>
                    </a:cubicBezTo>
                    <a:cubicBezTo>
                      <a:pt x="3" y="27"/>
                      <a:pt x="2" y="39"/>
                      <a:pt x="1" y="52"/>
                    </a:cubicBezTo>
                    <a:cubicBezTo>
                      <a:pt x="0" y="64"/>
                      <a:pt x="35" y="69"/>
                      <a:pt x="35" y="117"/>
                    </a:cubicBezTo>
                    <a:cubicBezTo>
                      <a:pt x="36" y="100"/>
                      <a:pt x="33" y="82"/>
                      <a:pt x="27" y="67"/>
                    </a:cubicBezTo>
                    <a:cubicBezTo>
                      <a:pt x="22" y="58"/>
                      <a:pt x="15" y="47"/>
                      <a:pt x="17" y="36"/>
                    </a:cubicBezTo>
                    <a:cubicBezTo>
                      <a:pt x="19" y="29"/>
                      <a:pt x="25" y="22"/>
                      <a:pt x="32" y="19"/>
                    </a:cubicBezTo>
                    <a:cubicBezTo>
                      <a:pt x="40" y="16"/>
                      <a:pt x="62" y="23"/>
                      <a:pt x="73" y="31"/>
                    </a:cubicBezTo>
                    <a:cubicBezTo>
                      <a:pt x="78" y="35"/>
                      <a:pt x="83" y="41"/>
                      <a:pt x="85" y="49"/>
                    </a:cubicBezTo>
                    <a:cubicBezTo>
                      <a:pt x="90" y="73"/>
                      <a:pt x="69" y="100"/>
                      <a:pt x="101" y="106"/>
                    </a:cubicBezTo>
                    <a:cubicBezTo>
                      <a:pt x="114" y="108"/>
                      <a:pt x="129" y="102"/>
                      <a:pt x="135" y="90"/>
                    </a:cubicBezTo>
                    <a:cubicBezTo>
                      <a:pt x="139" y="82"/>
                      <a:pt x="140" y="76"/>
                      <a:pt x="139" y="68"/>
                    </a:cubicBezTo>
                    <a:cubicBezTo>
                      <a:pt x="136" y="56"/>
                      <a:pt x="142" y="59"/>
                      <a:pt x="151" y="61"/>
                    </a:cubicBezTo>
                    <a:cubicBezTo>
                      <a:pt x="179" y="66"/>
                      <a:pt x="209" y="66"/>
                      <a:pt x="237" y="66"/>
                    </a:cubicBezTo>
                    <a:cubicBezTo>
                      <a:pt x="267" y="65"/>
                      <a:pt x="275" y="79"/>
                      <a:pt x="260" y="94"/>
                    </a:cubicBezTo>
                    <a:cubicBezTo>
                      <a:pt x="240" y="116"/>
                      <a:pt x="230" y="109"/>
                      <a:pt x="230" y="109"/>
                    </a:cubicBezTo>
                    <a:cubicBezTo>
                      <a:pt x="250" y="117"/>
                      <a:pt x="272" y="90"/>
                      <a:pt x="280" y="76"/>
                    </a:cubicBezTo>
                    <a:cubicBezTo>
                      <a:pt x="285" y="67"/>
                      <a:pt x="299" y="53"/>
                      <a:pt x="298" y="41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09" name="Freeform 779">
                <a:extLst>
                  <a:ext uri="{FF2B5EF4-FFF2-40B4-BE49-F238E27FC236}">
                    <a16:creationId xmlns:a16="http://schemas.microsoft.com/office/drawing/2014/main" id="{77EE6BC9-9BF3-4732-8446-81A3B6CDC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2638"/>
                <a:ext cx="127" cy="178"/>
              </a:xfrm>
              <a:custGeom>
                <a:avLst/>
                <a:gdLst>
                  <a:gd name="T0" fmla="*/ 677 w 55"/>
                  <a:gd name="T1" fmla="*/ 319 h 72"/>
                  <a:gd name="T2" fmla="*/ 490 w 55"/>
                  <a:gd name="T3" fmla="*/ 183 h 72"/>
                  <a:gd name="T4" fmla="*/ 480 w 55"/>
                  <a:gd name="T5" fmla="*/ 183 h 72"/>
                  <a:gd name="T6" fmla="*/ 245 w 55"/>
                  <a:gd name="T7" fmla="*/ 0 h 72"/>
                  <a:gd name="T8" fmla="*/ 224 w 55"/>
                  <a:gd name="T9" fmla="*/ 0 h 72"/>
                  <a:gd name="T10" fmla="*/ 224 w 55"/>
                  <a:gd name="T11" fmla="*/ 12 h 72"/>
                  <a:gd name="T12" fmla="*/ 321 w 55"/>
                  <a:gd name="T13" fmla="*/ 391 h 72"/>
                  <a:gd name="T14" fmla="*/ 404 w 55"/>
                  <a:gd name="T15" fmla="*/ 470 h 72"/>
                  <a:gd name="T16" fmla="*/ 582 w 55"/>
                  <a:gd name="T17" fmla="*/ 635 h 72"/>
                  <a:gd name="T18" fmla="*/ 443 w 55"/>
                  <a:gd name="T19" fmla="*/ 905 h 72"/>
                  <a:gd name="T20" fmla="*/ 122 w 55"/>
                  <a:gd name="T21" fmla="*/ 922 h 72"/>
                  <a:gd name="T22" fmla="*/ 111 w 55"/>
                  <a:gd name="T23" fmla="*/ 586 h 72"/>
                  <a:gd name="T24" fmla="*/ 150 w 55"/>
                  <a:gd name="T25" fmla="*/ 349 h 72"/>
                  <a:gd name="T26" fmla="*/ 48 w 55"/>
                  <a:gd name="T27" fmla="*/ 0 h 72"/>
                  <a:gd name="T28" fmla="*/ 12 w 55"/>
                  <a:gd name="T29" fmla="*/ 104 h 72"/>
                  <a:gd name="T30" fmla="*/ 65 w 55"/>
                  <a:gd name="T31" fmla="*/ 544 h 72"/>
                  <a:gd name="T32" fmla="*/ 37 w 55"/>
                  <a:gd name="T33" fmla="*/ 875 h 72"/>
                  <a:gd name="T34" fmla="*/ 443 w 55"/>
                  <a:gd name="T35" fmla="*/ 996 h 72"/>
                  <a:gd name="T36" fmla="*/ 651 w 55"/>
                  <a:gd name="T37" fmla="*/ 635 h 72"/>
                  <a:gd name="T38" fmla="*/ 506 w 55"/>
                  <a:gd name="T39" fmla="*/ 391 h 72"/>
                  <a:gd name="T40" fmla="*/ 677 w 55"/>
                  <a:gd name="T41" fmla="*/ 319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5" h="72">
                    <a:moveTo>
                      <a:pt x="55" y="21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30" y="12"/>
                      <a:pt x="24" y="6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21" y="9"/>
                      <a:pt x="24" y="19"/>
                      <a:pt x="26" y="26"/>
                    </a:cubicBezTo>
                    <a:cubicBezTo>
                      <a:pt x="27" y="29"/>
                      <a:pt x="31" y="30"/>
                      <a:pt x="33" y="31"/>
                    </a:cubicBezTo>
                    <a:cubicBezTo>
                      <a:pt x="39" y="32"/>
                      <a:pt x="45" y="35"/>
                      <a:pt x="47" y="42"/>
                    </a:cubicBezTo>
                    <a:cubicBezTo>
                      <a:pt x="51" y="52"/>
                      <a:pt x="40" y="60"/>
                      <a:pt x="36" y="60"/>
                    </a:cubicBezTo>
                    <a:cubicBezTo>
                      <a:pt x="35" y="64"/>
                      <a:pt x="26" y="72"/>
                      <a:pt x="10" y="61"/>
                    </a:cubicBezTo>
                    <a:cubicBezTo>
                      <a:pt x="4" y="56"/>
                      <a:pt x="6" y="46"/>
                      <a:pt x="9" y="39"/>
                    </a:cubicBezTo>
                    <a:cubicBezTo>
                      <a:pt x="10" y="36"/>
                      <a:pt x="12" y="27"/>
                      <a:pt x="12" y="23"/>
                    </a:cubicBezTo>
                    <a:cubicBezTo>
                      <a:pt x="10" y="16"/>
                      <a:pt x="7" y="7"/>
                      <a:pt x="4" y="0"/>
                    </a:cubicBezTo>
                    <a:cubicBezTo>
                      <a:pt x="0" y="1"/>
                      <a:pt x="0" y="3"/>
                      <a:pt x="1" y="7"/>
                    </a:cubicBezTo>
                    <a:cubicBezTo>
                      <a:pt x="4" y="17"/>
                      <a:pt x="7" y="25"/>
                      <a:pt x="5" y="36"/>
                    </a:cubicBezTo>
                    <a:cubicBezTo>
                      <a:pt x="3" y="43"/>
                      <a:pt x="1" y="51"/>
                      <a:pt x="3" y="58"/>
                    </a:cubicBezTo>
                    <a:cubicBezTo>
                      <a:pt x="8" y="69"/>
                      <a:pt x="27" y="71"/>
                      <a:pt x="36" y="66"/>
                    </a:cubicBezTo>
                    <a:cubicBezTo>
                      <a:pt x="46" y="61"/>
                      <a:pt x="55" y="55"/>
                      <a:pt x="53" y="42"/>
                    </a:cubicBezTo>
                    <a:cubicBezTo>
                      <a:pt x="51" y="34"/>
                      <a:pt x="45" y="31"/>
                      <a:pt x="41" y="26"/>
                    </a:cubicBezTo>
                    <a:cubicBezTo>
                      <a:pt x="34" y="18"/>
                      <a:pt x="50" y="21"/>
                      <a:pt x="55" y="21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0" name="Freeform 780">
                <a:extLst>
                  <a:ext uri="{FF2B5EF4-FFF2-40B4-BE49-F238E27FC236}">
                    <a16:creationId xmlns:a16="http://schemas.microsoft.com/office/drawing/2014/main" id="{B00766BD-599B-4298-8889-2F5986DB8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2559"/>
                <a:ext cx="221" cy="158"/>
              </a:xfrm>
              <a:custGeom>
                <a:avLst/>
                <a:gdLst>
                  <a:gd name="T0" fmla="*/ 931 w 95"/>
                  <a:gd name="T1" fmla="*/ 390 h 64"/>
                  <a:gd name="T2" fmla="*/ 1072 w 95"/>
                  <a:gd name="T3" fmla="*/ 615 h 64"/>
                  <a:gd name="T4" fmla="*/ 1184 w 95"/>
                  <a:gd name="T5" fmla="*/ 901 h 64"/>
                  <a:gd name="T6" fmla="*/ 1196 w 95"/>
                  <a:gd name="T7" fmla="*/ 830 h 64"/>
                  <a:gd name="T8" fmla="*/ 1007 w 95"/>
                  <a:gd name="T9" fmla="*/ 348 h 64"/>
                  <a:gd name="T10" fmla="*/ 388 w 95"/>
                  <a:gd name="T11" fmla="*/ 74 h 64"/>
                  <a:gd name="T12" fmla="*/ 86 w 95"/>
                  <a:gd name="T13" fmla="*/ 299 h 64"/>
                  <a:gd name="T14" fmla="*/ 0 w 95"/>
                  <a:gd name="T15" fmla="*/ 780 h 64"/>
                  <a:gd name="T16" fmla="*/ 114 w 95"/>
                  <a:gd name="T17" fmla="*/ 963 h 64"/>
                  <a:gd name="T18" fmla="*/ 102 w 95"/>
                  <a:gd name="T19" fmla="*/ 726 h 64"/>
                  <a:gd name="T20" fmla="*/ 293 w 95"/>
                  <a:gd name="T21" fmla="*/ 165 h 64"/>
                  <a:gd name="T22" fmla="*/ 931 w 95"/>
                  <a:gd name="T23" fmla="*/ 390 h 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64">
                    <a:moveTo>
                      <a:pt x="74" y="26"/>
                    </a:moveTo>
                    <a:cubicBezTo>
                      <a:pt x="80" y="29"/>
                      <a:pt x="84" y="38"/>
                      <a:pt x="85" y="41"/>
                    </a:cubicBezTo>
                    <a:cubicBezTo>
                      <a:pt x="85" y="47"/>
                      <a:pt x="94" y="48"/>
                      <a:pt x="94" y="60"/>
                    </a:cubicBezTo>
                    <a:cubicBezTo>
                      <a:pt x="95" y="58"/>
                      <a:pt x="95" y="56"/>
                      <a:pt x="95" y="55"/>
                    </a:cubicBezTo>
                    <a:cubicBezTo>
                      <a:pt x="92" y="44"/>
                      <a:pt x="86" y="27"/>
                      <a:pt x="80" y="23"/>
                    </a:cubicBezTo>
                    <a:cubicBezTo>
                      <a:pt x="72" y="19"/>
                      <a:pt x="49" y="10"/>
                      <a:pt x="31" y="5"/>
                    </a:cubicBezTo>
                    <a:cubicBezTo>
                      <a:pt x="13" y="0"/>
                      <a:pt x="12" y="11"/>
                      <a:pt x="7" y="20"/>
                    </a:cubicBezTo>
                    <a:cubicBezTo>
                      <a:pt x="2" y="27"/>
                      <a:pt x="1" y="39"/>
                      <a:pt x="0" y="52"/>
                    </a:cubicBezTo>
                    <a:cubicBezTo>
                      <a:pt x="0" y="56"/>
                      <a:pt x="4" y="60"/>
                      <a:pt x="9" y="64"/>
                    </a:cubicBezTo>
                    <a:cubicBezTo>
                      <a:pt x="8" y="61"/>
                      <a:pt x="8" y="56"/>
                      <a:pt x="8" y="48"/>
                    </a:cubicBezTo>
                    <a:cubicBezTo>
                      <a:pt x="11" y="25"/>
                      <a:pt x="12" y="15"/>
                      <a:pt x="23" y="11"/>
                    </a:cubicBezTo>
                    <a:cubicBezTo>
                      <a:pt x="34" y="7"/>
                      <a:pt x="64" y="20"/>
                      <a:pt x="74" y="26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1" name="Freeform 781">
                <a:extLst>
                  <a:ext uri="{FF2B5EF4-FFF2-40B4-BE49-F238E27FC236}">
                    <a16:creationId xmlns:a16="http://schemas.microsoft.com/office/drawing/2014/main" id="{EB2DB8A9-8101-4C72-92F5-82FFFEFE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303"/>
                <a:ext cx="172" cy="299"/>
              </a:xfrm>
              <a:custGeom>
                <a:avLst/>
                <a:gdLst>
                  <a:gd name="T0" fmla="*/ 930 w 74"/>
                  <a:gd name="T1" fmla="*/ 62 h 121"/>
                  <a:gd name="T2" fmla="*/ 428 w 74"/>
                  <a:gd name="T3" fmla="*/ 42 h 121"/>
                  <a:gd name="T4" fmla="*/ 237 w 74"/>
                  <a:gd name="T5" fmla="*/ 410 h 121"/>
                  <a:gd name="T6" fmla="*/ 228 w 74"/>
                  <a:gd name="T7" fmla="*/ 1826 h 121"/>
                  <a:gd name="T8" fmla="*/ 179 w 74"/>
                  <a:gd name="T9" fmla="*/ 1465 h 121"/>
                  <a:gd name="T10" fmla="*/ 265 w 74"/>
                  <a:gd name="T11" fmla="*/ 1161 h 121"/>
                  <a:gd name="T12" fmla="*/ 465 w 74"/>
                  <a:gd name="T13" fmla="*/ 665 h 121"/>
                  <a:gd name="T14" fmla="*/ 351 w 74"/>
                  <a:gd name="T15" fmla="*/ 423 h 121"/>
                  <a:gd name="T16" fmla="*/ 400 w 74"/>
                  <a:gd name="T17" fmla="*/ 195 h 121"/>
                  <a:gd name="T18" fmla="*/ 804 w 74"/>
                  <a:gd name="T19" fmla="*/ 6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4" h="121">
                    <a:moveTo>
                      <a:pt x="74" y="4"/>
                    </a:moveTo>
                    <a:cubicBezTo>
                      <a:pt x="61" y="5"/>
                      <a:pt x="47" y="0"/>
                      <a:pt x="34" y="3"/>
                    </a:cubicBezTo>
                    <a:cubicBezTo>
                      <a:pt x="22" y="6"/>
                      <a:pt x="21" y="17"/>
                      <a:pt x="19" y="27"/>
                    </a:cubicBezTo>
                    <a:cubicBezTo>
                      <a:pt x="12" y="56"/>
                      <a:pt x="0" y="96"/>
                      <a:pt x="18" y="121"/>
                    </a:cubicBezTo>
                    <a:cubicBezTo>
                      <a:pt x="16" y="113"/>
                      <a:pt x="13" y="106"/>
                      <a:pt x="14" y="97"/>
                    </a:cubicBezTo>
                    <a:cubicBezTo>
                      <a:pt x="15" y="90"/>
                      <a:pt x="20" y="84"/>
                      <a:pt x="21" y="77"/>
                    </a:cubicBezTo>
                    <a:cubicBezTo>
                      <a:pt x="22" y="64"/>
                      <a:pt x="15" y="37"/>
                      <a:pt x="37" y="44"/>
                    </a:cubicBezTo>
                    <a:cubicBezTo>
                      <a:pt x="30" y="38"/>
                      <a:pt x="26" y="37"/>
                      <a:pt x="28" y="28"/>
                    </a:cubicBezTo>
                    <a:cubicBezTo>
                      <a:pt x="28" y="26"/>
                      <a:pt x="30" y="15"/>
                      <a:pt x="32" y="13"/>
                    </a:cubicBezTo>
                    <a:cubicBezTo>
                      <a:pt x="37" y="7"/>
                      <a:pt x="56" y="6"/>
                      <a:pt x="64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2" name="Freeform 782">
                <a:extLst>
                  <a:ext uri="{FF2B5EF4-FFF2-40B4-BE49-F238E27FC236}">
                    <a16:creationId xmlns:a16="http://schemas.microsoft.com/office/drawing/2014/main" id="{06A022E2-6231-43F7-AFC2-1745935D2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1592"/>
                <a:ext cx="109" cy="193"/>
              </a:xfrm>
              <a:custGeom>
                <a:avLst/>
                <a:gdLst>
                  <a:gd name="T0" fmla="*/ 350 w 47"/>
                  <a:gd name="T1" fmla="*/ 0 h 78"/>
                  <a:gd name="T2" fmla="*/ 49 w 47"/>
                  <a:gd name="T3" fmla="*/ 257 h 78"/>
                  <a:gd name="T4" fmla="*/ 102 w 47"/>
                  <a:gd name="T5" fmla="*/ 544 h 78"/>
                  <a:gd name="T6" fmla="*/ 339 w 47"/>
                  <a:gd name="T7" fmla="*/ 881 h 78"/>
                  <a:gd name="T8" fmla="*/ 587 w 47"/>
                  <a:gd name="T9" fmla="*/ 1183 h 78"/>
                  <a:gd name="T10" fmla="*/ 424 w 47"/>
                  <a:gd name="T11" fmla="*/ 864 h 78"/>
                  <a:gd name="T12" fmla="*/ 399 w 47"/>
                  <a:gd name="T13" fmla="*/ 594 h 78"/>
                  <a:gd name="T14" fmla="*/ 151 w 47"/>
                  <a:gd name="T15" fmla="*/ 361 h 78"/>
                  <a:gd name="T16" fmla="*/ 274 w 47"/>
                  <a:gd name="T17" fmla="*/ 7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78">
                    <a:moveTo>
                      <a:pt x="28" y="0"/>
                    </a:moveTo>
                    <a:cubicBezTo>
                      <a:pt x="21" y="3"/>
                      <a:pt x="8" y="11"/>
                      <a:pt x="4" y="17"/>
                    </a:cubicBezTo>
                    <a:cubicBezTo>
                      <a:pt x="0" y="24"/>
                      <a:pt x="4" y="30"/>
                      <a:pt x="8" y="36"/>
                    </a:cubicBezTo>
                    <a:cubicBezTo>
                      <a:pt x="13" y="43"/>
                      <a:pt x="20" y="53"/>
                      <a:pt x="27" y="58"/>
                    </a:cubicBezTo>
                    <a:cubicBezTo>
                      <a:pt x="36" y="66"/>
                      <a:pt x="43" y="66"/>
                      <a:pt x="47" y="78"/>
                    </a:cubicBezTo>
                    <a:cubicBezTo>
                      <a:pt x="46" y="67"/>
                      <a:pt x="42" y="64"/>
                      <a:pt x="34" y="57"/>
                    </a:cubicBezTo>
                    <a:cubicBezTo>
                      <a:pt x="26" y="51"/>
                      <a:pt x="23" y="47"/>
                      <a:pt x="32" y="39"/>
                    </a:cubicBezTo>
                    <a:cubicBezTo>
                      <a:pt x="22" y="39"/>
                      <a:pt x="16" y="34"/>
                      <a:pt x="12" y="24"/>
                    </a:cubicBezTo>
                    <a:cubicBezTo>
                      <a:pt x="8" y="13"/>
                      <a:pt x="15" y="13"/>
                      <a:pt x="22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3" name="Freeform 783">
                <a:extLst>
                  <a:ext uri="{FF2B5EF4-FFF2-40B4-BE49-F238E27FC236}">
                    <a16:creationId xmlns:a16="http://schemas.microsoft.com/office/drawing/2014/main" id="{E09EB512-DED3-4B24-8904-BD0C12671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624"/>
                <a:ext cx="167" cy="30"/>
              </a:xfrm>
              <a:custGeom>
                <a:avLst/>
                <a:gdLst>
                  <a:gd name="T0" fmla="*/ 0 w 72"/>
                  <a:gd name="T1" fmla="*/ 188 h 12"/>
                  <a:gd name="T2" fmla="*/ 898 w 72"/>
                  <a:gd name="T3" fmla="*/ 2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2" h="12">
                    <a:moveTo>
                      <a:pt x="0" y="12"/>
                    </a:moveTo>
                    <a:cubicBezTo>
                      <a:pt x="23" y="0"/>
                      <a:pt x="49" y="2"/>
                      <a:pt x="72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4" name="Freeform 784">
                <a:extLst>
                  <a:ext uri="{FF2B5EF4-FFF2-40B4-BE49-F238E27FC236}">
                    <a16:creationId xmlns:a16="http://schemas.microsoft.com/office/drawing/2014/main" id="{4A55E5A2-0E4E-46AA-A5FD-45E40B125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731"/>
                <a:ext cx="294" cy="128"/>
              </a:xfrm>
              <a:custGeom>
                <a:avLst/>
                <a:gdLst>
                  <a:gd name="T0" fmla="*/ 0 w 127"/>
                  <a:gd name="T1" fmla="*/ 153 h 52"/>
                  <a:gd name="T2" fmla="*/ 567 w 127"/>
                  <a:gd name="T3" fmla="*/ 182 h 52"/>
                  <a:gd name="T4" fmla="*/ 1104 w 127"/>
                  <a:gd name="T5" fmla="*/ 91 h 52"/>
                  <a:gd name="T6" fmla="*/ 1451 w 127"/>
                  <a:gd name="T7" fmla="*/ 91 h 52"/>
                  <a:gd name="T8" fmla="*/ 1451 w 127"/>
                  <a:gd name="T9" fmla="*/ 775 h 52"/>
                  <a:gd name="T10" fmla="*/ 1116 w 127"/>
                  <a:gd name="T11" fmla="*/ 182 h 52"/>
                  <a:gd name="T12" fmla="*/ 482 w 127"/>
                  <a:gd name="T13" fmla="*/ 389 h 52"/>
                  <a:gd name="T14" fmla="*/ 273 w 127"/>
                  <a:gd name="T15" fmla="*/ 236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7" h="52">
                    <a:moveTo>
                      <a:pt x="0" y="10"/>
                    </a:moveTo>
                    <a:cubicBezTo>
                      <a:pt x="14" y="14"/>
                      <a:pt x="31" y="12"/>
                      <a:pt x="46" y="12"/>
                    </a:cubicBezTo>
                    <a:cubicBezTo>
                      <a:pt x="59" y="12"/>
                      <a:pt x="76" y="8"/>
                      <a:pt x="89" y="6"/>
                    </a:cubicBezTo>
                    <a:cubicBezTo>
                      <a:pt x="97" y="5"/>
                      <a:pt x="110" y="0"/>
                      <a:pt x="117" y="6"/>
                    </a:cubicBezTo>
                    <a:cubicBezTo>
                      <a:pt x="127" y="14"/>
                      <a:pt x="118" y="41"/>
                      <a:pt x="117" y="52"/>
                    </a:cubicBezTo>
                    <a:cubicBezTo>
                      <a:pt x="127" y="10"/>
                      <a:pt x="115" y="7"/>
                      <a:pt x="90" y="12"/>
                    </a:cubicBezTo>
                    <a:cubicBezTo>
                      <a:pt x="61" y="15"/>
                      <a:pt x="42" y="23"/>
                      <a:pt x="39" y="26"/>
                    </a:cubicBezTo>
                    <a:cubicBezTo>
                      <a:pt x="38" y="17"/>
                      <a:pt x="28" y="17"/>
                      <a:pt x="22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5" name="Freeform 785">
                <a:extLst>
                  <a:ext uri="{FF2B5EF4-FFF2-40B4-BE49-F238E27FC236}">
                    <a16:creationId xmlns:a16="http://schemas.microsoft.com/office/drawing/2014/main" id="{099D5690-1CFA-4D62-9CB0-6FDB24FB1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906"/>
                <a:ext cx="236" cy="37"/>
              </a:xfrm>
              <a:custGeom>
                <a:avLst/>
                <a:gdLst>
                  <a:gd name="T0" fmla="*/ 0 w 102"/>
                  <a:gd name="T1" fmla="*/ 212 h 15"/>
                  <a:gd name="T2" fmla="*/ 696 w 102"/>
                  <a:gd name="T3" fmla="*/ 104 h 15"/>
                  <a:gd name="T4" fmla="*/ 1263 w 102"/>
                  <a:gd name="T5" fmla="*/ 12 h 15"/>
                  <a:gd name="T6" fmla="*/ 990 w 102"/>
                  <a:gd name="T7" fmla="*/ 195 h 15"/>
                  <a:gd name="T8" fmla="*/ 669 w 102"/>
                  <a:gd name="T9" fmla="*/ 212 h 15"/>
                  <a:gd name="T10" fmla="*/ 86 w 102"/>
                  <a:gd name="T11" fmla="*/ 15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" h="15">
                    <a:moveTo>
                      <a:pt x="0" y="14"/>
                    </a:moveTo>
                    <a:cubicBezTo>
                      <a:pt x="16" y="0"/>
                      <a:pt x="37" y="5"/>
                      <a:pt x="56" y="7"/>
                    </a:cubicBezTo>
                    <a:cubicBezTo>
                      <a:pt x="72" y="8"/>
                      <a:pt x="86" y="6"/>
                      <a:pt x="102" y="1"/>
                    </a:cubicBezTo>
                    <a:cubicBezTo>
                      <a:pt x="94" y="4"/>
                      <a:pt x="88" y="11"/>
                      <a:pt x="80" y="13"/>
                    </a:cubicBezTo>
                    <a:cubicBezTo>
                      <a:pt x="73" y="15"/>
                      <a:pt x="61" y="14"/>
                      <a:pt x="54" y="14"/>
                    </a:cubicBezTo>
                    <a:cubicBezTo>
                      <a:pt x="39" y="12"/>
                      <a:pt x="22" y="6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6" name="Freeform 786">
                <a:extLst>
                  <a:ext uri="{FF2B5EF4-FFF2-40B4-BE49-F238E27FC236}">
                    <a16:creationId xmlns:a16="http://schemas.microsoft.com/office/drawing/2014/main" id="{ACDCD385-E05F-41A6-BFBE-D3D075FB0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3"/>
                <a:ext cx="188" cy="188"/>
              </a:xfrm>
              <a:custGeom>
                <a:avLst/>
                <a:gdLst>
                  <a:gd name="T0" fmla="*/ 0 w 81"/>
                  <a:gd name="T1" fmla="*/ 1150 h 76"/>
                  <a:gd name="T2" fmla="*/ 399 w 81"/>
                  <a:gd name="T3" fmla="*/ 423 h 76"/>
                  <a:gd name="T4" fmla="*/ 726 w 81"/>
                  <a:gd name="T5" fmla="*/ 228 h 76"/>
                  <a:gd name="T6" fmla="*/ 1012 w 81"/>
                  <a:gd name="T7" fmla="*/ 0 h 76"/>
                  <a:gd name="T8" fmla="*/ 766 w 81"/>
                  <a:gd name="T9" fmla="*/ 423 h 76"/>
                  <a:gd name="T10" fmla="*/ 490 w 81"/>
                  <a:gd name="T11" fmla="*/ 668 h 76"/>
                  <a:gd name="T12" fmla="*/ 285 w 81"/>
                  <a:gd name="T13" fmla="*/ 801 h 76"/>
                  <a:gd name="T14" fmla="*/ 74 w 81"/>
                  <a:gd name="T15" fmla="*/ 935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76">
                    <a:moveTo>
                      <a:pt x="0" y="76"/>
                    </a:moveTo>
                    <a:cubicBezTo>
                      <a:pt x="0" y="61"/>
                      <a:pt x="19" y="37"/>
                      <a:pt x="32" y="28"/>
                    </a:cubicBezTo>
                    <a:cubicBezTo>
                      <a:pt x="40" y="23"/>
                      <a:pt x="50" y="19"/>
                      <a:pt x="58" y="15"/>
                    </a:cubicBezTo>
                    <a:cubicBezTo>
                      <a:pt x="65" y="10"/>
                      <a:pt x="77" y="6"/>
                      <a:pt x="81" y="0"/>
                    </a:cubicBezTo>
                    <a:cubicBezTo>
                      <a:pt x="78" y="10"/>
                      <a:pt x="55" y="16"/>
                      <a:pt x="61" y="28"/>
                    </a:cubicBezTo>
                    <a:cubicBezTo>
                      <a:pt x="45" y="22"/>
                      <a:pt x="44" y="33"/>
                      <a:pt x="39" y="44"/>
                    </a:cubicBezTo>
                    <a:cubicBezTo>
                      <a:pt x="33" y="37"/>
                      <a:pt x="24" y="47"/>
                      <a:pt x="23" y="53"/>
                    </a:cubicBezTo>
                    <a:cubicBezTo>
                      <a:pt x="15" y="51"/>
                      <a:pt x="9" y="56"/>
                      <a:pt x="6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7" name="Freeform 787">
                <a:extLst>
                  <a:ext uri="{FF2B5EF4-FFF2-40B4-BE49-F238E27FC236}">
                    <a16:creationId xmlns:a16="http://schemas.microsoft.com/office/drawing/2014/main" id="{8A6C412A-B342-473F-AC83-9B8C65E8D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6" y="1881"/>
                <a:ext cx="92" cy="223"/>
              </a:xfrm>
              <a:custGeom>
                <a:avLst/>
                <a:gdLst>
                  <a:gd name="T0" fmla="*/ 488 w 40"/>
                  <a:gd name="T1" fmla="*/ 0 h 90"/>
                  <a:gd name="T2" fmla="*/ 85 w 40"/>
                  <a:gd name="T3" fmla="*/ 805 h 90"/>
                  <a:gd name="T4" fmla="*/ 28 w 40"/>
                  <a:gd name="T5" fmla="*/ 1122 h 90"/>
                  <a:gd name="T6" fmla="*/ 338 w 40"/>
                  <a:gd name="T7" fmla="*/ 1370 h 90"/>
                  <a:gd name="T8" fmla="*/ 94 w 40"/>
                  <a:gd name="T9" fmla="*/ 1122 h 90"/>
                  <a:gd name="T10" fmla="*/ 195 w 40"/>
                  <a:gd name="T11" fmla="*/ 927 h 90"/>
                  <a:gd name="T12" fmla="*/ 170 w 40"/>
                  <a:gd name="T13" fmla="*/ 761 h 90"/>
                  <a:gd name="T14" fmla="*/ 253 w 40"/>
                  <a:gd name="T15" fmla="*/ 689 h 90"/>
                  <a:gd name="T16" fmla="*/ 244 w 40"/>
                  <a:gd name="T17" fmla="*/ 577 h 90"/>
                  <a:gd name="T18" fmla="*/ 448 w 40"/>
                  <a:gd name="T19" fmla="*/ 124 h 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0">
                    <a:moveTo>
                      <a:pt x="40" y="0"/>
                    </a:moveTo>
                    <a:cubicBezTo>
                      <a:pt x="28" y="17"/>
                      <a:pt x="15" y="35"/>
                      <a:pt x="7" y="53"/>
                    </a:cubicBezTo>
                    <a:cubicBezTo>
                      <a:pt x="4" y="58"/>
                      <a:pt x="0" y="69"/>
                      <a:pt x="2" y="74"/>
                    </a:cubicBezTo>
                    <a:cubicBezTo>
                      <a:pt x="5" y="82"/>
                      <a:pt x="21" y="89"/>
                      <a:pt x="28" y="90"/>
                    </a:cubicBezTo>
                    <a:cubicBezTo>
                      <a:pt x="21" y="87"/>
                      <a:pt x="10" y="82"/>
                      <a:pt x="8" y="74"/>
                    </a:cubicBezTo>
                    <a:cubicBezTo>
                      <a:pt x="8" y="69"/>
                      <a:pt x="10" y="61"/>
                      <a:pt x="16" y="61"/>
                    </a:cubicBezTo>
                    <a:cubicBezTo>
                      <a:pt x="15" y="57"/>
                      <a:pt x="12" y="54"/>
                      <a:pt x="14" y="50"/>
                    </a:cubicBezTo>
                    <a:cubicBezTo>
                      <a:pt x="15" y="47"/>
                      <a:pt x="20" y="47"/>
                      <a:pt x="21" y="45"/>
                    </a:cubicBezTo>
                    <a:cubicBezTo>
                      <a:pt x="22" y="43"/>
                      <a:pt x="20" y="41"/>
                      <a:pt x="20" y="38"/>
                    </a:cubicBezTo>
                    <a:cubicBezTo>
                      <a:pt x="22" y="29"/>
                      <a:pt x="32" y="16"/>
                      <a:pt x="37" y="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8" name="Freeform 788">
                <a:extLst>
                  <a:ext uri="{FF2B5EF4-FFF2-40B4-BE49-F238E27FC236}">
                    <a16:creationId xmlns:a16="http://schemas.microsoft.com/office/drawing/2014/main" id="{AAE7920F-180D-484F-9A1D-AD5DA4616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2121"/>
                <a:ext cx="60" cy="342"/>
              </a:xfrm>
              <a:custGeom>
                <a:avLst/>
                <a:gdLst>
                  <a:gd name="T0" fmla="*/ 235 w 26"/>
                  <a:gd name="T1" fmla="*/ 42 h 138"/>
                  <a:gd name="T2" fmla="*/ 134 w 26"/>
                  <a:gd name="T3" fmla="*/ 424 h 138"/>
                  <a:gd name="T4" fmla="*/ 122 w 26"/>
                  <a:gd name="T5" fmla="*/ 914 h 138"/>
                  <a:gd name="T6" fmla="*/ 28 w 26"/>
                  <a:gd name="T7" fmla="*/ 1338 h 138"/>
                  <a:gd name="T8" fmla="*/ 111 w 26"/>
                  <a:gd name="T9" fmla="*/ 2102 h 138"/>
                  <a:gd name="T10" fmla="*/ 309 w 26"/>
                  <a:gd name="T11" fmla="*/ 1093 h 138"/>
                  <a:gd name="T12" fmla="*/ 224 w 26"/>
                  <a:gd name="T13" fmla="*/ 835 h 138"/>
                  <a:gd name="T14" fmla="*/ 282 w 26"/>
                  <a:gd name="T15" fmla="*/ 701 h 138"/>
                  <a:gd name="T16" fmla="*/ 245 w 26"/>
                  <a:gd name="T17" fmla="*/ 486 h 138"/>
                  <a:gd name="T18" fmla="*/ 282 w 26"/>
                  <a:gd name="T19" fmla="*/ 42 h 138"/>
                  <a:gd name="T20" fmla="*/ 256 w 26"/>
                  <a:gd name="T21" fmla="*/ 12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38">
                    <a:moveTo>
                      <a:pt x="19" y="3"/>
                    </a:moveTo>
                    <a:cubicBezTo>
                      <a:pt x="13" y="13"/>
                      <a:pt x="10" y="16"/>
                      <a:pt x="11" y="28"/>
                    </a:cubicBezTo>
                    <a:cubicBezTo>
                      <a:pt x="12" y="39"/>
                      <a:pt x="12" y="49"/>
                      <a:pt x="10" y="60"/>
                    </a:cubicBezTo>
                    <a:cubicBezTo>
                      <a:pt x="9" y="70"/>
                      <a:pt x="3" y="78"/>
                      <a:pt x="2" y="88"/>
                    </a:cubicBezTo>
                    <a:cubicBezTo>
                      <a:pt x="0" y="102"/>
                      <a:pt x="4" y="124"/>
                      <a:pt x="9" y="138"/>
                    </a:cubicBezTo>
                    <a:cubicBezTo>
                      <a:pt x="8" y="128"/>
                      <a:pt x="0" y="58"/>
                      <a:pt x="25" y="72"/>
                    </a:cubicBezTo>
                    <a:cubicBezTo>
                      <a:pt x="19" y="70"/>
                      <a:pt x="16" y="60"/>
                      <a:pt x="18" y="55"/>
                    </a:cubicBezTo>
                    <a:cubicBezTo>
                      <a:pt x="18" y="52"/>
                      <a:pt x="22" y="50"/>
                      <a:pt x="23" y="46"/>
                    </a:cubicBezTo>
                    <a:cubicBezTo>
                      <a:pt x="24" y="42"/>
                      <a:pt x="20" y="36"/>
                      <a:pt x="20" y="32"/>
                    </a:cubicBezTo>
                    <a:cubicBezTo>
                      <a:pt x="20" y="20"/>
                      <a:pt x="9" y="2"/>
                      <a:pt x="23" y="3"/>
                    </a:cubicBezTo>
                    <a:cubicBezTo>
                      <a:pt x="20" y="1"/>
                      <a:pt x="26" y="0"/>
                      <a:pt x="21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19" name="Freeform 789">
                <a:extLst>
                  <a:ext uri="{FF2B5EF4-FFF2-40B4-BE49-F238E27FC236}">
                    <a16:creationId xmlns:a16="http://schemas.microsoft.com/office/drawing/2014/main" id="{BDE8C7D2-DE70-44E0-BC61-D1ED4FE47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134"/>
                <a:ext cx="176" cy="148"/>
              </a:xfrm>
              <a:custGeom>
                <a:avLst/>
                <a:gdLst>
                  <a:gd name="T0" fmla="*/ 0 w 76"/>
                  <a:gd name="T1" fmla="*/ 0 h 60"/>
                  <a:gd name="T2" fmla="*/ 574 w 76"/>
                  <a:gd name="T3" fmla="*/ 269 h 60"/>
                  <a:gd name="T4" fmla="*/ 831 w 76"/>
                  <a:gd name="T5" fmla="*/ 585 h 60"/>
                  <a:gd name="T6" fmla="*/ 831 w 76"/>
                  <a:gd name="T7" fmla="*/ 900 h 60"/>
                  <a:gd name="T8" fmla="*/ 623 w 76"/>
                  <a:gd name="T9" fmla="*/ 585 h 60"/>
                  <a:gd name="T10" fmla="*/ 350 w 76"/>
                  <a:gd name="T11" fmla="*/ 269 h 60"/>
                  <a:gd name="T12" fmla="*/ 151 w 76"/>
                  <a:gd name="T13" fmla="*/ 91 h 60"/>
                  <a:gd name="T14" fmla="*/ 134 w 76"/>
                  <a:gd name="T15" fmla="*/ 62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0" y="0"/>
                    </a:moveTo>
                    <a:cubicBezTo>
                      <a:pt x="16" y="0"/>
                      <a:pt x="34" y="9"/>
                      <a:pt x="46" y="18"/>
                    </a:cubicBezTo>
                    <a:cubicBezTo>
                      <a:pt x="54" y="24"/>
                      <a:pt x="61" y="31"/>
                      <a:pt x="67" y="39"/>
                    </a:cubicBezTo>
                    <a:cubicBezTo>
                      <a:pt x="76" y="52"/>
                      <a:pt x="70" y="49"/>
                      <a:pt x="67" y="60"/>
                    </a:cubicBezTo>
                    <a:cubicBezTo>
                      <a:pt x="67" y="48"/>
                      <a:pt x="64" y="34"/>
                      <a:pt x="50" y="39"/>
                    </a:cubicBezTo>
                    <a:cubicBezTo>
                      <a:pt x="46" y="24"/>
                      <a:pt x="38" y="26"/>
                      <a:pt x="28" y="18"/>
                    </a:cubicBezTo>
                    <a:cubicBezTo>
                      <a:pt x="22" y="13"/>
                      <a:pt x="20" y="7"/>
                      <a:pt x="12" y="6"/>
                    </a:cubicBezTo>
                    <a:cubicBezTo>
                      <a:pt x="12" y="5"/>
                      <a:pt x="11" y="5"/>
                      <a:pt x="1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0" name="Freeform 790">
                <a:extLst>
                  <a:ext uri="{FF2B5EF4-FFF2-40B4-BE49-F238E27FC236}">
                    <a16:creationId xmlns:a16="http://schemas.microsoft.com/office/drawing/2014/main" id="{44727F42-0894-4B1E-8BBE-A10805908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643"/>
                <a:ext cx="81" cy="126"/>
              </a:xfrm>
              <a:custGeom>
                <a:avLst/>
                <a:gdLst>
                  <a:gd name="T0" fmla="*/ 12 w 35"/>
                  <a:gd name="T1" fmla="*/ 768 h 51"/>
                  <a:gd name="T2" fmla="*/ 113 w 35"/>
                  <a:gd name="T3" fmla="*/ 269 h 51"/>
                  <a:gd name="T4" fmla="*/ 433 w 35"/>
                  <a:gd name="T5" fmla="*/ 0 h 51"/>
                  <a:gd name="T6" fmla="*/ 285 w 35"/>
                  <a:gd name="T7" fmla="*/ 183 h 51"/>
                  <a:gd name="T8" fmla="*/ 236 w 35"/>
                  <a:gd name="T9" fmla="*/ 440 h 51"/>
                  <a:gd name="T10" fmla="*/ 86 w 35"/>
                  <a:gd name="T11" fmla="*/ 58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51">
                    <a:moveTo>
                      <a:pt x="1" y="51"/>
                    </a:moveTo>
                    <a:cubicBezTo>
                      <a:pt x="0" y="43"/>
                      <a:pt x="5" y="25"/>
                      <a:pt x="9" y="18"/>
                    </a:cubicBezTo>
                    <a:cubicBezTo>
                      <a:pt x="14" y="11"/>
                      <a:pt x="28" y="3"/>
                      <a:pt x="35" y="0"/>
                    </a:cubicBezTo>
                    <a:cubicBezTo>
                      <a:pt x="32" y="4"/>
                      <a:pt x="27" y="8"/>
                      <a:pt x="23" y="12"/>
                    </a:cubicBezTo>
                    <a:cubicBezTo>
                      <a:pt x="16" y="20"/>
                      <a:pt x="17" y="20"/>
                      <a:pt x="19" y="29"/>
                    </a:cubicBezTo>
                    <a:cubicBezTo>
                      <a:pt x="13" y="24"/>
                      <a:pt x="10" y="34"/>
                      <a:pt x="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1" name="Freeform 791">
                <a:extLst>
                  <a:ext uri="{FF2B5EF4-FFF2-40B4-BE49-F238E27FC236}">
                    <a16:creationId xmlns:a16="http://schemas.microsoft.com/office/drawing/2014/main" id="{AB189049-989F-401F-964E-AD5D0573B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8"/>
                <a:ext cx="751" cy="99"/>
              </a:xfrm>
              <a:custGeom>
                <a:avLst/>
                <a:gdLst>
                  <a:gd name="T0" fmla="*/ 0 w 324"/>
                  <a:gd name="T1" fmla="*/ 215 h 40"/>
                  <a:gd name="T2" fmla="*/ 501 w 324"/>
                  <a:gd name="T3" fmla="*/ 228 h 40"/>
                  <a:gd name="T4" fmla="*/ 925 w 324"/>
                  <a:gd name="T5" fmla="*/ 183 h 40"/>
                  <a:gd name="T6" fmla="*/ 1982 w 324"/>
                  <a:gd name="T7" fmla="*/ 42 h 40"/>
                  <a:gd name="T8" fmla="*/ 2503 w 324"/>
                  <a:gd name="T9" fmla="*/ 74 h 40"/>
                  <a:gd name="T10" fmla="*/ 2911 w 324"/>
                  <a:gd name="T11" fmla="*/ 228 h 40"/>
                  <a:gd name="T12" fmla="*/ 3611 w 324"/>
                  <a:gd name="T13" fmla="*/ 228 h 40"/>
                  <a:gd name="T14" fmla="*/ 4035 w 324"/>
                  <a:gd name="T15" fmla="*/ 606 h 40"/>
                  <a:gd name="T16" fmla="*/ 3563 w 324"/>
                  <a:gd name="T17" fmla="*/ 332 h 40"/>
                  <a:gd name="T18" fmla="*/ 3363 w 324"/>
                  <a:gd name="T19" fmla="*/ 441 h 40"/>
                  <a:gd name="T20" fmla="*/ 3213 w 324"/>
                  <a:gd name="T21" fmla="*/ 453 h 40"/>
                  <a:gd name="T22" fmla="*/ 2890 w 324"/>
                  <a:gd name="T23" fmla="*/ 361 h 40"/>
                  <a:gd name="T24" fmla="*/ 2703 w 324"/>
                  <a:gd name="T25" fmla="*/ 332 h 40"/>
                  <a:gd name="T26" fmla="*/ 2589 w 324"/>
                  <a:gd name="T27" fmla="*/ 245 h 40"/>
                  <a:gd name="T28" fmla="*/ 1945 w 324"/>
                  <a:gd name="T29" fmla="*/ 215 h 40"/>
                  <a:gd name="T30" fmla="*/ 1296 w 324"/>
                  <a:gd name="T31" fmla="*/ 275 h 40"/>
                  <a:gd name="T32" fmla="*/ 974 w 324"/>
                  <a:gd name="T33" fmla="*/ 307 h 40"/>
                  <a:gd name="T34" fmla="*/ 635 w 324"/>
                  <a:gd name="T35" fmla="*/ 319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4" h="40">
                    <a:moveTo>
                      <a:pt x="0" y="14"/>
                    </a:moveTo>
                    <a:cubicBezTo>
                      <a:pt x="12" y="18"/>
                      <a:pt x="27" y="11"/>
                      <a:pt x="40" y="15"/>
                    </a:cubicBezTo>
                    <a:cubicBezTo>
                      <a:pt x="53" y="18"/>
                      <a:pt x="61" y="17"/>
                      <a:pt x="74" y="12"/>
                    </a:cubicBezTo>
                    <a:cubicBezTo>
                      <a:pt x="104" y="1"/>
                      <a:pt x="127" y="2"/>
                      <a:pt x="159" y="3"/>
                    </a:cubicBezTo>
                    <a:cubicBezTo>
                      <a:pt x="173" y="4"/>
                      <a:pt x="187" y="4"/>
                      <a:pt x="201" y="5"/>
                    </a:cubicBezTo>
                    <a:cubicBezTo>
                      <a:pt x="214" y="5"/>
                      <a:pt x="221" y="11"/>
                      <a:pt x="234" y="15"/>
                    </a:cubicBezTo>
                    <a:cubicBezTo>
                      <a:pt x="252" y="22"/>
                      <a:pt x="271" y="14"/>
                      <a:pt x="290" y="15"/>
                    </a:cubicBezTo>
                    <a:cubicBezTo>
                      <a:pt x="310" y="17"/>
                      <a:pt x="311" y="29"/>
                      <a:pt x="324" y="40"/>
                    </a:cubicBezTo>
                    <a:cubicBezTo>
                      <a:pt x="318" y="33"/>
                      <a:pt x="296" y="22"/>
                      <a:pt x="286" y="22"/>
                    </a:cubicBezTo>
                    <a:cubicBezTo>
                      <a:pt x="278" y="22"/>
                      <a:pt x="276" y="26"/>
                      <a:pt x="270" y="29"/>
                    </a:cubicBezTo>
                    <a:cubicBezTo>
                      <a:pt x="259" y="36"/>
                      <a:pt x="267" y="32"/>
                      <a:pt x="258" y="30"/>
                    </a:cubicBezTo>
                    <a:cubicBezTo>
                      <a:pt x="250" y="28"/>
                      <a:pt x="240" y="26"/>
                      <a:pt x="232" y="24"/>
                    </a:cubicBezTo>
                    <a:cubicBezTo>
                      <a:pt x="227" y="23"/>
                      <a:pt x="222" y="23"/>
                      <a:pt x="217" y="22"/>
                    </a:cubicBezTo>
                    <a:cubicBezTo>
                      <a:pt x="213" y="21"/>
                      <a:pt x="212" y="19"/>
                      <a:pt x="208" y="16"/>
                    </a:cubicBezTo>
                    <a:cubicBezTo>
                      <a:pt x="192" y="8"/>
                      <a:pt x="172" y="18"/>
                      <a:pt x="156" y="14"/>
                    </a:cubicBezTo>
                    <a:cubicBezTo>
                      <a:pt x="133" y="9"/>
                      <a:pt x="124" y="8"/>
                      <a:pt x="104" y="18"/>
                    </a:cubicBezTo>
                    <a:cubicBezTo>
                      <a:pt x="103" y="0"/>
                      <a:pt x="84" y="16"/>
                      <a:pt x="78" y="20"/>
                    </a:cubicBezTo>
                    <a:cubicBezTo>
                      <a:pt x="70" y="24"/>
                      <a:pt x="60" y="23"/>
                      <a:pt x="51" y="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2" name="Freeform 792">
                <a:extLst>
                  <a:ext uri="{FF2B5EF4-FFF2-40B4-BE49-F238E27FC236}">
                    <a16:creationId xmlns:a16="http://schemas.microsoft.com/office/drawing/2014/main" id="{C3966321-0CD2-4736-8558-C4ADF212B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943"/>
                <a:ext cx="162" cy="97"/>
              </a:xfrm>
              <a:custGeom>
                <a:avLst/>
                <a:gdLst>
                  <a:gd name="T0" fmla="*/ 0 w 70"/>
                  <a:gd name="T1" fmla="*/ 433 h 39"/>
                  <a:gd name="T2" fmla="*/ 558 w 70"/>
                  <a:gd name="T3" fmla="*/ 154 h 39"/>
                  <a:gd name="T4" fmla="*/ 782 w 70"/>
                  <a:gd name="T5" fmla="*/ 124 h 39"/>
                  <a:gd name="T6" fmla="*/ 856 w 70"/>
                  <a:gd name="T7" fmla="*/ 599 h 39"/>
                  <a:gd name="T8" fmla="*/ 620 w 70"/>
                  <a:gd name="T9" fmla="*/ 216 h 39"/>
                  <a:gd name="T10" fmla="*/ 331 w 70"/>
                  <a:gd name="T11" fmla="*/ 308 h 39"/>
                  <a:gd name="T12" fmla="*/ 102 w 70"/>
                  <a:gd name="T13" fmla="*/ 403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39">
                    <a:moveTo>
                      <a:pt x="0" y="28"/>
                    </a:moveTo>
                    <a:cubicBezTo>
                      <a:pt x="4" y="11"/>
                      <a:pt x="31" y="17"/>
                      <a:pt x="45" y="10"/>
                    </a:cubicBezTo>
                    <a:cubicBezTo>
                      <a:pt x="54" y="5"/>
                      <a:pt x="56" y="0"/>
                      <a:pt x="63" y="8"/>
                    </a:cubicBezTo>
                    <a:cubicBezTo>
                      <a:pt x="70" y="17"/>
                      <a:pt x="66" y="30"/>
                      <a:pt x="69" y="39"/>
                    </a:cubicBezTo>
                    <a:cubicBezTo>
                      <a:pt x="69" y="26"/>
                      <a:pt x="66" y="9"/>
                      <a:pt x="50" y="14"/>
                    </a:cubicBezTo>
                    <a:cubicBezTo>
                      <a:pt x="41" y="17"/>
                      <a:pt x="37" y="23"/>
                      <a:pt x="27" y="20"/>
                    </a:cubicBezTo>
                    <a:cubicBezTo>
                      <a:pt x="24" y="30"/>
                      <a:pt x="15" y="23"/>
                      <a:pt x="8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3" name="Freeform 793">
                <a:extLst>
                  <a:ext uri="{FF2B5EF4-FFF2-40B4-BE49-F238E27FC236}">
                    <a16:creationId xmlns:a16="http://schemas.microsoft.com/office/drawing/2014/main" id="{BDDACBE7-9D86-4617-BDFE-025555C2B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" y="1698"/>
                <a:ext cx="211" cy="154"/>
              </a:xfrm>
              <a:custGeom>
                <a:avLst/>
                <a:gdLst>
                  <a:gd name="T0" fmla="*/ 0 w 91"/>
                  <a:gd name="T1" fmla="*/ 951 h 62"/>
                  <a:gd name="T2" fmla="*/ 209 w 91"/>
                  <a:gd name="T3" fmla="*/ 611 h 62"/>
                  <a:gd name="T4" fmla="*/ 587 w 91"/>
                  <a:gd name="T5" fmla="*/ 291 h 62"/>
                  <a:gd name="T6" fmla="*/ 823 w 91"/>
                  <a:gd name="T7" fmla="*/ 0 h 62"/>
                  <a:gd name="T8" fmla="*/ 1134 w 91"/>
                  <a:gd name="T9" fmla="*/ 353 h 62"/>
                  <a:gd name="T10" fmla="*/ 786 w 91"/>
                  <a:gd name="T11" fmla="*/ 462 h 62"/>
                  <a:gd name="T12" fmla="*/ 596 w 91"/>
                  <a:gd name="T13" fmla="*/ 537 h 62"/>
                  <a:gd name="T14" fmla="*/ 415 w 91"/>
                  <a:gd name="T15" fmla="*/ 599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1" h="62">
                    <a:moveTo>
                      <a:pt x="0" y="62"/>
                    </a:moveTo>
                    <a:cubicBezTo>
                      <a:pt x="9" y="56"/>
                      <a:pt x="11" y="46"/>
                      <a:pt x="17" y="40"/>
                    </a:cubicBezTo>
                    <a:cubicBezTo>
                      <a:pt x="26" y="32"/>
                      <a:pt x="39" y="29"/>
                      <a:pt x="47" y="19"/>
                    </a:cubicBezTo>
                    <a:cubicBezTo>
                      <a:pt x="52" y="13"/>
                      <a:pt x="56" y="1"/>
                      <a:pt x="66" y="0"/>
                    </a:cubicBezTo>
                    <a:cubicBezTo>
                      <a:pt x="74" y="0"/>
                      <a:pt x="86" y="16"/>
                      <a:pt x="91" y="23"/>
                    </a:cubicBezTo>
                    <a:cubicBezTo>
                      <a:pt x="81" y="7"/>
                      <a:pt x="49" y="7"/>
                      <a:pt x="63" y="30"/>
                    </a:cubicBezTo>
                    <a:cubicBezTo>
                      <a:pt x="58" y="21"/>
                      <a:pt x="48" y="25"/>
                      <a:pt x="48" y="35"/>
                    </a:cubicBezTo>
                    <a:cubicBezTo>
                      <a:pt x="43" y="30"/>
                      <a:pt x="37" y="35"/>
                      <a:pt x="33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4" name="Freeform 794">
                <a:extLst>
                  <a:ext uri="{FF2B5EF4-FFF2-40B4-BE49-F238E27FC236}">
                    <a16:creationId xmlns:a16="http://schemas.microsoft.com/office/drawing/2014/main" id="{C0878CA0-B023-4109-9E78-5197BFF1B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491"/>
                <a:ext cx="139" cy="175"/>
              </a:xfrm>
              <a:custGeom>
                <a:avLst/>
                <a:gdLst>
                  <a:gd name="T0" fmla="*/ 746 w 60"/>
                  <a:gd name="T1" fmla="*/ 212 h 71"/>
                  <a:gd name="T2" fmla="*/ 171 w 60"/>
                  <a:gd name="T3" fmla="*/ 266 h 71"/>
                  <a:gd name="T4" fmla="*/ 151 w 60"/>
                  <a:gd name="T5" fmla="*/ 601 h 71"/>
                  <a:gd name="T6" fmla="*/ 0 w 60"/>
                  <a:gd name="T7" fmla="*/ 1062 h 71"/>
                  <a:gd name="T8" fmla="*/ 285 w 60"/>
                  <a:gd name="T9" fmla="*/ 796 h 71"/>
                  <a:gd name="T10" fmla="*/ 310 w 60"/>
                  <a:gd name="T11" fmla="*/ 493 h 71"/>
                  <a:gd name="T12" fmla="*/ 473 w 60"/>
                  <a:gd name="T13" fmla="*/ 256 h 71"/>
                  <a:gd name="T14" fmla="*/ 575 w 60"/>
                  <a:gd name="T15" fmla="*/ 153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71">
                    <a:moveTo>
                      <a:pt x="60" y="14"/>
                    </a:moveTo>
                    <a:cubicBezTo>
                      <a:pt x="48" y="4"/>
                      <a:pt x="20" y="0"/>
                      <a:pt x="14" y="18"/>
                    </a:cubicBezTo>
                    <a:cubicBezTo>
                      <a:pt x="11" y="25"/>
                      <a:pt x="13" y="33"/>
                      <a:pt x="12" y="40"/>
                    </a:cubicBezTo>
                    <a:cubicBezTo>
                      <a:pt x="11" y="53"/>
                      <a:pt x="7" y="60"/>
                      <a:pt x="0" y="71"/>
                    </a:cubicBezTo>
                    <a:cubicBezTo>
                      <a:pt x="5" y="65"/>
                      <a:pt x="13" y="49"/>
                      <a:pt x="23" y="53"/>
                    </a:cubicBezTo>
                    <a:cubicBezTo>
                      <a:pt x="18" y="48"/>
                      <a:pt x="14" y="33"/>
                      <a:pt x="25" y="33"/>
                    </a:cubicBezTo>
                    <a:cubicBezTo>
                      <a:pt x="10" y="22"/>
                      <a:pt x="29" y="8"/>
                      <a:pt x="38" y="17"/>
                    </a:cubicBezTo>
                    <a:cubicBezTo>
                      <a:pt x="37" y="11"/>
                      <a:pt x="42" y="9"/>
                      <a:pt x="46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5" name="Freeform 795">
                <a:extLst>
                  <a:ext uri="{FF2B5EF4-FFF2-40B4-BE49-F238E27FC236}">
                    <a16:creationId xmlns:a16="http://schemas.microsoft.com/office/drawing/2014/main" id="{1D4003CC-263E-42F4-A195-A172E5092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161"/>
                <a:ext cx="218" cy="227"/>
              </a:xfrm>
              <a:custGeom>
                <a:avLst/>
                <a:gdLst>
                  <a:gd name="T0" fmla="*/ 925 w 94"/>
                  <a:gd name="T1" fmla="*/ 0 h 92"/>
                  <a:gd name="T2" fmla="*/ 0 w 94"/>
                  <a:gd name="T3" fmla="*/ 1369 h 92"/>
                  <a:gd name="T4" fmla="*/ 925 w 94"/>
                  <a:gd name="T5" fmla="*/ 0 h 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4" h="92">
                    <a:moveTo>
                      <a:pt x="74" y="0"/>
                    </a:moveTo>
                    <a:cubicBezTo>
                      <a:pt x="80" y="23"/>
                      <a:pt x="66" y="85"/>
                      <a:pt x="0" y="91"/>
                    </a:cubicBezTo>
                    <a:cubicBezTo>
                      <a:pt x="34" y="92"/>
                      <a:pt x="94" y="72"/>
                      <a:pt x="74" y="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6" name="Freeform 796">
                <a:extLst>
                  <a:ext uri="{FF2B5EF4-FFF2-40B4-BE49-F238E27FC236}">
                    <a16:creationId xmlns:a16="http://schemas.microsoft.com/office/drawing/2014/main" id="{FA4481A7-BD56-40D3-8B2B-39DD77243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141"/>
                <a:ext cx="294" cy="356"/>
              </a:xfrm>
              <a:custGeom>
                <a:avLst/>
                <a:gdLst>
                  <a:gd name="T0" fmla="*/ 0 w 127"/>
                  <a:gd name="T1" fmla="*/ 2146 h 144"/>
                  <a:gd name="T2" fmla="*/ 857 w 127"/>
                  <a:gd name="T3" fmla="*/ 1765 h 144"/>
                  <a:gd name="T4" fmla="*/ 1377 w 127"/>
                  <a:gd name="T5" fmla="*/ 1100 h 144"/>
                  <a:gd name="T6" fmla="*/ 1350 w 127"/>
                  <a:gd name="T7" fmla="*/ 0 h 144"/>
                  <a:gd name="T8" fmla="*/ 1442 w 127"/>
                  <a:gd name="T9" fmla="*/ 1315 h 144"/>
                  <a:gd name="T10" fmla="*/ 718 w 127"/>
                  <a:gd name="T11" fmla="*/ 1980 h 144"/>
                  <a:gd name="T12" fmla="*/ 0 w 127"/>
                  <a:gd name="T13" fmla="*/ 2146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7" h="144">
                    <a:moveTo>
                      <a:pt x="0" y="142"/>
                    </a:moveTo>
                    <a:cubicBezTo>
                      <a:pt x="18" y="139"/>
                      <a:pt x="56" y="127"/>
                      <a:pt x="69" y="117"/>
                    </a:cubicBezTo>
                    <a:cubicBezTo>
                      <a:pt x="82" y="108"/>
                      <a:pt x="106" y="103"/>
                      <a:pt x="111" y="73"/>
                    </a:cubicBezTo>
                    <a:cubicBezTo>
                      <a:pt x="117" y="43"/>
                      <a:pt x="109" y="10"/>
                      <a:pt x="109" y="0"/>
                    </a:cubicBezTo>
                    <a:cubicBezTo>
                      <a:pt x="118" y="18"/>
                      <a:pt x="127" y="54"/>
                      <a:pt x="116" y="87"/>
                    </a:cubicBezTo>
                    <a:cubicBezTo>
                      <a:pt x="104" y="121"/>
                      <a:pt x="72" y="123"/>
                      <a:pt x="58" y="131"/>
                    </a:cubicBezTo>
                    <a:cubicBezTo>
                      <a:pt x="44" y="140"/>
                      <a:pt x="10" y="144"/>
                      <a:pt x="0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7" name="Freeform 797">
                <a:extLst>
                  <a:ext uri="{FF2B5EF4-FFF2-40B4-BE49-F238E27FC236}">
                    <a16:creationId xmlns:a16="http://schemas.microsoft.com/office/drawing/2014/main" id="{B6BBFF5E-A44E-42E1-A33A-A916CA73E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2361"/>
                <a:ext cx="310" cy="215"/>
              </a:xfrm>
              <a:custGeom>
                <a:avLst/>
                <a:gdLst>
                  <a:gd name="T0" fmla="*/ 0 w 134"/>
                  <a:gd name="T1" fmla="*/ 1300 h 87"/>
                  <a:gd name="T2" fmla="*/ 1076 w 134"/>
                  <a:gd name="T3" fmla="*/ 843 h 87"/>
                  <a:gd name="T4" fmla="*/ 1573 w 134"/>
                  <a:gd name="T5" fmla="*/ 166 h 87"/>
                  <a:gd name="T6" fmla="*/ 1585 w 134"/>
                  <a:gd name="T7" fmla="*/ 153 h 87"/>
                  <a:gd name="T8" fmla="*/ 1161 w 134"/>
                  <a:gd name="T9" fmla="*/ 922 h 87"/>
                  <a:gd name="T10" fmla="*/ 0 w 134"/>
                  <a:gd name="T11" fmla="*/ 1300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4" h="87">
                    <a:moveTo>
                      <a:pt x="0" y="86"/>
                    </a:moveTo>
                    <a:cubicBezTo>
                      <a:pt x="19" y="80"/>
                      <a:pt x="64" y="73"/>
                      <a:pt x="87" y="56"/>
                    </a:cubicBezTo>
                    <a:cubicBezTo>
                      <a:pt x="109" y="40"/>
                      <a:pt x="119" y="14"/>
                      <a:pt x="127" y="11"/>
                    </a:cubicBezTo>
                    <a:cubicBezTo>
                      <a:pt x="134" y="8"/>
                      <a:pt x="133" y="0"/>
                      <a:pt x="128" y="10"/>
                    </a:cubicBezTo>
                    <a:cubicBezTo>
                      <a:pt x="122" y="20"/>
                      <a:pt x="106" y="50"/>
                      <a:pt x="94" y="61"/>
                    </a:cubicBezTo>
                    <a:cubicBezTo>
                      <a:pt x="82" y="72"/>
                      <a:pt x="12" y="87"/>
                      <a:pt x="0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8" name="Freeform 798">
                <a:extLst>
                  <a:ext uri="{FF2B5EF4-FFF2-40B4-BE49-F238E27FC236}">
                    <a16:creationId xmlns:a16="http://schemas.microsoft.com/office/drawing/2014/main" id="{7960B8B0-F1F1-4D4C-9520-7672530CF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238"/>
                <a:ext cx="125" cy="32"/>
              </a:xfrm>
              <a:custGeom>
                <a:avLst/>
                <a:gdLst>
                  <a:gd name="T0" fmla="*/ 0 w 54"/>
                  <a:gd name="T1" fmla="*/ 194 h 13"/>
                  <a:gd name="T2" fmla="*/ 669 w 54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14" y="4"/>
                      <a:pt x="41" y="0"/>
                      <a:pt x="5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29" name="Freeform 799">
                <a:extLst>
                  <a:ext uri="{FF2B5EF4-FFF2-40B4-BE49-F238E27FC236}">
                    <a16:creationId xmlns:a16="http://schemas.microsoft.com/office/drawing/2014/main" id="{AB0A2F01-FB0A-4973-87B1-58F07E781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361"/>
                <a:ext cx="77" cy="223"/>
              </a:xfrm>
              <a:custGeom>
                <a:avLst/>
                <a:gdLst>
                  <a:gd name="T0" fmla="*/ 331 w 33"/>
                  <a:gd name="T1" fmla="*/ 1370 h 90"/>
                  <a:gd name="T2" fmla="*/ 420 w 33"/>
                  <a:gd name="T3" fmla="*/ 0 h 90"/>
                  <a:gd name="T4" fmla="*/ 331 w 33"/>
                  <a:gd name="T5" fmla="*/ 137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26" y="90"/>
                    </a:moveTo>
                    <a:cubicBezTo>
                      <a:pt x="0" y="49"/>
                      <a:pt x="13" y="12"/>
                      <a:pt x="33" y="0"/>
                    </a:cubicBezTo>
                    <a:cubicBezTo>
                      <a:pt x="23" y="10"/>
                      <a:pt x="8" y="55"/>
                      <a:pt x="26" y="9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0" name="Freeform 800">
                <a:extLst>
                  <a:ext uri="{FF2B5EF4-FFF2-40B4-BE49-F238E27FC236}">
                    <a16:creationId xmlns:a16="http://schemas.microsoft.com/office/drawing/2014/main" id="{26F1D94A-A931-42C9-9F67-9C4FD3C82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463"/>
                <a:ext cx="81" cy="27"/>
              </a:xfrm>
              <a:custGeom>
                <a:avLst/>
                <a:gdLst>
                  <a:gd name="T0" fmla="*/ 0 w 35"/>
                  <a:gd name="T1" fmla="*/ 162 h 11"/>
                  <a:gd name="T2" fmla="*/ 433 w 35"/>
                  <a:gd name="T3" fmla="*/ 7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5" h="11">
                    <a:moveTo>
                      <a:pt x="0" y="11"/>
                    </a:moveTo>
                    <a:cubicBezTo>
                      <a:pt x="8" y="0"/>
                      <a:pt x="20" y="0"/>
                      <a:pt x="35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1" name="Freeform 801">
                <a:extLst>
                  <a:ext uri="{FF2B5EF4-FFF2-40B4-BE49-F238E27FC236}">
                    <a16:creationId xmlns:a16="http://schemas.microsoft.com/office/drawing/2014/main" id="{73024A6E-0098-4A67-9084-B65330295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896"/>
                <a:ext cx="183" cy="55"/>
              </a:xfrm>
              <a:custGeom>
                <a:avLst/>
                <a:gdLst>
                  <a:gd name="T0" fmla="*/ 612 w 79"/>
                  <a:gd name="T1" fmla="*/ 208 h 22"/>
                  <a:gd name="T2" fmla="*/ 982 w 79"/>
                  <a:gd name="T3" fmla="*/ 20 h 22"/>
                  <a:gd name="T4" fmla="*/ 521 w 79"/>
                  <a:gd name="T5" fmla="*/ 175 h 22"/>
                  <a:gd name="T6" fmla="*/ 0 w 79"/>
                  <a:gd name="T7" fmla="*/ 270 h 22"/>
                  <a:gd name="T8" fmla="*/ 612 w 79"/>
                  <a:gd name="T9" fmla="*/ 20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22">
                    <a:moveTo>
                      <a:pt x="49" y="13"/>
                    </a:moveTo>
                    <a:cubicBezTo>
                      <a:pt x="61" y="6"/>
                      <a:pt x="69" y="1"/>
                      <a:pt x="79" y="1"/>
                    </a:cubicBezTo>
                    <a:cubicBezTo>
                      <a:pt x="69" y="0"/>
                      <a:pt x="55" y="1"/>
                      <a:pt x="42" y="11"/>
                    </a:cubicBezTo>
                    <a:cubicBezTo>
                      <a:pt x="29" y="21"/>
                      <a:pt x="18" y="18"/>
                      <a:pt x="0" y="17"/>
                    </a:cubicBezTo>
                    <a:cubicBezTo>
                      <a:pt x="12" y="18"/>
                      <a:pt x="36" y="22"/>
                      <a:pt x="4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2" name="Freeform 802">
                <a:extLst>
                  <a:ext uri="{FF2B5EF4-FFF2-40B4-BE49-F238E27FC236}">
                    <a16:creationId xmlns:a16="http://schemas.microsoft.com/office/drawing/2014/main" id="{A3C6DD35-F4AE-43FB-A983-49D9B102F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64"/>
                <a:ext cx="102" cy="37"/>
              </a:xfrm>
              <a:custGeom>
                <a:avLst/>
                <a:gdLst>
                  <a:gd name="T0" fmla="*/ 547 w 44"/>
                  <a:gd name="T1" fmla="*/ 0 h 15"/>
                  <a:gd name="T2" fmla="*/ 522 w 44"/>
                  <a:gd name="T3" fmla="*/ 0 h 15"/>
                  <a:gd name="T4" fmla="*/ 0 w 44"/>
                  <a:gd name="T5" fmla="*/ 224 h 15"/>
                  <a:gd name="T6" fmla="*/ 547 w 4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15">
                    <a:moveTo>
                      <a:pt x="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8" y="4"/>
                      <a:pt x="14" y="9"/>
                      <a:pt x="0" y="15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DCA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3" name="Freeform 803">
                <a:extLst>
                  <a:ext uri="{FF2B5EF4-FFF2-40B4-BE49-F238E27FC236}">
                    <a16:creationId xmlns:a16="http://schemas.microsoft.com/office/drawing/2014/main" id="{5FECBD4B-7453-448D-B41B-47A870355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069"/>
                <a:ext cx="538" cy="250"/>
              </a:xfrm>
              <a:custGeom>
                <a:avLst/>
                <a:gdLst>
                  <a:gd name="T0" fmla="*/ 1419 w 232"/>
                  <a:gd name="T1" fmla="*/ 196 h 101"/>
                  <a:gd name="T2" fmla="*/ 188 w 232"/>
                  <a:gd name="T3" fmla="*/ 1225 h 101"/>
                  <a:gd name="T4" fmla="*/ 0 w 232"/>
                  <a:gd name="T5" fmla="*/ 1532 h 101"/>
                  <a:gd name="T6" fmla="*/ 786 w 232"/>
                  <a:gd name="T7" fmla="*/ 743 h 101"/>
                  <a:gd name="T8" fmla="*/ 2145 w 232"/>
                  <a:gd name="T9" fmla="*/ 532 h 101"/>
                  <a:gd name="T10" fmla="*/ 2894 w 232"/>
                  <a:gd name="T11" fmla="*/ 1243 h 101"/>
                  <a:gd name="T12" fmla="*/ 1419 w 232"/>
                  <a:gd name="T13" fmla="*/ 196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2" h="101">
                    <a:moveTo>
                      <a:pt x="114" y="13"/>
                    </a:moveTo>
                    <a:cubicBezTo>
                      <a:pt x="69" y="33"/>
                      <a:pt x="31" y="60"/>
                      <a:pt x="15" y="81"/>
                    </a:cubicBezTo>
                    <a:cubicBezTo>
                      <a:pt x="10" y="88"/>
                      <a:pt x="5" y="95"/>
                      <a:pt x="0" y="101"/>
                    </a:cubicBezTo>
                    <a:cubicBezTo>
                      <a:pt x="13" y="93"/>
                      <a:pt x="41" y="61"/>
                      <a:pt x="63" y="49"/>
                    </a:cubicBezTo>
                    <a:cubicBezTo>
                      <a:pt x="93" y="34"/>
                      <a:pt x="134" y="24"/>
                      <a:pt x="172" y="35"/>
                    </a:cubicBezTo>
                    <a:cubicBezTo>
                      <a:pt x="194" y="42"/>
                      <a:pt x="217" y="56"/>
                      <a:pt x="232" y="82"/>
                    </a:cubicBezTo>
                    <a:cubicBezTo>
                      <a:pt x="217" y="45"/>
                      <a:pt x="177" y="0"/>
                      <a:pt x="114" y="13"/>
                    </a:cubicBezTo>
                    <a:close/>
                  </a:path>
                </a:pathLst>
              </a:custGeom>
              <a:solidFill>
                <a:srgbClr val="704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4" name="Freeform 804">
                <a:extLst>
                  <a:ext uri="{FF2B5EF4-FFF2-40B4-BE49-F238E27FC236}">
                    <a16:creationId xmlns:a16="http://schemas.microsoft.com/office/drawing/2014/main" id="{F74B184E-E26E-41D2-B688-C3184F7D1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889"/>
                <a:ext cx="1009" cy="408"/>
              </a:xfrm>
              <a:custGeom>
                <a:avLst/>
                <a:gdLst>
                  <a:gd name="T0" fmla="*/ 0 w 435"/>
                  <a:gd name="T1" fmla="*/ 2495 h 165"/>
                  <a:gd name="T2" fmla="*/ 2535 w 435"/>
                  <a:gd name="T3" fmla="*/ 391 h 165"/>
                  <a:gd name="T4" fmla="*/ 5428 w 435"/>
                  <a:gd name="T5" fmla="*/ 635 h 165"/>
                  <a:gd name="T6" fmla="*/ 1997 w 435"/>
                  <a:gd name="T7" fmla="*/ 710 h 165"/>
                  <a:gd name="T8" fmla="*/ 0 w 435"/>
                  <a:gd name="T9" fmla="*/ 2495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165">
                    <a:moveTo>
                      <a:pt x="0" y="165"/>
                    </a:moveTo>
                    <a:cubicBezTo>
                      <a:pt x="5" y="141"/>
                      <a:pt x="49" y="58"/>
                      <a:pt x="203" y="26"/>
                    </a:cubicBezTo>
                    <a:cubicBezTo>
                      <a:pt x="280" y="10"/>
                      <a:pt x="369" y="0"/>
                      <a:pt x="435" y="42"/>
                    </a:cubicBezTo>
                    <a:cubicBezTo>
                      <a:pt x="389" y="14"/>
                      <a:pt x="269" y="8"/>
                      <a:pt x="160" y="47"/>
                    </a:cubicBezTo>
                    <a:cubicBezTo>
                      <a:pt x="58" y="83"/>
                      <a:pt x="22" y="122"/>
                      <a:pt x="0" y="165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5" name="Freeform 805">
                <a:extLst>
                  <a:ext uri="{FF2B5EF4-FFF2-40B4-BE49-F238E27FC236}">
                    <a16:creationId xmlns:a16="http://schemas.microsoft.com/office/drawing/2014/main" id="{C3D83527-5533-47A3-A4FE-9A79AD26B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0" y="2158"/>
                <a:ext cx="162" cy="164"/>
              </a:xfrm>
              <a:custGeom>
                <a:avLst/>
                <a:gdLst>
                  <a:gd name="T0" fmla="*/ 558 w 70"/>
                  <a:gd name="T1" fmla="*/ 0 h 66"/>
                  <a:gd name="T2" fmla="*/ 0 w 70"/>
                  <a:gd name="T3" fmla="*/ 1014 h 66"/>
                  <a:gd name="T4" fmla="*/ 558 w 70"/>
                  <a:gd name="T5" fmla="*/ 0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0" h="66">
                    <a:moveTo>
                      <a:pt x="45" y="0"/>
                    </a:moveTo>
                    <a:cubicBezTo>
                      <a:pt x="54" y="11"/>
                      <a:pt x="51" y="57"/>
                      <a:pt x="0" y="66"/>
                    </a:cubicBezTo>
                    <a:cubicBezTo>
                      <a:pt x="31" y="65"/>
                      <a:pt x="70" y="41"/>
                      <a:pt x="45" y="0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6" name="Freeform 806">
                <a:extLst>
                  <a:ext uri="{FF2B5EF4-FFF2-40B4-BE49-F238E27FC236}">
                    <a16:creationId xmlns:a16="http://schemas.microsoft.com/office/drawing/2014/main" id="{41112E77-DCAF-474D-BE41-252796E14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2497"/>
                <a:ext cx="229" cy="596"/>
              </a:xfrm>
              <a:custGeom>
                <a:avLst/>
                <a:gdLst>
                  <a:gd name="T0" fmla="*/ 1226 w 99"/>
                  <a:gd name="T1" fmla="*/ 30 h 241"/>
                  <a:gd name="T2" fmla="*/ 224 w 99"/>
                  <a:gd name="T3" fmla="*/ 922 h 241"/>
                  <a:gd name="T4" fmla="*/ 86 w 99"/>
                  <a:gd name="T5" fmla="*/ 3645 h 241"/>
                  <a:gd name="T6" fmla="*/ 301 w 99"/>
                  <a:gd name="T7" fmla="*/ 922 h 241"/>
                  <a:gd name="T8" fmla="*/ 1226 w 99"/>
                  <a:gd name="T9" fmla="*/ 30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241">
                    <a:moveTo>
                      <a:pt x="99" y="2"/>
                    </a:moveTo>
                    <a:cubicBezTo>
                      <a:pt x="79" y="1"/>
                      <a:pt x="33" y="4"/>
                      <a:pt x="18" y="61"/>
                    </a:cubicBezTo>
                    <a:cubicBezTo>
                      <a:pt x="3" y="118"/>
                      <a:pt x="0" y="177"/>
                      <a:pt x="7" y="241"/>
                    </a:cubicBezTo>
                    <a:cubicBezTo>
                      <a:pt x="9" y="203"/>
                      <a:pt x="9" y="110"/>
                      <a:pt x="24" y="61"/>
                    </a:cubicBezTo>
                    <a:cubicBezTo>
                      <a:pt x="38" y="10"/>
                      <a:pt x="70" y="0"/>
                      <a:pt x="9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7" name="Freeform 807">
                <a:extLst>
                  <a:ext uri="{FF2B5EF4-FFF2-40B4-BE49-F238E27FC236}">
                    <a16:creationId xmlns:a16="http://schemas.microsoft.com/office/drawing/2014/main" id="{30C5E769-44AC-447E-B311-FA2B4CDFA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3340"/>
                <a:ext cx="7" cy="213"/>
              </a:xfrm>
              <a:custGeom>
                <a:avLst/>
                <a:gdLst>
                  <a:gd name="T0" fmla="*/ 0 w 3"/>
                  <a:gd name="T1" fmla="*/ 0 h 86"/>
                  <a:gd name="T2" fmla="*/ 0 w 3"/>
                  <a:gd name="T3" fmla="*/ 1308 h 8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6">
                    <a:moveTo>
                      <a:pt x="0" y="0"/>
                    </a:moveTo>
                    <a:cubicBezTo>
                      <a:pt x="3" y="20"/>
                      <a:pt x="3" y="63"/>
                      <a:pt x="0" y="8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8" name="Freeform 808">
                <a:extLst>
                  <a:ext uri="{FF2B5EF4-FFF2-40B4-BE49-F238E27FC236}">
                    <a16:creationId xmlns:a16="http://schemas.microsoft.com/office/drawing/2014/main" id="{8B704245-4724-42A6-B628-975CCC555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2722"/>
                <a:ext cx="28" cy="64"/>
              </a:xfrm>
              <a:custGeom>
                <a:avLst/>
                <a:gdLst>
                  <a:gd name="T0" fmla="*/ 152 w 12"/>
                  <a:gd name="T1" fmla="*/ 389 h 26"/>
                  <a:gd name="T2" fmla="*/ 142 w 12"/>
                  <a:gd name="T3" fmla="*/ 0 h 26"/>
                  <a:gd name="T4" fmla="*/ 152 w 12"/>
                  <a:gd name="T5" fmla="*/ 389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12" y="26"/>
                    </a:moveTo>
                    <a:cubicBezTo>
                      <a:pt x="0" y="19"/>
                      <a:pt x="8" y="10"/>
                      <a:pt x="11" y="0"/>
                    </a:cubicBezTo>
                    <a:cubicBezTo>
                      <a:pt x="10" y="6"/>
                      <a:pt x="8" y="17"/>
                      <a:pt x="12" y="26"/>
                    </a:cubicBezTo>
                    <a:close/>
                  </a:path>
                </a:pathLst>
              </a:custGeom>
              <a:solidFill>
                <a:srgbClr val="C5D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39" name="Freeform 809">
                <a:extLst>
                  <a:ext uri="{FF2B5EF4-FFF2-40B4-BE49-F238E27FC236}">
                    <a16:creationId xmlns:a16="http://schemas.microsoft.com/office/drawing/2014/main" id="{F0303274-5693-4321-99F4-177116951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2359"/>
                <a:ext cx="271" cy="118"/>
              </a:xfrm>
              <a:custGeom>
                <a:avLst/>
                <a:gdLst>
                  <a:gd name="T0" fmla="*/ 1455 w 117"/>
                  <a:gd name="T1" fmla="*/ 0 h 48"/>
                  <a:gd name="T2" fmla="*/ 1341 w 117"/>
                  <a:gd name="T3" fmla="*/ 266 h 48"/>
                  <a:gd name="T4" fmla="*/ 0 w 117"/>
                  <a:gd name="T5" fmla="*/ 509 h 48"/>
                  <a:gd name="T6" fmla="*/ 1455 w 117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" h="48">
                    <a:moveTo>
                      <a:pt x="117" y="0"/>
                    </a:moveTo>
                    <a:cubicBezTo>
                      <a:pt x="115" y="7"/>
                      <a:pt x="112" y="14"/>
                      <a:pt x="108" y="18"/>
                    </a:cubicBezTo>
                    <a:cubicBezTo>
                      <a:pt x="80" y="48"/>
                      <a:pt x="17" y="37"/>
                      <a:pt x="0" y="34"/>
                    </a:cubicBezTo>
                    <a:cubicBezTo>
                      <a:pt x="21" y="33"/>
                      <a:pt x="81" y="39"/>
                      <a:pt x="117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0" name="Freeform 810">
                <a:extLst>
                  <a:ext uri="{FF2B5EF4-FFF2-40B4-BE49-F238E27FC236}">
                    <a16:creationId xmlns:a16="http://schemas.microsoft.com/office/drawing/2014/main" id="{DB297EB1-AB29-4D19-AA76-63B0E0608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2055"/>
                <a:ext cx="181" cy="217"/>
              </a:xfrm>
              <a:custGeom>
                <a:avLst/>
                <a:gdLst>
                  <a:gd name="T0" fmla="*/ 114 w 78"/>
                  <a:gd name="T1" fmla="*/ 0 h 88"/>
                  <a:gd name="T2" fmla="*/ 0 w 78"/>
                  <a:gd name="T3" fmla="*/ 42 h 88"/>
                  <a:gd name="T4" fmla="*/ 926 w 78"/>
                  <a:gd name="T5" fmla="*/ 1319 h 88"/>
                  <a:gd name="T6" fmla="*/ 114 w 78"/>
                  <a:gd name="T7" fmla="*/ 0 h 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88">
                    <a:moveTo>
                      <a:pt x="9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7" y="11"/>
                      <a:pt x="72" y="42"/>
                      <a:pt x="74" y="88"/>
                    </a:cubicBezTo>
                    <a:cubicBezTo>
                      <a:pt x="78" y="35"/>
                      <a:pt x="22" y="3"/>
                      <a:pt x="9" y="0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1" name="Freeform 811">
                <a:extLst>
                  <a:ext uri="{FF2B5EF4-FFF2-40B4-BE49-F238E27FC236}">
                    <a16:creationId xmlns:a16="http://schemas.microsoft.com/office/drawing/2014/main" id="{D31634A1-6770-42D1-A200-113254971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47"/>
                <a:ext cx="12" cy="49"/>
              </a:xfrm>
              <a:custGeom>
                <a:avLst/>
                <a:gdLst>
                  <a:gd name="T0" fmla="*/ 41 w 5"/>
                  <a:gd name="T1" fmla="*/ 0 h 20"/>
                  <a:gd name="T2" fmla="*/ 0 w 5"/>
                  <a:gd name="T3" fmla="*/ 294 h 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0">
                    <a:moveTo>
                      <a:pt x="3" y="0"/>
                    </a:moveTo>
                    <a:cubicBezTo>
                      <a:pt x="5" y="7"/>
                      <a:pt x="5" y="15"/>
                      <a:pt x="0" y="2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2" name="Freeform 812">
                <a:extLst>
                  <a:ext uri="{FF2B5EF4-FFF2-40B4-BE49-F238E27FC236}">
                    <a16:creationId xmlns:a16="http://schemas.microsoft.com/office/drawing/2014/main" id="{83DEB608-1AA2-4830-A66F-A95900AB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2" y="2717"/>
                <a:ext cx="40" cy="52"/>
              </a:xfrm>
              <a:custGeom>
                <a:avLst/>
                <a:gdLst>
                  <a:gd name="T0" fmla="*/ 115 w 17"/>
                  <a:gd name="T1" fmla="*/ 74 h 21"/>
                  <a:gd name="T2" fmla="*/ 115 w 17"/>
                  <a:gd name="T3" fmla="*/ 319 h 21"/>
                  <a:gd name="T4" fmla="*/ 106 w 17"/>
                  <a:gd name="T5" fmla="*/ 104 h 21"/>
                  <a:gd name="T6" fmla="*/ 0 w 1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9" y="5"/>
                    </a:moveTo>
                    <a:cubicBezTo>
                      <a:pt x="15" y="8"/>
                      <a:pt x="17" y="18"/>
                      <a:pt x="9" y="21"/>
                    </a:cubicBezTo>
                    <a:cubicBezTo>
                      <a:pt x="11" y="15"/>
                      <a:pt x="12" y="11"/>
                      <a:pt x="8" y="7"/>
                    </a:cubicBezTo>
                    <a:cubicBezTo>
                      <a:pt x="5" y="5"/>
                      <a:pt x="2" y="3"/>
                      <a:pt x="0" y="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3" name="Freeform 813">
                <a:extLst>
                  <a:ext uri="{FF2B5EF4-FFF2-40B4-BE49-F238E27FC236}">
                    <a16:creationId xmlns:a16="http://schemas.microsoft.com/office/drawing/2014/main" id="{5552A74A-E108-4C81-A5C6-84AFAB724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2603"/>
                <a:ext cx="79" cy="62"/>
              </a:xfrm>
              <a:custGeom>
                <a:avLst/>
                <a:gdLst>
                  <a:gd name="T0" fmla="*/ 0 w 34"/>
                  <a:gd name="T1" fmla="*/ 154 h 25"/>
                  <a:gd name="T2" fmla="*/ 286 w 34"/>
                  <a:gd name="T3" fmla="*/ 308 h 25"/>
                  <a:gd name="T4" fmla="*/ 216 w 34"/>
                  <a:gd name="T5" fmla="*/ 0 h 25"/>
                  <a:gd name="T6" fmla="*/ 216 w 34"/>
                  <a:gd name="T7" fmla="*/ 196 h 25"/>
                  <a:gd name="T8" fmla="*/ 28 w 34"/>
                  <a:gd name="T9" fmla="*/ 13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0" y="10"/>
                    </a:moveTo>
                    <a:cubicBezTo>
                      <a:pt x="5" y="16"/>
                      <a:pt x="14" y="25"/>
                      <a:pt x="23" y="20"/>
                    </a:cubicBezTo>
                    <a:cubicBezTo>
                      <a:pt x="34" y="14"/>
                      <a:pt x="21" y="5"/>
                      <a:pt x="17" y="0"/>
                    </a:cubicBezTo>
                    <a:cubicBezTo>
                      <a:pt x="18" y="4"/>
                      <a:pt x="24" y="10"/>
                      <a:pt x="17" y="13"/>
                    </a:cubicBezTo>
                    <a:cubicBezTo>
                      <a:pt x="13" y="15"/>
                      <a:pt x="4" y="12"/>
                      <a:pt x="2" y="9"/>
                    </a:cubicBezTo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4" name="Freeform 814">
                <a:extLst>
                  <a:ext uri="{FF2B5EF4-FFF2-40B4-BE49-F238E27FC236}">
                    <a16:creationId xmlns:a16="http://schemas.microsoft.com/office/drawing/2014/main" id="{62B74B57-AA68-4FD7-8CF8-77DFC78C9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2124"/>
                <a:ext cx="174" cy="245"/>
              </a:xfrm>
              <a:custGeom>
                <a:avLst/>
                <a:gdLst>
                  <a:gd name="T0" fmla="*/ 0 w 75"/>
                  <a:gd name="T1" fmla="*/ 1500 h 99"/>
                  <a:gd name="T2" fmla="*/ 889 w 75"/>
                  <a:gd name="T3" fmla="*/ 544 h 99"/>
                  <a:gd name="T4" fmla="*/ 812 w 75"/>
                  <a:gd name="T5" fmla="*/ 0 h 99"/>
                  <a:gd name="T6" fmla="*/ 0 w 75"/>
                  <a:gd name="T7" fmla="*/ 1500 h 9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" h="99">
                    <a:moveTo>
                      <a:pt x="0" y="99"/>
                    </a:moveTo>
                    <a:cubicBezTo>
                      <a:pt x="51" y="87"/>
                      <a:pt x="68" y="61"/>
                      <a:pt x="71" y="36"/>
                    </a:cubicBezTo>
                    <a:cubicBezTo>
                      <a:pt x="73" y="22"/>
                      <a:pt x="68" y="4"/>
                      <a:pt x="65" y="0"/>
                    </a:cubicBezTo>
                    <a:cubicBezTo>
                      <a:pt x="69" y="15"/>
                      <a:pt x="75" y="71"/>
                      <a:pt x="0" y="99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5" name="Freeform 815">
                <a:extLst>
                  <a:ext uri="{FF2B5EF4-FFF2-40B4-BE49-F238E27FC236}">
                    <a16:creationId xmlns:a16="http://schemas.microsoft.com/office/drawing/2014/main" id="{47BE3EA4-F3C9-4510-8421-829769275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077"/>
                <a:ext cx="461" cy="341"/>
              </a:xfrm>
              <a:custGeom>
                <a:avLst/>
                <a:gdLst>
                  <a:gd name="T0" fmla="*/ 0 w 199"/>
                  <a:gd name="T1" fmla="*/ 2009 h 138"/>
                  <a:gd name="T2" fmla="*/ 869 w 199"/>
                  <a:gd name="T3" fmla="*/ 1324 h 138"/>
                  <a:gd name="T4" fmla="*/ 2474 w 199"/>
                  <a:gd name="T5" fmla="*/ 0 h 138"/>
                  <a:gd name="T6" fmla="*/ 971 w 199"/>
                  <a:gd name="T7" fmla="*/ 1025 h 138"/>
                  <a:gd name="T8" fmla="*/ 0 w 199"/>
                  <a:gd name="T9" fmla="*/ 200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38">
                    <a:moveTo>
                      <a:pt x="0" y="133"/>
                    </a:moveTo>
                    <a:cubicBezTo>
                      <a:pt x="11" y="138"/>
                      <a:pt x="37" y="130"/>
                      <a:pt x="70" y="88"/>
                    </a:cubicBezTo>
                    <a:cubicBezTo>
                      <a:pt x="103" y="45"/>
                      <a:pt x="153" y="18"/>
                      <a:pt x="199" y="0"/>
                    </a:cubicBezTo>
                    <a:cubicBezTo>
                      <a:pt x="182" y="6"/>
                      <a:pt x="127" y="20"/>
                      <a:pt x="78" y="68"/>
                    </a:cubicBezTo>
                    <a:cubicBezTo>
                      <a:pt x="29" y="116"/>
                      <a:pt x="17" y="137"/>
                      <a:pt x="0" y="133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6" name="Freeform 816">
                <a:extLst>
                  <a:ext uri="{FF2B5EF4-FFF2-40B4-BE49-F238E27FC236}">
                    <a16:creationId xmlns:a16="http://schemas.microsoft.com/office/drawing/2014/main" id="{E131552E-0D96-43CA-8FBF-A4B6EA8C9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740"/>
                <a:ext cx="142" cy="363"/>
              </a:xfrm>
              <a:custGeom>
                <a:avLst/>
                <a:gdLst>
                  <a:gd name="T0" fmla="*/ 417 w 61"/>
                  <a:gd name="T1" fmla="*/ 0 h 147"/>
                  <a:gd name="T2" fmla="*/ 542 w 61"/>
                  <a:gd name="T3" fmla="*/ 1506 h 147"/>
                  <a:gd name="T4" fmla="*/ 0 w 61"/>
                  <a:gd name="T5" fmla="*/ 2213 h 147"/>
                  <a:gd name="T6" fmla="*/ 477 w 61"/>
                  <a:gd name="T7" fmla="*/ 1324 h 147"/>
                  <a:gd name="T8" fmla="*/ 417 w 61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147">
                    <a:moveTo>
                      <a:pt x="33" y="0"/>
                    </a:moveTo>
                    <a:cubicBezTo>
                      <a:pt x="47" y="11"/>
                      <a:pt x="61" y="38"/>
                      <a:pt x="43" y="100"/>
                    </a:cubicBezTo>
                    <a:cubicBezTo>
                      <a:pt x="35" y="125"/>
                      <a:pt x="17" y="147"/>
                      <a:pt x="0" y="147"/>
                    </a:cubicBezTo>
                    <a:cubicBezTo>
                      <a:pt x="13" y="141"/>
                      <a:pt x="29" y="117"/>
                      <a:pt x="38" y="88"/>
                    </a:cubicBezTo>
                    <a:cubicBezTo>
                      <a:pt x="47" y="59"/>
                      <a:pt x="46" y="9"/>
                      <a:pt x="33" y="0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7" name="Freeform 817">
                <a:extLst>
                  <a:ext uri="{FF2B5EF4-FFF2-40B4-BE49-F238E27FC236}">
                    <a16:creationId xmlns:a16="http://schemas.microsoft.com/office/drawing/2014/main" id="{839A2143-1C30-4299-9B93-AFC0444EE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3140"/>
                <a:ext cx="83" cy="438"/>
              </a:xfrm>
              <a:custGeom>
                <a:avLst/>
                <a:gdLst>
                  <a:gd name="T0" fmla="*/ 224 w 36"/>
                  <a:gd name="T1" fmla="*/ 1047 h 177"/>
                  <a:gd name="T2" fmla="*/ 0 w 36"/>
                  <a:gd name="T3" fmla="*/ 2682 h 177"/>
                  <a:gd name="T4" fmla="*/ 318 w 36"/>
                  <a:gd name="T5" fmla="*/ 893 h 177"/>
                  <a:gd name="T6" fmla="*/ 378 w 36"/>
                  <a:gd name="T7" fmla="*/ 0 h 177"/>
                  <a:gd name="T8" fmla="*/ 224 w 36"/>
                  <a:gd name="T9" fmla="*/ 104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77">
                    <a:moveTo>
                      <a:pt x="18" y="69"/>
                    </a:moveTo>
                    <a:cubicBezTo>
                      <a:pt x="7" y="103"/>
                      <a:pt x="0" y="177"/>
                      <a:pt x="0" y="177"/>
                    </a:cubicBezTo>
                    <a:cubicBezTo>
                      <a:pt x="2" y="137"/>
                      <a:pt x="15" y="94"/>
                      <a:pt x="26" y="59"/>
                    </a:cubicBezTo>
                    <a:cubicBezTo>
                      <a:pt x="36" y="24"/>
                      <a:pt x="34" y="13"/>
                      <a:pt x="31" y="0"/>
                    </a:cubicBezTo>
                    <a:cubicBezTo>
                      <a:pt x="31" y="8"/>
                      <a:pt x="27" y="40"/>
                      <a:pt x="18" y="69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8" name="Freeform 818">
                <a:extLst>
                  <a:ext uri="{FF2B5EF4-FFF2-40B4-BE49-F238E27FC236}">
                    <a16:creationId xmlns:a16="http://schemas.microsoft.com/office/drawing/2014/main" id="{A29AEF94-DC83-4C99-8B9D-339BEAB0A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313"/>
                <a:ext cx="93" cy="230"/>
              </a:xfrm>
              <a:custGeom>
                <a:avLst/>
                <a:gdLst>
                  <a:gd name="T0" fmla="*/ 151 w 40"/>
                  <a:gd name="T1" fmla="*/ 62 h 93"/>
                  <a:gd name="T2" fmla="*/ 326 w 40"/>
                  <a:gd name="T3" fmla="*/ 727 h 93"/>
                  <a:gd name="T4" fmla="*/ 286 w 40"/>
                  <a:gd name="T5" fmla="*/ 1162 h 93"/>
                  <a:gd name="T6" fmla="*/ 0 w 40"/>
                  <a:gd name="T7" fmla="*/ 1407 h 93"/>
                  <a:gd name="T8" fmla="*/ 102 w 40"/>
                  <a:gd name="T9" fmla="*/ 843 h 93"/>
                  <a:gd name="T10" fmla="*/ 228 w 40"/>
                  <a:gd name="T11" fmla="*/ 12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3">
                    <a:moveTo>
                      <a:pt x="12" y="4"/>
                    </a:moveTo>
                    <a:cubicBezTo>
                      <a:pt x="40" y="0"/>
                      <a:pt x="28" y="32"/>
                      <a:pt x="26" y="48"/>
                    </a:cubicBezTo>
                    <a:cubicBezTo>
                      <a:pt x="25" y="57"/>
                      <a:pt x="25" y="67"/>
                      <a:pt x="23" y="77"/>
                    </a:cubicBezTo>
                    <a:cubicBezTo>
                      <a:pt x="19" y="91"/>
                      <a:pt x="12" y="86"/>
                      <a:pt x="0" y="93"/>
                    </a:cubicBezTo>
                    <a:cubicBezTo>
                      <a:pt x="5" y="87"/>
                      <a:pt x="32" y="57"/>
                      <a:pt x="8" y="56"/>
                    </a:cubicBezTo>
                    <a:cubicBezTo>
                      <a:pt x="21" y="45"/>
                      <a:pt x="30" y="23"/>
                      <a:pt x="18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49" name="Freeform 819">
                <a:extLst>
                  <a:ext uri="{FF2B5EF4-FFF2-40B4-BE49-F238E27FC236}">
                    <a16:creationId xmlns:a16="http://schemas.microsoft.com/office/drawing/2014/main" id="{56754A9F-A841-476F-9156-55D62912E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763"/>
                <a:ext cx="190" cy="205"/>
              </a:xfrm>
              <a:custGeom>
                <a:avLst/>
                <a:gdLst>
                  <a:gd name="T0" fmla="*/ 0 w 82"/>
                  <a:gd name="T1" fmla="*/ 245 h 83"/>
                  <a:gd name="T2" fmla="*/ 322 w 82"/>
                  <a:gd name="T3" fmla="*/ 726 h 83"/>
                  <a:gd name="T4" fmla="*/ 709 w 82"/>
                  <a:gd name="T5" fmla="*/ 1250 h 83"/>
                  <a:gd name="T6" fmla="*/ 774 w 82"/>
                  <a:gd name="T7" fmla="*/ 635 h 83"/>
                  <a:gd name="T8" fmla="*/ 1010 w 82"/>
                  <a:gd name="T9" fmla="*/ 212 h 83"/>
                  <a:gd name="T10" fmla="*/ 971 w 82"/>
                  <a:gd name="T11" fmla="*/ 195 h 83"/>
                  <a:gd name="T12" fmla="*/ 660 w 82"/>
                  <a:gd name="T13" fmla="*/ 0 h 83"/>
                  <a:gd name="T14" fmla="*/ 681 w 82"/>
                  <a:gd name="T15" fmla="*/ 378 h 83"/>
                  <a:gd name="T16" fmla="*/ 436 w 82"/>
                  <a:gd name="T17" fmla="*/ 482 h 83"/>
                  <a:gd name="T18" fmla="*/ 285 w 82"/>
                  <a:gd name="T19" fmla="*/ 299 h 83"/>
                  <a:gd name="T20" fmla="*/ 37 w 82"/>
                  <a:gd name="T21" fmla="*/ 245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0" y="16"/>
                    </a:moveTo>
                    <a:cubicBezTo>
                      <a:pt x="14" y="27"/>
                      <a:pt x="20" y="31"/>
                      <a:pt x="26" y="48"/>
                    </a:cubicBezTo>
                    <a:cubicBezTo>
                      <a:pt x="32" y="62"/>
                      <a:pt x="40" y="83"/>
                      <a:pt x="57" y="83"/>
                    </a:cubicBezTo>
                    <a:cubicBezTo>
                      <a:pt x="57" y="69"/>
                      <a:pt x="55" y="56"/>
                      <a:pt x="62" y="42"/>
                    </a:cubicBezTo>
                    <a:cubicBezTo>
                      <a:pt x="67" y="32"/>
                      <a:pt x="82" y="27"/>
                      <a:pt x="81" y="14"/>
                    </a:cubicBezTo>
                    <a:cubicBezTo>
                      <a:pt x="80" y="13"/>
                      <a:pt x="79" y="13"/>
                      <a:pt x="78" y="13"/>
                    </a:cubicBezTo>
                    <a:cubicBezTo>
                      <a:pt x="75" y="3"/>
                      <a:pt x="60" y="8"/>
                      <a:pt x="53" y="0"/>
                    </a:cubicBezTo>
                    <a:cubicBezTo>
                      <a:pt x="63" y="7"/>
                      <a:pt x="60" y="16"/>
                      <a:pt x="55" y="25"/>
                    </a:cubicBezTo>
                    <a:cubicBezTo>
                      <a:pt x="50" y="38"/>
                      <a:pt x="46" y="43"/>
                      <a:pt x="35" y="32"/>
                    </a:cubicBezTo>
                    <a:cubicBezTo>
                      <a:pt x="31" y="29"/>
                      <a:pt x="28" y="22"/>
                      <a:pt x="23" y="20"/>
                    </a:cubicBezTo>
                    <a:cubicBezTo>
                      <a:pt x="17" y="16"/>
                      <a:pt x="8" y="17"/>
                      <a:pt x="3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0" name="Freeform 820">
                <a:extLst>
                  <a:ext uri="{FF2B5EF4-FFF2-40B4-BE49-F238E27FC236}">
                    <a16:creationId xmlns:a16="http://schemas.microsoft.com/office/drawing/2014/main" id="{F7A15FBA-02BF-4430-A18B-F4EDABB1A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412"/>
                <a:ext cx="214" cy="346"/>
              </a:xfrm>
              <a:custGeom>
                <a:avLst/>
                <a:gdLst>
                  <a:gd name="T0" fmla="*/ 1044 w 92"/>
                  <a:gd name="T1" fmla="*/ 0 h 140"/>
                  <a:gd name="T2" fmla="*/ 958 w 92"/>
                  <a:gd name="T3" fmla="*/ 1045 h 140"/>
                  <a:gd name="T4" fmla="*/ 1121 w 92"/>
                  <a:gd name="T5" fmla="*/ 1705 h 140"/>
                  <a:gd name="T6" fmla="*/ 693 w 92"/>
                  <a:gd name="T7" fmla="*/ 1947 h 140"/>
                  <a:gd name="T8" fmla="*/ 454 w 92"/>
                  <a:gd name="T9" fmla="*/ 2083 h 140"/>
                  <a:gd name="T10" fmla="*/ 0 w 92"/>
                  <a:gd name="T11" fmla="*/ 2113 h 140"/>
                  <a:gd name="T12" fmla="*/ 768 w 92"/>
                  <a:gd name="T13" fmla="*/ 1589 h 140"/>
                  <a:gd name="T14" fmla="*/ 979 w 92"/>
                  <a:gd name="T15" fmla="*/ 1540 h 140"/>
                  <a:gd name="T16" fmla="*/ 816 w 92"/>
                  <a:gd name="T17" fmla="*/ 1070 h 140"/>
                  <a:gd name="T18" fmla="*/ 807 w 92"/>
                  <a:gd name="T19" fmla="*/ 618 h 140"/>
                  <a:gd name="T20" fmla="*/ 996 w 92"/>
                  <a:gd name="T21" fmla="*/ 225 h 1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140">
                    <a:moveTo>
                      <a:pt x="83" y="0"/>
                    </a:moveTo>
                    <a:cubicBezTo>
                      <a:pt x="79" y="22"/>
                      <a:pt x="73" y="47"/>
                      <a:pt x="76" y="69"/>
                    </a:cubicBezTo>
                    <a:cubicBezTo>
                      <a:pt x="77" y="82"/>
                      <a:pt x="92" y="101"/>
                      <a:pt x="89" y="113"/>
                    </a:cubicBezTo>
                    <a:cubicBezTo>
                      <a:pt x="85" y="124"/>
                      <a:pt x="65" y="125"/>
                      <a:pt x="55" y="129"/>
                    </a:cubicBezTo>
                    <a:cubicBezTo>
                      <a:pt x="48" y="132"/>
                      <a:pt x="43" y="137"/>
                      <a:pt x="36" y="138"/>
                    </a:cubicBezTo>
                    <a:cubicBezTo>
                      <a:pt x="23" y="140"/>
                      <a:pt x="11" y="132"/>
                      <a:pt x="0" y="140"/>
                    </a:cubicBezTo>
                    <a:cubicBezTo>
                      <a:pt x="13" y="131"/>
                      <a:pt x="86" y="130"/>
                      <a:pt x="61" y="105"/>
                    </a:cubicBezTo>
                    <a:cubicBezTo>
                      <a:pt x="65" y="113"/>
                      <a:pt x="77" y="110"/>
                      <a:pt x="78" y="102"/>
                    </a:cubicBezTo>
                    <a:cubicBezTo>
                      <a:pt x="79" y="96"/>
                      <a:pt x="67" y="77"/>
                      <a:pt x="65" y="71"/>
                    </a:cubicBezTo>
                    <a:cubicBezTo>
                      <a:pt x="81" y="65"/>
                      <a:pt x="75" y="50"/>
                      <a:pt x="64" y="41"/>
                    </a:cubicBezTo>
                    <a:cubicBezTo>
                      <a:pt x="80" y="36"/>
                      <a:pt x="72" y="27"/>
                      <a:pt x="79" y="1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1" name="Freeform 821">
                <a:extLst>
                  <a:ext uri="{FF2B5EF4-FFF2-40B4-BE49-F238E27FC236}">
                    <a16:creationId xmlns:a16="http://schemas.microsoft.com/office/drawing/2014/main" id="{A1B46B9E-FBD8-43D4-A4DA-E08CEFA79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1827"/>
                <a:ext cx="158" cy="143"/>
              </a:xfrm>
              <a:custGeom>
                <a:avLst/>
                <a:gdLst>
                  <a:gd name="T0" fmla="*/ 644 w 68"/>
                  <a:gd name="T1" fmla="*/ 0 h 58"/>
                  <a:gd name="T2" fmla="*/ 827 w 68"/>
                  <a:gd name="T3" fmla="*/ 407 h 58"/>
                  <a:gd name="T4" fmla="*/ 674 w 68"/>
                  <a:gd name="T5" fmla="*/ 602 h 58"/>
                  <a:gd name="T6" fmla="*/ 453 w 68"/>
                  <a:gd name="T7" fmla="*/ 735 h 58"/>
                  <a:gd name="T8" fmla="*/ 0 w 68"/>
                  <a:gd name="T9" fmla="*/ 870 h 58"/>
                  <a:gd name="T10" fmla="*/ 627 w 68"/>
                  <a:gd name="T11" fmla="*/ 540 h 58"/>
                  <a:gd name="T12" fmla="*/ 739 w 68"/>
                  <a:gd name="T13" fmla="*/ 328 h 58"/>
                  <a:gd name="T14" fmla="*/ 665 w 68"/>
                  <a:gd name="T15" fmla="*/ 91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" h="58">
                    <a:moveTo>
                      <a:pt x="51" y="0"/>
                    </a:moveTo>
                    <a:cubicBezTo>
                      <a:pt x="58" y="9"/>
                      <a:pt x="68" y="14"/>
                      <a:pt x="66" y="27"/>
                    </a:cubicBezTo>
                    <a:cubicBezTo>
                      <a:pt x="66" y="35"/>
                      <a:pt x="60" y="35"/>
                      <a:pt x="54" y="40"/>
                    </a:cubicBezTo>
                    <a:cubicBezTo>
                      <a:pt x="48" y="46"/>
                      <a:pt x="45" y="48"/>
                      <a:pt x="36" y="49"/>
                    </a:cubicBezTo>
                    <a:cubicBezTo>
                      <a:pt x="23" y="51"/>
                      <a:pt x="10" y="51"/>
                      <a:pt x="0" y="58"/>
                    </a:cubicBezTo>
                    <a:cubicBezTo>
                      <a:pt x="12" y="43"/>
                      <a:pt x="34" y="46"/>
                      <a:pt x="50" y="36"/>
                    </a:cubicBezTo>
                    <a:cubicBezTo>
                      <a:pt x="55" y="33"/>
                      <a:pt x="60" y="28"/>
                      <a:pt x="59" y="22"/>
                    </a:cubicBezTo>
                    <a:cubicBezTo>
                      <a:pt x="59" y="20"/>
                      <a:pt x="55" y="7"/>
                      <a:pt x="5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2" name="Freeform 822">
                <a:extLst>
                  <a:ext uri="{FF2B5EF4-FFF2-40B4-BE49-F238E27FC236}">
                    <a16:creationId xmlns:a16="http://schemas.microsoft.com/office/drawing/2014/main" id="{73F625FC-C9B9-496F-A89C-2F784AA16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121"/>
                <a:ext cx="164" cy="99"/>
              </a:xfrm>
              <a:custGeom>
                <a:avLst/>
                <a:gdLst>
                  <a:gd name="T0" fmla="*/ 0 w 71"/>
                  <a:gd name="T1" fmla="*/ 453 h 40"/>
                  <a:gd name="T2" fmla="*/ 159 w 71"/>
                  <a:gd name="T3" fmla="*/ 564 h 40"/>
                  <a:gd name="T4" fmla="*/ 383 w 71"/>
                  <a:gd name="T5" fmla="*/ 577 h 40"/>
                  <a:gd name="T6" fmla="*/ 668 w 71"/>
                  <a:gd name="T7" fmla="*/ 577 h 40"/>
                  <a:gd name="T8" fmla="*/ 848 w 71"/>
                  <a:gd name="T9" fmla="*/ 0 h 40"/>
                  <a:gd name="T10" fmla="*/ 811 w 71"/>
                  <a:gd name="T11" fmla="*/ 349 h 40"/>
                  <a:gd name="T12" fmla="*/ 566 w 71"/>
                  <a:gd name="T13" fmla="*/ 473 h 40"/>
                  <a:gd name="T14" fmla="*/ 367 w 71"/>
                  <a:gd name="T15" fmla="*/ 502 h 40"/>
                  <a:gd name="T16" fmla="*/ 85 w 71"/>
                  <a:gd name="T17" fmla="*/ 473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1" h="40">
                    <a:moveTo>
                      <a:pt x="0" y="30"/>
                    </a:moveTo>
                    <a:cubicBezTo>
                      <a:pt x="4" y="32"/>
                      <a:pt x="8" y="36"/>
                      <a:pt x="13" y="37"/>
                    </a:cubicBezTo>
                    <a:cubicBezTo>
                      <a:pt x="18" y="38"/>
                      <a:pt x="25" y="37"/>
                      <a:pt x="31" y="38"/>
                    </a:cubicBezTo>
                    <a:cubicBezTo>
                      <a:pt x="38" y="39"/>
                      <a:pt x="46" y="40"/>
                      <a:pt x="54" y="38"/>
                    </a:cubicBezTo>
                    <a:cubicBezTo>
                      <a:pt x="71" y="34"/>
                      <a:pt x="71" y="16"/>
                      <a:pt x="69" y="0"/>
                    </a:cubicBezTo>
                    <a:cubicBezTo>
                      <a:pt x="69" y="6"/>
                      <a:pt x="70" y="18"/>
                      <a:pt x="66" y="23"/>
                    </a:cubicBezTo>
                    <a:cubicBezTo>
                      <a:pt x="61" y="30"/>
                      <a:pt x="54" y="30"/>
                      <a:pt x="46" y="31"/>
                    </a:cubicBezTo>
                    <a:cubicBezTo>
                      <a:pt x="41" y="32"/>
                      <a:pt x="35" y="32"/>
                      <a:pt x="30" y="33"/>
                    </a:cubicBezTo>
                    <a:cubicBezTo>
                      <a:pt x="22" y="35"/>
                      <a:pt x="15" y="33"/>
                      <a:pt x="7" y="3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3" name="Freeform 823">
                <a:extLst>
                  <a:ext uri="{FF2B5EF4-FFF2-40B4-BE49-F238E27FC236}">
                    <a16:creationId xmlns:a16="http://schemas.microsoft.com/office/drawing/2014/main" id="{F31A132A-CD3E-41F3-806D-440571B84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2050"/>
                <a:ext cx="112" cy="79"/>
              </a:xfrm>
              <a:custGeom>
                <a:avLst/>
                <a:gdLst>
                  <a:gd name="T0" fmla="*/ 0 w 48"/>
                  <a:gd name="T1" fmla="*/ 0 h 32"/>
                  <a:gd name="T2" fmla="*/ 49 w 48"/>
                  <a:gd name="T3" fmla="*/ 121 h 32"/>
                  <a:gd name="T4" fmla="*/ 65 w 48"/>
                  <a:gd name="T5" fmla="*/ 225 h 32"/>
                  <a:gd name="T6" fmla="*/ 217 w 48"/>
                  <a:gd name="T7" fmla="*/ 378 h 32"/>
                  <a:gd name="T8" fmla="*/ 609 w 48"/>
                  <a:gd name="T9" fmla="*/ 378 h 32"/>
                  <a:gd name="T10" fmla="*/ 306 w 48"/>
                  <a:gd name="T11" fmla="*/ 348 h 32"/>
                  <a:gd name="T12" fmla="*/ 180 w 48"/>
                  <a:gd name="T13" fmla="*/ 165 h 32"/>
                  <a:gd name="T14" fmla="*/ 0 w 48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cubicBezTo>
                      <a:pt x="0" y="3"/>
                      <a:pt x="3" y="6"/>
                      <a:pt x="4" y="8"/>
                    </a:cubicBezTo>
                    <a:cubicBezTo>
                      <a:pt x="4" y="10"/>
                      <a:pt x="4" y="14"/>
                      <a:pt x="5" y="15"/>
                    </a:cubicBezTo>
                    <a:cubicBezTo>
                      <a:pt x="8" y="20"/>
                      <a:pt x="13" y="23"/>
                      <a:pt x="17" y="25"/>
                    </a:cubicBezTo>
                    <a:cubicBezTo>
                      <a:pt x="30" y="32"/>
                      <a:pt x="35" y="32"/>
                      <a:pt x="48" y="25"/>
                    </a:cubicBezTo>
                    <a:cubicBezTo>
                      <a:pt x="40" y="27"/>
                      <a:pt x="32" y="26"/>
                      <a:pt x="24" y="23"/>
                    </a:cubicBezTo>
                    <a:cubicBezTo>
                      <a:pt x="20" y="22"/>
                      <a:pt x="8" y="17"/>
                      <a:pt x="14" y="11"/>
                    </a:cubicBezTo>
                    <a:cubicBezTo>
                      <a:pt x="8" y="14"/>
                      <a:pt x="2" y="5"/>
                      <a:pt x="0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4" name="Freeform 824">
                <a:extLst>
                  <a:ext uri="{FF2B5EF4-FFF2-40B4-BE49-F238E27FC236}">
                    <a16:creationId xmlns:a16="http://schemas.microsoft.com/office/drawing/2014/main" id="{E96A0E38-6A06-4BDC-AD5B-10C3660F1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874"/>
                <a:ext cx="78" cy="27"/>
              </a:xfrm>
              <a:custGeom>
                <a:avLst/>
                <a:gdLst>
                  <a:gd name="T0" fmla="*/ 0 w 34"/>
                  <a:gd name="T1" fmla="*/ 162 h 11"/>
                  <a:gd name="T2" fmla="*/ 252 w 34"/>
                  <a:gd name="T3" fmla="*/ 29 h 11"/>
                  <a:gd name="T4" fmla="*/ 411 w 34"/>
                  <a:gd name="T5" fmla="*/ 133 h 11"/>
                  <a:gd name="T6" fmla="*/ 37 w 34"/>
                  <a:gd name="T7" fmla="*/ 133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cubicBezTo>
                      <a:pt x="5" y="6"/>
                      <a:pt x="14" y="0"/>
                      <a:pt x="21" y="2"/>
                    </a:cubicBezTo>
                    <a:cubicBezTo>
                      <a:pt x="25" y="3"/>
                      <a:pt x="32" y="5"/>
                      <a:pt x="34" y="9"/>
                    </a:cubicBezTo>
                    <a:cubicBezTo>
                      <a:pt x="24" y="10"/>
                      <a:pt x="12" y="5"/>
                      <a:pt x="3" y="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5" name="Freeform 825">
                <a:extLst>
                  <a:ext uri="{FF2B5EF4-FFF2-40B4-BE49-F238E27FC236}">
                    <a16:creationId xmlns:a16="http://schemas.microsoft.com/office/drawing/2014/main" id="{0E408321-E5B1-4D9E-A4C0-5455B4179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43"/>
                <a:ext cx="67" cy="40"/>
              </a:xfrm>
              <a:custGeom>
                <a:avLst/>
                <a:gdLst>
                  <a:gd name="T0" fmla="*/ 0 w 29"/>
                  <a:gd name="T1" fmla="*/ 33 h 16"/>
                  <a:gd name="T2" fmla="*/ 358 w 29"/>
                  <a:gd name="T3" fmla="*/ 250 h 16"/>
                  <a:gd name="T4" fmla="*/ 273 w 2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0" y="2"/>
                    </a:moveTo>
                    <a:cubicBezTo>
                      <a:pt x="9" y="7"/>
                      <a:pt x="19" y="13"/>
                      <a:pt x="29" y="16"/>
                    </a:cubicBezTo>
                    <a:cubicBezTo>
                      <a:pt x="29" y="11"/>
                      <a:pt x="23" y="5"/>
                      <a:pt x="22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6" name="Freeform 826">
                <a:extLst>
                  <a:ext uri="{FF2B5EF4-FFF2-40B4-BE49-F238E27FC236}">
                    <a16:creationId xmlns:a16="http://schemas.microsoft.com/office/drawing/2014/main" id="{44B684C6-9C4E-4F60-9636-FBB8ACB0D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37"/>
                <a:ext cx="68" cy="79"/>
              </a:xfrm>
              <a:custGeom>
                <a:avLst/>
                <a:gdLst>
                  <a:gd name="T0" fmla="*/ 0 w 29"/>
                  <a:gd name="T1" fmla="*/ 0 h 32"/>
                  <a:gd name="T2" fmla="*/ 270 w 29"/>
                  <a:gd name="T3" fmla="*/ 481 h 32"/>
                  <a:gd name="T4" fmla="*/ 258 w 29"/>
                  <a:gd name="T5" fmla="*/ 257 h 32"/>
                  <a:gd name="T6" fmla="*/ 373 w 29"/>
                  <a:gd name="T7" fmla="*/ 165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0" y="0"/>
                    </a:moveTo>
                    <a:cubicBezTo>
                      <a:pt x="0" y="7"/>
                      <a:pt x="16" y="29"/>
                      <a:pt x="21" y="32"/>
                    </a:cubicBezTo>
                    <a:cubicBezTo>
                      <a:pt x="21" y="26"/>
                      <a:pt x="16" y="23"/>
                      <a:pt x="20" y="17"/>
                    </a:cubicBezTo>
                    <a:cubicBezTo>
                      <a:pt x="23" y="14"/>
                      <a:pt x="27" y="15"/>
                      <a:pt x="29" y="1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7" name="Freeform 827">
                <a:extLst>
                  <a:ext uri="{FF2B5EF4-FFF2-40B4-BE49-F238E27FC236}">
                    <a16:creationId xmlns:a16="http://schemas.microsoft.com/office/drawing/2014/main" id="{B45D186A-A49B-4CA6-814D-ABD4FC016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538"/>
                <a:ext cx="78" cy="71"/>
              </a:xfrm>
              <a:custGeom>
                <a:avLst/>
                <a:gdLst>
                  <a:gd name="T0" fmla="*/ 73 w 34"/>
                  <a:gd name="T1" fmla="*/ 59 h 29"/>
                  <a:gd name="T2" fmla="*/ 158 w 34"/>
                  <a:gd name="T3" fmla="*/ 0 h 29"/>
                  <a:gd name="T4" fmla="*/ 243 w 34"/>
                  <a:gd name="T5" fmla="*/ 174 h 29"/>
                  <a:gd name="T6" fmla="*/ 411 w 34"/>
                  <a:gd name="T7" fmla="*/ 426 h 29"/>
                  <a:gd name="T8" fmla="*/ 216 w 34"/>
                  <a:gd name="T9" fmla="*/ 203 h 29"/>
                  <a:gd name="T10" fmla="*/ 0 w 34"/>
                  <a:gd name="T11" fmla="*/ 162 h 29"/>
                  <a:gd name="T12" fmla="*/ 37 w 34"/>
                  <a:gd name="T13" fmla="*/ 91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29">
                    <a:moveTo>
                      <a:pt x="6" y="4"/>
                    </a:moveTo>
                    <a:cubicBezTo>
                      <a:pt x="9" y="4"/>
                      <a:pt x="11" y="2"/>
                      <a:pt x="13" y="0"/>
                    </a:cubicBezTo>
                    <a:cubicBezTo>
                      <a:pt x="13" y="5"/>
                      <a:pt x="18" y="9"/>
                      <a:pt x="20" y="12"/>
                    </a:cubicBezTo>
                    <a:cubicBezTo>
                      <a:pt x="24" y="18"/>
                      <a:pt x="29" y="24"/>
                      <a:pt x="34" y="29"/>
                    </a:cubicBezTo>
                    <a:cubicBezTo>
                      <a:pt x="27" y="24"/>
                      <a:pt x="23" y="20"/>
                      <a:pt x="18" y="14"/>
                    </a:cubicBezTo>
                    <a:cubicBezTo>
                      <a:pt x="12" y="8"/>
                      <a:pt x="7" y="9"/>
                      <a:pt x="0" y="11"/>
                    </a:cubicBezTo>
                    <a:cubicBezTo>
                      <a:pt x="1" y="10"/>
                      <a:pt x="2" y="8"/>
                      <a:pt x="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8" name="Freeform 828">
                <a:extLst>
                  <a:ext uri="{FF2B5EF4-FFF2-40B4-BE49-F238E27FC236}">
                    <a16:creationId xmlns:a16="http://schemas.microsoft.com/office/drawing/2014/main" id="{03A3BF95-EBE2-41D3-B6B7-4BDE09D2F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1429"/>
                <a:ext cx="46" cy="213"/>
              </a:xfrm>
              <a:custGeom>
                <a:avLst/>
                <a:gdLst>
                  <a:gd name="T0" fmla="*/ 110 w 20"/>
                  <a:gd name="T1" fmla="*/ 0 h 86"/>
                  <a:gd name="T2" fmla="*/ 186 w 20"/>
                  <a:gd name="T3" fmla="*/ 307 h 86"/>
                  <a:gd name="T4" fmla="*/ 195 w 20"/>
                  <a:gd name="T5" fmla="*/ 698 h 86"/>
                  <a:gd name="T6" fmla="*/ 244 w 20"/>
                  <a:gd name="T7" fmla="*/ 1308 h 86"/>
                  <a:gd name="T8" fmla="*/ 0 w 20"/>
                  <a:gd name="T9" fmla="*/ 1018 h 86"/>
                  <a:gd name="T10" fmla="*/ 131 w 20"/>
                  <a:gd name="T11" fmla="*/ 773 h 86"/>
                  <a:gd name="T12" fmla="*/ 85 w 20"/>
                  <a:gd name="T13" fmla="*/ 681 h 86"/>
                  <a:gd name="T14" fmla="*/ 110 w 20"/>
                  <a:gd name="T15" fmla="*/ 594 h 86"/>
                  <a:gd name="T16" fmla="*/ 85 w 20"/>
                  <a:gd name="T17" fmla="*/ 307 h 86"/>
                  <a:gd name="T18" fmla="*/ 147 w 20"/>
                  <a:gd name="T19" fmla="*/ 124 h 86"/>
                  <a:gd name="T20" fmla="*/ 122 w 20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6">
                    <a:moveTo>
                      <a:pt x="9" y="0"/>
                    </a:moveTo>
                    <a:cubicBezTo>
                      <a:pt x="16" y="5"/>
                      <a:pt x="15" y="12"/>
                      <a:pt x="15" y="20"/>
                    </a:cubicBezTo>
                    <a:cubicBezTo>
                      <a:pt x="15" y="29"/>
                      <a:pt x="16" y="38"/>
                      <a:pt x="16" y="46"/>
                    </a:cubicBezTo>
                    <a:cubicBezTo>
                      <a:pt x="16" y="59"/>
                      <a:pt x="16" y="73"/>
                      <a:pt x="20" y="86"/>
                    </a:cubicBezTo>
                    <a:cubicBezTo>
                      <a:pt x="18" y="76"/>
                      <a:pt x="12" y="61"/>
                      <a:pt x="0" y="67"/>
                    </a:cubicBezTo>
                    <a:cubicBezTo>
                      <a:pt x="6" y="66"/>
                      <a:pt x="12" y="58"/>
                      <a:pt x="11" y="51"/>
                    </a:cubicBezTo>
                    <a:cubicBezTo>
                      <a:pt x="11" y="48"/>
                      <a:pt x="7" y="47"/>
                      <a:pt x="7" y="45"/>
                    </a:cubicBezTo>
                    <a:cubicBezTo>
                      <a:pt x="6" y="43"/>
                      <a:pt x="9" y="41"/>
                      <a:pt x="9" y="39"/>
                    </a:cubicBezTo>
                    <a:cubicBezTo>
                      <a:pt x="12" y="30"/>
                      <a:pt x="5" y="26"/>
                      <a:pt x="7" y="20"/>
                    </a:cubicBezTo>
                    <a:cubicBezTo>
                      <a:pt x="8" y="16"/>
                      <a:pt x="11" y="13"/>
                      <a:pt x="12" y="8"/>
                    </a:cubicBezTo>
                    <a:cubicBezTo>
                      <a:pt x="12" y="6"/>
                      <a:pt x="11" y="3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59" name="Freeform 829">
                <a:extLst>
                  <a:ext uri="{FF2B5EF4-FFF2-40B4-BE49-F238E27FC236}">
                    <a16:creationId xmlns:a16="http://schemas.microsoft.com/office/drawing/2014/main" id="{FEE6D8F3-6483-43F2-9929-EBF98F405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753"/>
                <a:ext cx="55" cy="151"/>
              </a:xfrm>
              <a:custGeom>
                <a:avLst/>
                <a:gdLst>
                  <a:gd name="T0" fmla="*/ 11 w 24"/>
                  <a:gd name="T1" fmla="*/ 0 h 61"/>
                  <a:gd name="T2" fmla="*/ 37 w 24"/>
                  <a:gd name="T3" fmla="*/ 577 h 61"/>
                  <a:gd name="T4" fmla="*/ 25 w 24"/>
                  <a:gd name="T5" fmla="*/ 772 h 61"/>
                  <a:gd name="T6" fmla="*/ 289 w 24"/>
                  <a:gd name="T7" fmla="*/ 926 h 61"/>
                  <a:gd name="T8" fmla="*/ 110 w 24"/>
                  <a:gd name="T9" fmla="*/ 772 h 61"/>
                  <a:gd name="T10" fmla="*/ 215 w 24"/>
                  <a:gd name="T11" fmla="*/ 577 h 61"/>
                  <a:gd name="T12" fmla="*/ 131 w 24"/>
                  <a:gd name="T13" fmla="*/ 361 h 61"/>
                  <a:gd name="T14" fmla="*/ 85 w 24"/>
                  <a:gd name="T15" fmla="*/ 42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" h="61">
                    <a:moveTo>
                      <a:pt x="1" y="0"/>
                    </a:moveTo>
                    <a:cubicBezTo>
                      <a:pt x="9" y="10"/>
                      <a:pt x="4" y="26"/>
                      <a:pt x="3" y="38"/>
                    </a:cubicBezTo>
                    <a:cubicBezTo>
                      <a:pt x="2" y="42"/>
                      <a:pt x="0" y="48"/>
                      <a:pt x="2" y="51"/>
                    </a:cubicBezTo>
                    <a:cubicBezTo>
                      <a:pt x="7" y="59"/>
                      <a:pt x="18" y="55"/>
                      <a:pt x="24" y="61"/>
                    </a:cubicBezTo>
                    <a:cubicBezTo>
                      <a:pt x="19" y="59"/>
                      <a:pt x="11" y="56"/>
                      <a:pt x="9" y="51"/>
                    </a:cubicBezTo>
                    <a:cubicBezTo>
                      <a:pt x="7" y="45"/>
                      <a:pt x="12" y="39"/>
                      <a:pt x="18" y="38"/>
                    </a:cubicBezTo>
                    <a:cubicBezTo>
                      <a:pt x="7" y="43"/>
                      <a:pt x="10" y="28"/>
                      <a:pt x="11" y="24"/>
                    </a:cubicBezTo>
                    <a:cubicBezTo>
                      <a:pt x="11" y="17"/>
                      <a:pt x="7" y="11"/>
                      <a:pt x="7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0" name="Freeform 830">
                <a:extLst>
                  <a:ext uri="{FF2B5EF4-FFF2-40B4-BE49-F238E27FC236}">
                    <a16:creationId xmlns:a16="http://schemas.microsoft.com/office/drawing/2014/main" id="{255FB3BF-E4F6-4661-B295-BAC3AFC48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1834"/>
                <a:ext cx="127" cy="87"/>
              </a:xfrm>
              <a:custGeom>
                <a:avLst/>
                <a:gdLst>
                  <a:gd name="T0" fmla="*/ 0 w 55"/>
                  <a:gd name="T1" fmla="*/ 475 h 35"/>
                  <a:gd name="T2" fmla="*/ 383 w 55"/>
                  <a:gd name="T3" fmla="*/ 291 h 35"/>
                  <a:gd name="T4" fmla="*/ 554 w 55"/>
                  <a:gd name="T5" fmla="*/ 216 h 35"/>
                  <a:gd name="T6" fmla="*/ 677 w 55"/>
                  <a:gd name="T7" fmla="*/ 0 h 35"/>
                  <a:gd name="T8" fmla="*/ 517 w 55"/>
                  <a:gd name="T9" fmla="*/ 167 h 35"/>
                  <a:gd name="T10" fmla="*/ 383 w 55"/>
                  <a:gd name="T11" fmla="*/ 104 h 35"/>
                  <a:gd name="T12" fmla="*/ 358 w 55"/>
                  <a:gd name="T13" fmla="*/ 246 h 35"/>
                  <a:gd name="T14" fmla="*/ 196 w 55"/>
                  <a:gd name="T15" fmla="*/ 278 h 35"/>
                  <a:gd name="T16" fmla="*/ 122 w 55"/>
                  <a:gd name="T17" fmla="*/ 40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5" h="35">
                    <a:moveTo>
                      <a:pt x="0" y="31"/>
                    </a:moveTo>
                    <a:cubicBezTo>
                      <a:pt x="12" y="35"/>
                      <a:pt x="22" y="22"/>
                      <a:pt x="31" y="19"/>
                    </a:cubicBezTo>
                    <a:cubicBezTo>
                      <a:pt x="36" y="17"/>
                      <a:pt x="40" y="17"/>
                      <a:pt x="45" y="14"/>
                    </a:cubicBezTo>
                    <a:cubicBezTo>
                      <a:pt x="50" y="11"/>
                      <a:pt x="52" y="6"/>
                      <a:pt x="55" y="0"/>
                    </a:cubicBezTo>
                    <a:cubicBezTo>
                      <a:pt x="51" y="4"/>
                      <a:pt x="49" y="9"/>
                      <a:pt x="42" y="11"/>
                    </a:cubicBezTo>
                    <a:cubicBezTo>
                      <a:pt x="38" y="12"/>
                      <a:pt x="32" y="13"/>
                      <a:pt x="31" y="7"/>
                    </a:cubicBezTo>
                    <a:cubicBezTo>
                      <a:pt x="30" y="11"/>
                      <a:pt x="33" y="13"/>
                      <a:pt x="29" y="16"/>
                    </a:cubicBezTo>
                    <a:cubicBezTo>
                      <a:pt x="27" y="19"/>
                      <a:pt x="19" y="21"/>
                      <a:pt x="16" y="18"/>
                    </a:cubicBezTo>
                    <a:cubicBezTo>
                      <a:pt x="17" y="23"/>
                      <a:pt x="14" y="26"/>
                      <a:pt x="10" y="2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1" name="Freeform 831">
                <a:extLst>
                  <a:ext uri="{FF2B5EF4-FFF2-40B4-BE49-F238E27FC236}">
                    <a16:creationId xmlns:a16="http://schemas.microsoft.com/office/drawing/2014/main" id="{639671E3-2452-46F6-9344-41532EEF3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5" y="1899"/>
                <a:ext cx="329" cy="242"/>
              </a:xfrm>
              <a:custGeom>
                <a:avLst/>
                <a:gdLst>
                  <a:gd name="T0" fmla="*/ 0 w 142"/>
                  <a:gd name="T1" fmla="*/ 0 h 98"/>
                  <a:gd name="T2" fmla="*/ 188 w 142"/>
                  <a:gd name="T3" fmla="*/ 104 h 98"/>
                  <a:gd name="T4" fmla="*/ 408 w 142"/>
                  <a:gd name="T5" fmla="*/ 225 h 98"/>
                  <a:gd name="T6" fmla="*/ 795 w 142"/>
                  <a:gd name="T7" fmla="*/ 524 h 98"/>
                  <a:gd name="T8" fmla="*/ 1332 w 142"/>
                  <a:gd name="T9" fmla="*/ 830 h 98"/>
                  <a:gd name="T10" fmla="*/ 1455 w 142"/>
                  <a:gd name="T11" fmla="*/ 1129 h 98"/>
                  <a:gd name="T12" fmla="*/ 1765 w 142"/>
                  <a:gd name="T13" fmla="*/ 1477 h 98"/>
                  <a:gd name="T14" fmla="*/ 1427 w 142"/>
                  <a:gd name="T15" fmla="*/ 1415 h 98"/>
                  <a:gd name="T16" fmla="*/ 1332 w 142"/>
                  <a:gd name="T17" fmla="*/ 1129 h 98"/>
                  <a:gd name="T18" fmla="*/ 1170 w 142"/>
                  <a:gd name="T19" fmla="*/ 1067 h 98"/>
                  <a:gd name="T20" fmla="*/ 1105 w 142"/>
                  <a:gd name="T21" fmla="*/ 921 h 98"/>
                  <a:gd name="T22" fmla="*/ 934 w 142"/>
                  <a:gd name="T23" fmla="*/ 872 h 98"/>
                  <a:gd name="T24" fmla="*/ 811 w 142"/>
                  <a:gd name="T25" fmla="*/ 696 h 98"/>
                  <a:gd name="T26" fmla="*/ 709 w 142"/>
                  <a:gd name="T27" fmla="*/ 524 h 98"/>
                  <a:gd name="T28" fmla="*/ 633 w 142"/>
                  <a:gd name="T29" fmla="*/ 469 h 98"/>
                  <a:gd name="T30" fmla="*/ 623 w 142"/>
                  <a:gd name="T31" fmla="*/ 420 h 98"/>
                  <a:gd name="T32" fmla="*/ 498 w 142"/>
                  <a:gd name="T33" fmla="*/ 286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2" h="98">
                    <a:moveTo>
                      <a:pt x="0" y="0"/>
                    </a:moveTo>
                    <a:cubicBezTo>
                      <a:pt x="4" y="4"/>
                      <a:pt x="11" y="5"/>
                      <a:pt x="15" y="7"/>
                    </a:cubicBezTo>
                    <a:cubicBezTo>
                      <a:pt x="22" y="9"/>
                      <a:pt x="27" y="13"/>
                      <a:pt x="33" y="15"/>
                    </a:cubicBezTo>
                    <a:cubicBezTo>
                      <a:pt x="45" y="21"/>
                      <a:pt x="54" y="28"/>
                      <a:pt x="64" y="35"/>
                    </a:cubicBezTo>
                    <a:cubicBezTo>
                      <a:pt x="72" y="41"/>
                      <a:pt x="96" y="64"/>
                      <a:pt x="107" y="55"/>
                    </a:cubicBezTo>
                    <a:cubicBezTo>
                      <a:pt x="103" y="65"/>
                      <a:pt x="110" y="69"/>
                      <a:pt x="117" y="75"/>
                    </a:cubicBezTo>
                    <a:cubicBezTo>
                      <a:pt x="126" y="81"/>
                      <a:pt x="136" y="88"/>
                      <a:pt x="142" y="98"/>
                    </a:cubicBezTo>
                    <a:cubicBezTo>
                      <a:pt x="138" y="90"/>
                      <a:pt x="119" y="83"/>
                      <a:pt x="115" y="94"/>
                    </a:cubicBezTo>
                    <a:cubicBezTo>
                      <a:pt x="116" y="86"/>
                      <a:pt x="114" y="79"/>
                      <a:pt x="107" y="75"/>
                    </a:cubicBezTo>
                    <a:cubicBezTo>
                      <a:pt x="104" y="73"/>
                      <a:pt x="96" y="73"/>
                      <a:pt x="94" y="71"/>
                    </a:cubicBezTo>
                    <a:cubicBezTo>
                      <a:pt x="91" y="67"/>
                      <a:pt x="93" y="64"/>
                      <a:pt x="89" y="61"/>
                    </a:cubicBezTo>
                    <a:cubicBezTo>
                      <a:pt x="84" y="58"/>
                      <a:pt x="79" y="59"/>
                      <a:pt x="75" y="58"/>
                    </a:cubicBezTo>
                    <a:cubicBezTo>
                      <a:pt x="78" y="48"/>
                      <a:pt x="70" y="50"/>
                      <a:pt x="65" y="46"/>
                    </a:cubicBezTo>
                    <a:cubicBezTo>
                      <a:pt x="61" y="43"/>
                      <a:pt x="61" y="38"/>
                      <a:pt x="57" y="35"/>
                    </a:cubicBezTo>
                    <a:cubicBezTo>
                      <a:pt x="55" y="33"/>
                      <a:pt x="52" y="33"/>
                      <a:pt x="51" y="31"/>
                    </a:cubicBezTo>
                    <a:cubicBezTo>
                      <a:pt x="50" y="30"/>
                      <a:pt x="51" y="29"/>
                      <a:pt x="50" y="28"/>
                    </a:cubicBezTo>
                    <a:cubicBezTo>
                      <a:pt x="47" y="24"/>
                      <a:pt x="43" y="22"/>
                      <a:pt x="40" y="1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2" name="Freeform 832">
                <a:extLst>
                  <a:ext uri="{FF2B5EF4-FFF2-40B4-BE49-F238E27FC236}">
                    <a16:creationId xmlns:a16="http://schemas.microsoft.com/office/drawing/2014/main" id="{C7408B0C-3BFC-4AF4-9B0B-D43EA2DA0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089"/>
                <a:ext cx="99" cy="141"/>
              </a:xfrm>
              <a:custGeom>
                <a:avLst/>
                <a:gdLst>
                  <a:gd name="T0" fmla="*/ 28 w 43"/>
                  <a:gd name="T1" fmla="*/ 195 h 57"/>
                  <a:gd name="T2" fmla="*/ 292 w 43"/>
                  <a:gd name="T3" fmla="*/ 299 h 57"/>
                  <a:gd name="T4" fmla="*/ 525 w 43"/>
                  <a:gd name="T5" fmla="*/ 863 h 57"/>
                  <a:gd name="T6" fmla="*/ 292 w 43"/>
                  <a:gd name="T7" fmla="*/ 564 h 57"/>
                  <a:gd name="T8" fmla="*/ 159 w 43"/>
                  <a:gd name="T9" fmla="*/ 319 h 57"/>
                  <a:gd name="T10" fmla="*/ 48 w 43"/>
                  <a:gd name="T11" fmla="*/ 16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" h="57">
                    <a:moveTo>
                      <a:pt x="2" y="13"/>
                    </a:moveTo>
                    <a:cubicBezTo>
                      <a:pt x="0" y="0"/>
                      <a:pt x="22" y="18"/>
                      <a:pt x="24" y="20"/>
                    </a:cubicBezTo>
                    <a:cubicBezTo>
                      <a:pt x="37" y="29"/>
                      <a:pt x="38" y="43"/>
                      <a:pt x="43" y="57"/>
                    </a:cubicBezTo>
                    <a:cubicBezTo>
                      <a:pt x="42" y="53"/>
                      <a:pt x="32" y="24"/>
                      <a:pt x="24" y="37"/>
                    </a:cubicBezTo>
                    <a:cubicBezTo>
                      <a:pt x="30" y="29"/>
                      <a:pt x="22" y="19"/>
                      <a:pt x="13" y="21"/>
                    </a:cubicBezTo>
                    <a:cubicBezTo>
                      <a:pt x="12" y="14"/>
                      <a:pt x="9" y="15"/>
                      <a:pt x="4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3" name="Freeform 833">
                <a:extLst>
                  <a:ext uri="{FF2B5EF4-FFF2-40B4-BE49-F238E27FC236}">
                    <a16:creationId xmlns:a16="http://schemas.microsoft.com/office/drawing/2014/main" id="{BA59CC6A-C16F-4AF4-9564-DEF4AC51E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037"/>
                <a:ext cx="106" cy="114"/>
              </a:xfrm>
              <a:custGeom>
                <a:avLst/>
                <a:gdLst>
                  <a:gd name="T0" fmla="*/ 0 w 46"/>
                  <a:gd name="T1" fmla="*/ 0 h 46"/>
                  <a:gd name="T2" fmla="*/ 171 w 46"/>
                  <a:gd name="T3" fmla="*/ 62 h 46"/>
                  <a:gd name="T4" fmla="*/ 346 w 46"/>
                  <a:gd name="T5" fmla="*/ 216 h 46"/>
                  <a:gd name="T6" fmla="*/ 562 w 46"/>
                  <a:gd name="T7" fmla="*/ 701 h 46"/>
                  <a:gd name="T8" fmla="*/ 293 w 46"/>
                  <a:gd name="T9" fmla="*/ 473 h 46"/>
                  <a:gd name="T10" fmla="*/ 318 w 46"/>
                  <a:gd name="T11" fmla="*/ 320 h 46"/>
                  <a:gd name="T12" fmla="*/ 281 w 46"/>
                  <a:gd name="T13" fmla="*/ 245 h 46"/>
                  <a:gd name="T14" fmla="*/ 207 w 46"/>
                  <a:gd name="T15" fmla="*/ 216 h 46"/>
                  <a:gd name="T16" fmla="*/ 150 w 46"/>
                  <a:gd name="T17" fmla="*/ 136 h 46"/>
                  <a:gd name="T18" fmla="*/ 37 w 46"/>
                  <a:gd name="T19" fmla="*/ 3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0" y="0"/>
                    </a:moveTo>
                    <a:cubicBezTo>
                      <a:pt x="3" y="3"/>
                      <a:pt x="10" y="3"/>
                      <a:pt x="14" y="4"/>
                    </a:cubicBezTo>
                    <a:cubicBezTo>
                      <a:pt x="19" y="6"/>
                      <a:pt x="24" y="10"/>
                      <a:pt x="28" y="14"/>
                    </a:cubicBezTo>
                    <a:cubicBezTo>
                      <a:pt x="37" y="22"/>
                      <a:pt x="43" y="35"/>
                      <a:pt x="46" y="46"/>
                    </a:cubicBezTo>
                    <a:cubicBezTo>
                      <a:pt x="44" y="40"/>
                      <a:pt x="32" y="20"/>
                      <a:pt x="24" y="31"/>
                    </a:cubicBezTo>
                    <a:cubicBezTo>
                      <a:pt x="27" y="29"/>
                      <a:pt x="27" y="25"/>
                      <a:pt x="26" y="21"/>
                    </a:cubicBezTo>
                    <a:cubicBezTo>
                      <a:pt x="26" y="20"/>
                      <a:pt x="24" y="17"/>
                      <a:pt x="23" y="16"/>
                    </a:cubicBezTo>
                    <a:cubicBezTo>
                      <a:pt x="21" y="14"/>
                      <a:pt x="19" y="15"/>
                      <a:pt x="17" y="14"/>
                    </a:cubicBezTo>
                    <a:cubicBezTo>
                      <a:pt x="15" y="13"/>
                      <a:pt x="14" y="11"/>
                      <a:pt x="12" y="9"/>
                    </a:cubicBezTo>
                    <a:cubicBezTo>
                      <a:pt x="10" y="6"/>
                      <a:pt x="7" y="4"/>
                      <a:pt x="3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4" name="Freeform 834">
                <a:extLst>
                  <a:ext uri="{FF2B5EF4-FFF2-40B4-BE49-F238E27FC236}">
                    <a16:creationId xmlns:a16="http://schemas.microsoft.com/office/drawing/2014/main" id="{56419EB4-548E-47F5-AB95-487EB725A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54"/>
                <a:ext cx="211" cy="210"/>
              </a:xfrm>
              <a:custGeom>
                <a:avLst/>
                <a:gdLst>
                  <a:gd name="T0" fmla="*/ 0 w 91"/>
                  <a:gd name="T1" fmla="*/ 1282 h 85"/>
                  <a:gd name="T2" fmla="*/ 350 w 91"/>
                  <a:gd name="T3" fmla="*/ 830 h 85"/>
                  <a:gd name="T4" fmla="*/ 698 w 91"/>
                  <a:gd name="T5" fmla="*/ 586 h 85"/>
                  <a:gd name="T6" fmla="*/ 1011 w 91"/>
                  <a:gd name="T7" fmla="*/ 0 h 85"/>
                  <a:gd name="T8" fmla="*/ 849 w 91"/>
                  <a:gd name="T9" fmla="*/ 420 h 85"/>
                  <a:gd name="T10" fmla="*/ 510 w 91"/>
                  <a:gd name="T11" fmla="*/ 390 h 85"/>
                  <a:gd name="T12" fmla="*/ 445 w 91"/>
                  <a:gd name="T13" fmla="*/ 605 h 85"/>
                  <a:gd name="T14" fmla="*/ 188 w 91"/>
                  <a:gd name="T15" fmla="*/ 635 h 85"/>
                  <a:gd name="T16" fmla="*/ 209 w 91"/>
                  <a:gd name="T17" fmla="*/ 830 h 85"/>
                  <a:gd name="T18" fmla="*/ 37 w 91"/>
                  <a:gd name="T19" fmla="*/ 964 h 85"/>
                  <a:gd name="T20" fmla="*/ 12 w 91"/>
                  <a:gd name="T21" fmla="*/ 1178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11" y="80"/>
                      <a:pt x="19" y="64"/>
                      <a:pt x="28" y="55"/>
                    </a:cubicBezTo>
                    <a:cubicBezTo>
                      <a:pt x="35" y="47"/>
                      <a:pt x="46" y="43"/>
                      <a:pt x="56" y="39"/>
                    </a:cubicBezTo>
                    <a:cubicBezTo>
                      <a:pt x="70" y="33"/>
                      <a:pt x="91" y="19"/>
                      <a:pt x="81" y="0"/>
                    </a:cubicBezTo>
                    <a:cubicBezTo>
                      <a:pt x="79" y="11"/>
                      <a:pt x="79" y="20"/>
                      <a:pt x="68" y="28"/>
                    </a:cubicBezTo>
                    <a:cubicBezTo>
                      <a:pt x="63" y="31"/>
                      <a:pt x="43" y="36"/>
                      <a:pt x="41" y="26"/>
                    </a:cubicBezTo>
                    <a:cubicBezTo>
                      <a:pt x="41" y="34"/>
                      <a:pt x="43" y="36"/>
                      <a:pt x="36" y="40"/>
                    </a:cubicBezTo>
                    <a:cubicBezTo>
                      <a:pt x="29" y="43"/>
                      <a:pt x="21" y="47"/>
                      <a:pt x="15" y="42"/>
                    </a:cubicBezTo>
                    <a:cubicBezTo>
                      <a:pt x="19" y="45"/>
                      <a:pt x="19" y="51"/>
                      <a:pt x="17" y="55"/>
                    </a:cubicBezTo>
                    <a:cubicBezTo>
                      <a:pt x="15" y="61"/>
                      <a:pt x="9" y="63"/>
                      <a:pt x="3" y="64"/>
                    </a:cubicBezTo>
                    <a:cubicBezTo>
                      <a:pt x="8" y="68"/>
                      <a:pt x="1" y="75"/>
                      <a:pt x="1" y="7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5" name="Freeform 835">
                <a:extLst>
                  <a:ext uri="{FF2B5EF4-FFF2-40B4-BE49-F238E27FC236}">
                    <a16:creationId xmlns:a16="http://schemas.microsoft.com/office/drawing/2014/main" id="{6A13F85C-051D-4212-BF2F-674A2DFAE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75"/>
                <a:ext cx="83" cy="42"/>
              </a:xfrm>
              <a:custGeom>
                <a:avLst/>
                <a:gdLst>
                  <a:gd name="T0" fmla="*/ 74 w 36"/>
                  <a:gd name="T1" fmla="*/ 0 h 17"/>
                  <a:gd name="T2" fmla="*/ 0 w 36"/>
                  <a:gd name="T3" fmla="*/ 257 h 17"/>
                  <a:gd name="T4" fmla="*/ 440 w 36"/>
                  <a:gd name="T5" fmla="*/ 212 h 17"/>
                  <a:gd name="T6" fmla="*/ 378 w 36"/>
                  <a:gd name="T7" fmla="*/ 195 h 17"/>
                  <a:gd name="T8" fmla="*/ 207 w 36"/>
                  <a:gd name="T9" fmla="*/ 183 h 17"/>
                  <a:gd name="T10" fmla="*/ 111 w 36"/>
                  <a:gd name="T11" fmla="*/ 1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6" y="0"/>
                    </a:moveTo>
                    <a:cubicBezTo>
                      <a:pt x="2" y="4"/>
                      <a:pt x="1" y="13"/>
                      <a:pt x="0" y="17"/>
                    </a:cubicBezTo>
                    <a:cubicBezTo>
                      <a:pt x="10" y="13"/>
                      <a:pt x="26" y="11"/>
                      <a:pt x="36" y="14"/>
                    </a:cubicBezTo>
                    <a:cubicBezTo>
                      <a:pt x="34" y="14"/>
                      <a:pt x="33" y="13"/>
                      <a:pt x="31" y="13"/>
                    </a:cubicBezTo>
                    <a:cubicBezTo>
                      <a:pt x="26" y="12"/>
                      <a:pt x="22" y="13"/>
                      <a:pt x="17" y="12"/>
                    </a:cubicBezTo>
                    <a:cubicBezTo>
                      <a:pt x="12" y="12"/>
                      <a:pt x="6" y="7"/>
                      <a:pt x="9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6" name="Freeform 836">
                <a:extLst>
                  <a:ext uri="{FF2B5EF4-FFF2-40B4-BE49-F238E27FC236}">
                    <a16:creationId xmlns:a16="http://schemas.microsoft.com/office/drawing/2014/main" id="{DF2BD738-B6C4-445C-A61D-BC6F9F3BC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9"/>
                <a:ext cx="341" cy="102"/>
              </a:xfrm>
              <a:custGeom>
                <a:avLst/>
                <a:gdLst>
                  <a:gd name="T0" fmla="*/ 0 w 147"/>
                  <a:gd name="T1" fmla="*/ 403 h 41"/>
                  <a:gd name="T2" fmla="*/ 452 w 147"/>
                  <a:gd name="T3" fmla="*/ 353 h 41"/>
                  <a:gd name="T4" fmla="*/ 937 w 147"/>
                  <a:gd name="T5" fmla="*/ 321 h 41"/>
                  <a:gd name="T6" fmla="*/ 1835 w 147"/>
                  <a:gd name="T7" fmla="*/ 75 h 41"/>
                  <a:gd name="T8" fmla="*/ 1598 w 147"/>
                  <a:gd name="T9" fmla="*/ 279 h 41"/>
                  <a:gd name="T10" fmla="*/ 1350 w 147"/>
                  <a:gd name="T11" fmla="*/ 42 h 41"/>
                  <a:gd name="T12" fmla="*/ 872 w 147"/>
                  <a:gd name="T13" fmla="*/ 0 h 41"/>
                  <a:gd name="T14" fmla="*/ 763 w 147"/>
                  <a:gd name="T15" fmla="*/ 154 h 41"/>
                  <a:gd name="T16" fmla="*/ 538 w 147"/>
                  <a:gd name="T17" fmla="*/ 30 h 41"/>
                  <a:gd name="T18" fmla="*/ 339 w 147"/>
                  <a:gd name="T19" fmla="*/ 249 h 41"/>
                  <a:gd name="T20" fmla="*/ 12 w 147"/>
                  <a:gd name="T21" fmla="*/ 433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41">
                    <a:moveTo>
                      <a:pt x="0" y="26"/>
                    </a:moveTo>
                    <a:cubicBezTo>
                      <a:pt x="8" y="41"/>
                      <a:pt x="27" y="26"/>
                      <a:pt x="36" y="23"/>
                    </a:cubicBezTo>
                    <a:cubicBezTo>
                      <a:pt x="49" y="19"/>
                      <a:pt x="62" y="19"/>
                      <a:pt x="75" y="21"/>
                    </a:cubicBezTo>
                    <a:cubicBezTo>
                      <a:pt x="100" y="24"/>
                      <a:pt x="135" y="32"/>
                      <a:pt x="147" y="5"/>
                    </a:cubicBezTo>
                    <a:cubicBezTo>
                      <a:pt x="141" y="11"/>
                      <a:pt x="137" y="17"/>
                      <a:pt x="128" y="18"/>
                    </a:cubicBezTo>
                    <a:cubicBezTo>
                      <a:pt x="117" y="20"/>
                      <a:pt x="108" y="15"/>
                      <a:pt x="108" y="3"/>
                    </a:cubicBezTo>
                    <a:cubicBezTo>
                      <a:pt x="108" y="23"/>
                      <a:pt x="75" y="11"/>
                      <a:pt x="70" y="0"/>
                    </a:cubicBezTo>
                    <a:cubicBezTo>
                      <a:pt x="69" y="7"/>
                      <a:pt x="68" y="11"/>
                      <a:pt x="61" y="10"/>
                    </a:cubicBezTo>
                    <a:cubicBezTo>
                      <a:pt x="57" y="10"/>
                      <a:pt x="44" y="7"/>
                      <a:pt x="43" y="2"/>
                    </a:cubicBezTo>
                    <a:cubicBezTo>
                      <a:pt x="45" y="12"/>
                      <a:pt x="37" y="17"/>
                      <a:pt x="27" y="16"/>
                    </a:cubicBezTo>
                    <a:cubicBezTo>
                      <a:pt x="29" y="21"/>
                      <a:pt x="16" y="33"/>
                      <a:pt x="1" y="2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7" name="Freeform 837">
                <a:extLst>
                  <a:ext uri="{FF2B5EF4-FFF2-40B4-BE49-F238E27FC236}">
                    <a16:creationId xmlns:a16="http://schemas.microsoft.com/office/drawing/2014/main" id="{C659D544-E716-4118-B058-ABB7A1878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557"/>
                <a:ext cx="144" cy="225"/>
              </a:xfrm>
              <a:custGeom>
                <a:avLst/>
                <a:gdLst>
                  <a:gd name="T0" fmla="*/ 323 w 62"/>
                  <a:gd name="T1" fmla="*/ 0 h 91"/>
                  <a:gd name="T2" fmla="*/ 474 w 62"/>
                  <a:gd name="T3" fmla="*/ 121 h 91"/>
                  <a:gd name="T4" fmla="*/ 674 w 62"/>
                  <a:gd name="T5" fmla="*/ 331 h 91"/>
                  <a:gd name="T6" fmla="*/ 690 w 62"/>
                  <a:gd name="T7" fmla="*/ 801 h 91"/>
                  <a:gd name="T8" fmla="*/ 0 w 62"/>
                  <a:gd name="T9" fmla="*/ 1192 h 91"/>
                  <a:gd name="T10" fmla="*/ 567 w 62"/>
                  <a:gd name="T11" fmla="*/ 831 h 91"/>
                  <a:gd name="T12" fmla="*/ 599 w 62"/>
                  <a:gd name="T13" fmla="*/ 410 h 91"/>
                  <a:gd name="T14" fmla="*/ 539 w 62"/>
                  <a:gd name="T15" fmla="*/ 215 h 91"/>
                  <a:gd name="T16" fmla="*/ 425 w 62"/>
                  <a:gd name="T17" fmla="*/ 74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" h="91">
                    <a:moveTo>
                      <a:pt x="26" y="0"/>
                    </a:moveTo>
                    <a:cubicBezTo>
                      <a:pt x="30" y="3"/>
                      <a:pt x="34" y="5"/>
                      <a:pt x="38" y="8"/>
                    </a:cubicBezTo>
                    <a:cubicBezTo>
                      <a:pt x="44" y="12"/>
                      <a:pt x="49" y="17"/>
                      <a:pt x="54" y="22"/>
                    </a:cubicBezTo>
                    <a:cubicBezTo>
                      <a:pt x="62" y="31"/>
                      <a:pt x="60" y="42"/>
                      <a:pt x="55" y="53"/>
                    </a:cubicBezTo>
                    <a:cubicBezTo>
                      <a:pt x="46" y="72"/>
                      <a:pt x="22" y="91"/>
                      <a:pt x="0" y="79"/>
                    </a:cubicBezTo>
                    <a:cubicBezTo>
                      <a:pt x="18" y="82"/>
                      <a:pt x="36" y="70"/>
                      <a:pt x="45" y="55"/>
                    </a:cubicBezTo>
                    <a:cubicBezTo>
                      <a:pt x="50" y="47"/>
                      <a:pt x="50" y="36"/>
                      <a:pt x="48" y="27"/>
                    </a:cubicBezTo>
                    <a:cubicBezTo>
                      <a:pt x="48" y="22"/>
                      <a:pt x="46" y="18"/>
                      <a:pt x="43" y="14"/>
                    </a:cubicBezTo>
                    <a:cubicBezTo>
                      <a:pt x="41" y="11"/>
                      <a:pt x="37" y="6"/>
                      <a:pt x="34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8" name="Freeform 838">
                <a:extLst>
                  <a:ext uri="{FF2B5EF4-FFF2-40B4-BE49-F238E27FC236}">
                    <a16:creationId xmlns:a16="http://schemas.microsoft.com/office/drawing/2014/main" id="{03910D3C-F6F0-468D-9989-B48229869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1570"/>
                <a:ext cx="56" cy="91"/>
              </a:xfrm>
              <a:custGeom>
                <a:avLst/>
                <a:gdLst>
                  <a:gd name="T0" fmla="*/ 0 w 24"/>
                  <a:gd name="T1" fmla="*/ 266 h 37"/>
                  <a:gd name="T2" fmla="*/ 306 w 24"/>
                  <a:gd name="T3" fmla="*/ 0 h 37"/>
                  <a:gd name="T4" fmla="*/ 240 w 24"/>
                  <a:gd name="T5" fmla="*/ 253 h 37"/>
                  <a:gd name="T6" fmla="*/ 126 w 24"/>
                  <a:gd name="T7" fmla="*/ 551 h 37"/>
                  <a:gd name="T8" fmla="*/ 77 w 24"/>
                  <a:gd name="T9" fmla="*/ 31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7">
                    <a:moveTo>
                      <a:pt x="0" y="18"/>
                    </a:moveTo>
                    <a:cubicBezTo>
                      <a:pt x="11" y="15"/>
                      <a:pt x="19" y="11"/>
                      <a:pt x="24" y="0"/>
                    </a:cubicBezTo>
                    <a:cubicBezTo>
                      <a:pt x="22" y="6"/>
                      <a:pt x="21" y="12"/>
                      <a:pt x="19" y="17"/>
                    </a:cubicBezTo>
                    <a:cubicBezTo>
                      <a:pt x="16" y="24"/>
                      <a:pt x="13" y="30"/>
                      <a:pt x="10" y="37"/>
                    </a:cubicBezTo>
                    <a:cubicBezTo>
                      <a:pt x="12" y="34"/>
                      <a:pt x="12" y="20"/>
                      <a:pt x="6" y="2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69" name="Freeform 839">
                <a:extLst>
                  <a:ext uri="{FF2B5EF4-FFF2-40B4-BE49-F238E27FC236}">
                    <a16:creationId xmlns:a16="http://schemas.microsoft.com/office/drawing/2014/main" id="{933CBC09-F6C3-438B-B711-427E4EBBA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691"/>
                <a:ext cx="204" cy="89"/>
              </a:xfrm>
              <a:custGeom>
                <a:avLst/>
                <a:gdLst>
                  <a:gd name="T0" fmla="*/ 0 w 88"/>
                  <a:gd name="T1" fmla="*/ 0 h 36"/>
                  <a:gd name="T2" fmla="*/ 559 w 88"/>
                  <a:gd name="T3" fmla="*/ 391 h 36"/>
                  <a:gd name="T4" fmla="*/ 848 w 88"/>
                  <a:gd name="T5" fmla="*/ 514 h 36"/>
                  <a:gd name="T6" fmla="*/ 1097 w 88"/>
                  <a:gd name="T7" fmla="*/ 349 h 36"/>
                  <a:gd name="T8" fmla="*/ 860 w 88"/>
                  <a:gd name="T9" fmla="*/ 440 h 36"/>
                  <a:gd name="T10" fmla="*/ 795 w 88"/>
                  <a:gd name="T11" fmla="*/ 225 h 36"/>
                  <a:gd name="T12" fmla="*/ 461 w 88"/>
                  <a:gd name="T13" fmla="*/ 121 h 36"/>
                  <a:gd name="T14" fmla="*/ 37 w 88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6">
                    <a:moveTo>
                      <a:pt x="0" y="0"/>
                    </a:moveTo>
                    <a:cubicBezTo>
                      <a:pt x="4" y="23"/>
                      <a:pt x="27" y="20"/>
                      <a:pt x="45" y="26"/>
                    </a:cubicBezTo>
                    <a:cubicBezTo>
                      <a:pt x="53" y="28"/>
                      <a:pt x="60" y="33"/>
                      <a:pt x="68" y="34"/>
                    </a:cubicBezTo>
                    <a:cubicBezTo>
                      <a:pt x="78" y="36"/>
                      <a:pt x="83" y="31"/>
                      <a:pt x="88" y="23"/>
                    </a:cubicBezTo>
                    <a:cubicBezTo>
                      <a:pt x="83" y="26"/>
                      <a:pt x="75" y="31"/>
                      <a:pt x="69" y="29"/>
                    </a:cubicBezTo>
                    <a:cubicBezTo>
                      <a:pt x="65" y="27"/>
                      <a:pt x="61" y="20"/>
                      <a:pt x="64" y="15"/>
                    </a:cubicBezTo>
                    <a:cubicBezTo>
                      <a:pt x="57" y="25"/>
                      <a:pt x="36" y="21"/>
                      <a:pt x="37" y="8"/>
                    </a:cubicBezTo>
                    <a:cubicBezTo>
                      <a:pt x="24" y="21"/>
                      <a:pt x="15" y="6"/>
                      <a:pt x="3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0" name="Freeform 840">
                <a:extLst>
                  <a:ext uri="{FF2B5EF4-FFF2-40B4-BE49-F238E27FC236}">
                    <a16:creationId xmlns:a16="http://schemas.microsoft.com/office/drawing/2014/main" id="{889914F2-A5F5-4246-A885-27A014376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1674"/>
                <a:ext cx="258" cy="91"/>
              </a:xfrm>
              <a:custGeom>
                <a:avLst/>
                <a:gdLst>
                  <a:gd name="T0" fmla="*/ 0 w 111"/>
                  <a:gd name="T1" fmla="*/ 298 h 37"/>
                  <a:gd name="T2" fmla="*/ 400 w 111"/>
                  <a:gd name="T3" fmla="*/ 357 h 37"/>
                  <a:gd name="T4" fmla="*/ 804 w 111"/>
                  <a:gd name="T5" fmla="*/ 398 h 37"/>
                  <a:gd name="T6" fmla="*/ 1081 w 111"/>
                  <a:gd name="T7" fmla="*/ 509 h 37"/>
                  <a:gd name="T8" fmla="*/ 1395 w 111"/>
                  <a:gd name="T9" fmla="*/ 489 h 37"/>
                  <a:gd name="T10" fmla="*/ 1178 w 111"/>
                  <a:gd name="T11" fmla="*/ 0 h 37"/>
                  <a:gd name="T12" fmla="*/ 1081 w 111"/>
                  <a:gd name="T13" fmla="*/ 344 h 37"/>
                  <a:gd name="T14" fmla="*/ 881 w 111"/>
                  <a:gd name="T15" fmla="*/ 182 h 37"/>
                  <a:gd name="T16" fmla="*/ 751 w 111"/>
                  <a:gd name="T17" fmla="*/ 298 h 37"/>
                  <a:gd name="T18" fmla="*/ 551 w 111"/>
                  <a:gd name="T19" fmla="*/ 150 h 37"/>
                  <a:gd name="T20" fmla="*/ 339 w 111"/>
                  <a:gd name="T21" fmla="*/ 253 h 37"/>
                  <a:gd name="T22" fmla="*/ 163 w 111"/>
                  <a:gd name="T23" fmla="*/ 224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" h="37">
                    <a:moveTo>
                      <a:pt x="0" y="20"/>
                    </a:moveTo>
                    <a:cubicBezTo>
                      <a:pt x="8" y="25"/>
                      <a:pt x="22" y="23"/>
                      <a:pt x="32" y="24"/>
                    </a:cubicBezTo>
                    <a:cubicBezTo>
                      <a:pt x="43" y="25"/>
                      <a:pt x="54" y="25"/>
                      <a:pt x="64" y="27"/>
                    </a:cubicBezTo>
                    <a:cubicBezTo>
                      <a:pt x="72" y="29"/>
                      <a:pt x="79" y="31"/>
                      <a:pt x="86" y="34"/>
                    </a:cubicBezTo>
                    <a:cubicBezTo>
                      <a:pt x="93" y="37"/>
                      <a:pt x="105" y="37"/>
                      <a:pt x="111" y="33"/>
                    </a:cubicBezTo>
                    <a:cubicBezTo>
                      <a:pt x="97" y="26"/>
                      <a:pt x="96" y="14"/>
                      <a:pt x="94" y="0"/>
                    </a:cubicBezTo>
                    <a:cubicBezTo>
                      <a:pt x="93" y="7"/>
                      <a:pt x="94" y="20"/>
                      <a:pt x="86" y="23"/>
                    </a:cubicBezTo>
                    <a:cubicBezTo>
                      <a:pt x="80" y="25"/>
                      <a:pt x="69" y="19"/>
                      <a:pt x="70" y="12"/>
                    </a:cubicBezTo>
                    <a:cubicBezTo>
                      <a:pt x="67" y="15"/>
                      <a:pt x="66" y="20"/>
                      <a:pt x="60" y="20"/>
                    </a:cubicBezTo>
                    <a:cubicBezTo>
                      <a:pt x="54" y="21"/>
                      <a:pt x="46" y="15"/>
                      <a:pt x="44" y="10"/>
                    </a:cubicBezTo>
                    <a:cubicBezTo>
                      <a:pt x="37" y="14"/>
                      <a:pt x="35" y="18"/>
                      <a:pt x="27" y="17"/>
                    </a:cubicBezTo>
                    <a:cubicBezTo>
                      <a:pt x="23" y="17"/>
                      <a:pt x="18" y="16"/>
                      <a:pt x="13" y="1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1" name="Freeform 841">
                <a:extLst>
                  <a:ext uri="{FF2B5EF4-FFF2-40B4-BE49-F238E27FC236}">
                    <a16:creationId xmlns:a16="http://schemas.microsoft.com/office/drawing/2014/main" id="{3DAB451D-6A8C-4756-B444-4222E12BD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2141"/>
                <a:ext cx="320" cy="334"/>
              </a:xfrm>
              <a:custGeom>
                <a:avLst/>
                <a:gdLst>
                  <a:gd name="T0" fmla="*/ 1549 w 138"/>
                  <a:gd name="T1" fmla="*/ 0 h 135"/>
                  <a:gd name="T2" fmla="*/ 1581 w 138"/>
                  <a:gd name="T3" fmla="*/ 1076 h 135"/>
                  <a:gd name="T4" fmla="*/ 1259 w 138"/>
                  <a:gd name="T5" fmla="*/ 1482 h 135"/>
                  <a:gd name="T6" fmla="*/ 661 w 138"/>
                  <a:gd name="T7" fmla="*/ 1922 h 135"/>
                  <a:gd name="T8" fmla="*/ 0 w 138"/>
                  <a:gd name="T9" fmla="*/ 1940 h 135"/>
                  <a:gd name="T10" fmla="*/ 795 w 138"/>
                  <a:gd name="T11" fmla="*/ 1603 h 135"/>
                  <a:gd name="T12" fmla="*/ 1333 w 138"/>
                  <a:gd name="T13" fmla="*/ 1193 h 135"/>
                  <a:gd name="T14" fmla="*/ 1549 w 138"/>
                  <a:gd name="T15" fmla="*/ 0 h 1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8" h="135">
                    <a:moveTo>
                      <a:pt x="124" y="0"/>
                    </a:moveTo>
                    <a:cubicBezTo>
                      <a:pt x="126" y="22"/>
                      <a:pt x="138" y="53"/>
                      <a:pt x="127" y="71"/>
                    </a:cubicBezTo>
                    <a:cubicBezTo>
                      <a:pt x="117" y="90"/>
                      <a:pt x="109" y="89"/>
                      <a:pt x="101" y="98"/>
                    </a:cubicBezTo>
                    <a:cubicBezTo>
                      <a:pt x="94" y="108"/>
                      <a:pt x="70" y="121"/>
                      <a:pt x="53" y="127"/>
                    </a:cubicBezTo>
                    <a:cubicBezTo>
                      <a:pt x="36" y="132"/>
                      <a:pt x="7" y="135"/>
                      <a:pt x="0" y="128"/>
                    </a:cubicBezTo>
                    <a:cubicBezTo>
                      <a:pt x="18" y="129"/>
                      <a:pt x="52" y="118"/>
                      <a:pt x="64" y="106"/>
                    </a:cubicBezTo>
                    <a:cubicBezTo>
                      <a:pt x="76" y="95"/>
                      <a:pt x="92" y="91"/>
                      <a:pt x="107" y="79"/>
                    </a:cubicBezTo>
                    <a:cubicBezTo>
                      <a:pt x="122" y="67"/>
                      <a:pt x="134" y="26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2" name="Freeform 842">
                <a:extLst>
                  <a:ext uri="{FF2B5EF4-FFF2-40B4-BE49-F238E27FC236}">
                    <a16:creationId xmlns:a16="http://schemas.microsoft.com/office/drawing/2014/main" id="{C7358798-CBBC-447D-B6B9-6C449A5FC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2255"/>
                <a:ext cx="480" cy="398"/>
              </a:xfrm>
              <a:custGeom>
                <a:avLst/>
                <a:gdLst>
                  <a:gd name="T0" fmla="*/ 0 w 207"/>
                  <a:gd name="T1" fmla="*/ 2390 h 161"/>
                  <a:gd name="T2" fmla="*/ 1732 w 207"/>
                  <a:gd name="T3" fmla="*/ 1814 h 161"/>
                  <a:gd name="T4" fmla="*/ 2317 w 207"/>
                  <a:gd name="T5" fmla="*/ 1117 h 161"/>
                  <a:gd name="T6" fmla="*/ 2544 w 207"/>
                  <a:gd name="T7" fmla="*/ 329 h 161"/>
                  <a:gd name="T8" fmla="*/ 2544 w 207"/>
                  <a:gd name="T9" fmla="*/ 0 h 161"/>
                  <a:gd name="T10" fmla="*/ 2419 w 207"/>
                  <a:gd name="T11" fmla="*/ 482 h 161"/>
                  <a:gd name="T12" fmla="*/ 2136 w 207"/>
                  <a:gd name="T13" fmla="*/ 1192 h 161"/>
                  <a:gd name="T14" fmla="*/ 1758 w 207"/>
                  <a:gd name="T15" fmla="*/ 1528 h 161"/>
                  <a:gd name="T16" fmla="*/ 1484 w 207"/>
                  <a:gd name="T17" fmla="*/ 1876 h 161"/>
                  <a:gd name="T18" fmla="*/ 0 w 207"/>
                  <a:gd name="T19" fmla="*/ 2390 h 1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7" h="161">
                    <a:moveTo>
                      <a:pt x="0" y="158"/>
                    </a:moveTo>
                    <a:cubicBezTo>
                      <a:pt x="25" y="158"/>
                      <a:pt x="104" y="146"/>
                      <a:pt x="139" y="120"/>
                    </a:cubicBezTo>
                    <a:cubicBezTo>
                      <a:pt x="174" y="94"/>
                      <a:pt x="182" y="85"/>
                      <a:pt x="186" y="74"/>
                    </a:cubicBezTo>
                    <a:cubicBezTo>
                      <a:pt x="190" y="63"/>
                      <a:pt x="200" y="34"/>
                      <a:pt x="204" y="22"/>
                    </a:cubicBezTo>
                    <a:cubicBezTo>
                      <a:pt x="207" y="10"/>
                      <a:pt x="204" y="0"/>
                      <a:pt x="204" y="0"/>
                    </a:cubicBezTo>
                    <a:cubicBezTo>
                      <a:pt x="203" y="14"/>
                      <a:pt x="198" y="18"/>
                      <a:pt x="194" y="32"/>
                    </a:cubicBezTo>
                    <a:cubicBezTo>
                      <a:pt x="190" y="46"/>
                      <a:pt x="183" y="68"/>
                      <a:pt x="171" y="79"/>
                    </a:cubicBezTo>
                    <a:cubicBezTo>
                      <a:pt x="160" y="90"/>
                      <a:pt x="145" y="102"/>
                      <a:pt x="141" y="101"/>
                    </a:cubicBezTo>
                    <a:cubicBezTo>
                      <a:pt x="143" y="107"/>
                      <a:pt x="132" y="122"/>
                      <a:pt x="119" y="124"/>
                    </a:cubicBezTo>
                    <a:cubicBezTo>
                      <a:pt x="115" y="131"/>
                      <a:pt x="27" y="161"/>
                      <a:pt x="0" y="158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3" name="Freeform 843">
                <a:extLst>
                  <a:ext uri="{FF2B5EF4-FFF2-40B4-BE49-F238E27FC236}">
                    <a16:creationId xmlns:a16="http://schemas.microsoft.com/office/drawing/2014/main" id="{44C580D5-1AA6-4CD2-99EE-38A14B88C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613"/>
                <a:ext cx="281" cy="37"/>
              </a:xfrm>
              <a:custGeom>
                <a:avLst/>
                <a:gdLst>
                  <a:gd name="T0" fmla="*/ 0 w 121"/>
                  <a:gd name="T1" fmla="*/ 12 h 15"/>
                  <a:gd name="T2" fmla="*/ 664 w 121"/>
                  <a:gd name="T3" fmla="*/ 165 h 15"/>
                  <a:gd name="T4" fmla="*/ 1052 w 121"/>
                  <a:gd name="T5" fmla="*/ 183 h 15"/>
                  <a:gd name="T6" fmla="*/ 1516 w 121"/>
                  <a:gd name="T7" fmla="*/ 165 h 15"/>
                  <a:gd name="T8" fmla="*/ 1203 w 121"/>
                  <a:gd name="T9" fmla="*/ 0 h 15"/>
                  <a:gd name="T10" fmla="*/ 1052 w 121"/>
                  <a:gd name="T11" fmla="*/ 121 h 15"/>
                  <a:gd name="T12" fmla="*/ 864 w 121"/>
                  <a:gd name="T13" fmla="*/ 30 h 15"/>
                  <a:gd name="T14" fmla="*/ 513 w 121"/>
                  <a:gd name="T15" fmla="*/ 0 h 15"/>
                  <a:gd name="T16" fmla="*/ 179 w 121"/>
                  <a:gd name="T17" fmla="*/ 42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15">
                    <a:moveTo>
                      <a:pt x="0" y="1"/>
                    </a:moveTo>
                    <a:cubicBezTo>
                      <a:pt x="18" y="4"/>
                      <a:pt x="36" y="8"/>
                      <a:pt x="53" y="11"/>
                    </a:cubicBezTo>
                    <a:cubicBezTo>
                      <a:pt x="64" y="13"/>
                      <a:pt x="74" y="12"/>
                      <a:pt x="84" y="12"/>
                    </a:cubicBezTo>
                    <a:cubicBezTo>
                      <a:pt x="96" y="11"/>
                      <a:pt x="110" y="14"/>
                      <a:pt x="121" y="11"/>
                    </a:cubicBezTo>
                    <a:cubicBezTo>
                      <a:pt x="112" y="10"/>
                      <a:pt x="94" y="15"/>
                      <a:pt x="96" y="0"/>
                    </a:cubicBezTo>
                    <a:cubicBezTo>
                      <a:pt x="91" y="1"/>
                      <a:pt x="90" y="7"/>
                      <a:pt x="84" y="8"/>
                    </a:cubicBezTo>
                    <a:cubicBezTo>
                      <a:pt x="79" y="10"/>
                      <a:pt x="72" y="6"/>
                      <a:pt x="69" y="2"/>
                    </a:cubicBezTo>
                    <a:cubicBezTo>
                      <a:pt x="63" y="4"/>
                      <a:pt x="43" y="13"/>
                      <a:pt x="41" y="0"/>
                    </a:cubicBezTo>
                    <a:cubicBezTo>
                      <a:pt x="36" y="3"/>
                      <a:pt x="19" y="6"/>
                      <a:pt x="14" y="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4" name="Freeform 844">
                <a:extLst>
                  <a:ext uri="{FF2B5EF4-FFF2-40B4-BE49-F238E27FC236}">
                    <a16:creationId xmlns:a16="http://schemas.microsoft.com/office/drawing/2014/main" id="{C6A7C82F-BDFA-42A7-B530-93F7CF060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891"/>
                <a:ext cx="640" cy="433"/>
              </a:xfrm>
              <a:custGeom>
                <a:avLst/>
                <a:gdLst>
                  <a:gd name="T0" fmla="*/ 209 w 276"/>
                  <a:gd name="T1" fmla="*/ 2148 h 175"/>
                  <a:gd name="T2" fmla="*/ 3441 w 276"/>
                  <a:gd name="T3" fmla="*/ 121 h 175"/>
                  <a:gd name="T4" fmla="*/ 3193 w 276"/>
                  <a:gd name="T5" fmla="*/ 30 h 175"/>
                  <a:gd name="T6" fmla="*/ 934 w 276"/>
                  <a:gd name="T7" fmla="*/ 881 h 175"/>
                  <a:gd name="T8" fmla="*/ 114 w 276"/>
                  <a:gd name="T9" fmla="*/ 2650 h 175"/>
                  <a:gd name="T10" fmla="*/ 209 w 276"/>
                  <a:gd name="T11" fmla="*/ 2148 h 1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6" h="175">
                    <a:moveTo>
                      <a:pt x="17" y="142"/>
                    </a:moveTo>
                    <a:cubicBezTo>
                      <a:pt x="43" y="63"/>
                      <a:pt x="169" y="20"/>
                      <a:pt x="276" y="8"/>
                    </a:cubicBezTo>
                    <a:cubicBezTo>
                      <a:pt x="274" y="6"/>
                      <a:pt x="269" y="3"/>
                      <a:pt x="256" y="2"/>
                    </a:cubicBezTo>
                    <a:cubicBezTo>
                      <a:pt x="239" y="0"/>
                      <a:pt x="172" y="2"/>
                      <a:pt x="75" y="58"/>
                    </a:cubicBezTo>
                    <a:cubicBezTo>
                      <a:pt x="11" y="96"/>
                      <a:pt x="0" y="143"/>
                      <a:pt x="9" y="175"/>
                    </a:cubicBezTo>
                    <a:cubicBezTo>
                      <a:pt x="9" y="162"/>
                      <a:pt x="14" y="150"/>
                      <a:pt x="17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5" name="Freeform 845">
                <a:extLst>
                  <a:ext uri="{FF2B5EF4-FFF2-40B4-BE49-F238E27FC236}">
                    <a16:creationId xmlns:a16="http://schemas.microsoft.com/office/drawing/2014/main" id="{9C7AEFF7-2AC2-4408-B2E9-CC34AC22E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980"/>
                <a:ext cx="234" cy="196"/>
              </a:xfrm>
              <a:custGeom>
                <a:avLst/>
                <a:gdLst>
                  <a:gd name="T0" fmla="*/ 0 w 101"/>
                  <a:gd name="T1" fmla="*/ 1206 h 79"/>
                  <a:gd name="T2" fmla="*/ 49 w 101"/>
                  <a:gd name="T3" fmla="*/ 824 h 79"/>
                  <a:gd name="T4" fmla="*/ 375 w 101"/>
                  <a:gd name="T5" fmla="*/ 516 h 79"/>
                  <a:gd name="T6" fmla="*/ 709 w 101"/>
                  <a:gd name="T7" fmla="*/ 216 h 79"/>
                  <a:gd name="T8" fmla="*/ 897 w 101"/>
                  <a:gd name="T9" fmla="*/ 228 h 79"/>
                  <a:gd name="T10" fmla="*/ 1068 w 101"/>
                  <a:gd name="T11" fmla="*/ 0 h 79"/>
                  <a:gd name="T12" fmla="*/ 1256 w 101"/>
                  <a:gd name="T13" fmla="*/ 3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79">
                    <a:moveTo>
                      <a:pt x="0" y="79"/>
                    </a:moveTo>
                    <a:cubicBezTo>
                      <a:pt x="4" y="72"/>
                      <a:pt x="6" y="61"/>
                      <a:pt x="4" y="54"/>
                    </a:cubicBezTo>
                    <a:cubicBezTo>
                      <a:pt x="11" y="72"/>
                      <a:pt x="27" y="39"/>
                      <a:pt x="30" y="34"/>
                    </a:cubicBezTo>
                    <a:cubicBezTo>
                      <a:pt x="42" y="46"/>
                      <a:pt x="53" y="24"/>
                      <a:pt x="57" y="14"/>
                    </a:cubicBezTo>
                    <a:cubicBezTo>
                      <a:pt x="60" y="20"/>
                      <a:pt x="67" y="18"/>
                      <a:pt x="72" y="15"/>
                    </a:cubicBezTo>
                    <a:cubicBezTo>
                      <a:pt x="80" y="11"/>
                      <a:pt x="80" y="3"/>
                      <a:pt x="86" y="0"/>
                    </a:cubicBezTo>
                    <a:cubicBezTo>
                      <a:pt x="89" y="5"/>
                      <a:pt x="96" y="4"/>
                      <a:pt x="101" y="2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6" name="Freeform 846">
                <a:extLst>
                  <a:ext uri="{FF2B5EF4-FFF2-40B4-BE49-F238E27FC236}">
                    <a16:creationId xmlns:a16="http://schemas.microsoft.com/office/drawing/2014/main" id="{5B568DEA-732A-4E19-9CF8-5E92897BE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857"/>
                <a:ext cx="199" cy="79"/>
              </a:xfrm>
              <a:custGeom>
                <a:avLst/>
                <a:gdLst>
                  <a:gd name="T0" fmla="*/ 0 w 86"/>
                  <a:gd name="T1" fmla="*/ 481 h 32"/>
                  <a:gd name="T2" fmla="*/ 433 w 86"/>
                  <a:gd name="T3" fmla="*/ 133 h 32"/>
                  <a:gd name="T4" fmla="*/ 643 w 86"/>
                  <a:gd name="T5" fmla="*/ 244 h 32"/>
                  <a:gd name="T6" fmla="*/ 734 w 86"/>
                  <a:gd name="T7" fmla="*/ 74 h 32"/>
                  <a:gd name="T8" fmla="*/ 803 w 86"/>
                  <a:gd name="T9" fmla="*/ 0 h 32"/>
                  <a:gd name="T10" fmla="*/ 1064 w 86"/>
                  <a:gd name="T11" fmla="*/ 269 h 32"/>
                  <a:gd name="T12" fmla="*/ 208 w 86"/>
                  <a:gd name="T13" fmla="*/ 40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6" h="32">
                    <a:moveTo>
                      <a:pt x="0" y="32"/>
                    </a:moveTo>
                    <a:cubicBezTo>
                      <a:pt x="11" y="30"/>
                      <a:pt x="30" y="21"/>
                      <a:pt x="35" y="9"/>
                    </a:cubicBezTo>
                    <a:cubicBezTo>
                      <a:pt x="38" y="15"/>
                      <a:pt x="47" y="19"/>
                      <a:pt x="52" y="16"/>
                    </a:cubicBezTo>
                    <a:cubicBezTo>
                      <a:pt x="56" y="14"/>
                      <a:pt x="57" y="8"/>
                      <a:pt x="59" y="5"/>
                    </a:cubicBezTo>
                    <a:cubicBezTo>
                      <a:pt x="63" y="8"/>
                      <a:pt x="65" y="4"/>
                      <a:pt x="65" y="0"/>
                    </a:cubicBezTo>
                    <a:cubicBezTo>
                      <a:pt x="66" y="8"/>
                      <a:pt x="79" y="16"/>
                      <a:pt x="86" y="18"/>
                    </a:cubicBezTo>
                    <a:cubicBezTo>
                      <a:pt x="64" y="25"/>
                      <a:pt x="39" y="19"/>
                      <a:pt x="17" y="2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7" name="Freeform 847">
                <a:extLst>
                  <a:ext uri="{FF2B5EF4-FFF2-40B4-BE49-F238E27FC236}">
                    <a16:creationId xmlns:a16="http://schemas.microsoft.com/office/drawing/2014/main" id="{34E556DD-3D32-442A-BA57-8ACCAB846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2527"/>
                <a:ext cx="42" cy="79"/>
              </a:xfrm>
              <a:custGeom>
                <a:avLst/>
                <a:gdLst>
                  <a:gd name="T0" fmla="*/ 201 w 18"/>
                  <a:gd name="T1" fmla="*/ 153 h 32"/>
                  <a:gd name="T2" fmla="*/ 12 w 18"/>
                  <a:gd name="T3" fmla="*/ 469 h 32"/>
                  <a:gd name="T4" fmla="*/ 0 w 18"/>
                  <a:gd name="T5" fmla="*/ 439 h 32"/>
                  <a:gd name="T6" fmla="*/ 229 w 18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6" y="10"/>
                    </a:moveTo>
                    <a:cubicBezTo>
                      <a:pt x="16" y="22"/>
                      <a:pt x="10" y="26"/>
                      <a:pt x="1" y="31"/>
                    </a:cubicBezTo>
                    <a:cubicBezTo>
                      <a:pt x="0" y="27"/>
                      <a:pt x="0" y="32"/>
                      <a:pt x="0" y="29"/>
                    </a:cubicBezTo>
                    <a:cubicBezTo>
                      <a:pt x="12" y="26"/>
                      <a:pt x="10" y="4"/>
                      <a:pt x="18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8" name="Freeform 848">
                <a:extLst>
                  <a:ext uri="{FF2B5EF4-FFF2-40B4-BE49-F238E27FC236}">
                    <a16:creationId xmlns:a16="http://schemas.microsoft.com/office/drawing/2014/main" id="{5D33836B-5E2E-4730-A7B1-B69990FBA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448"/>
                <a:ext cx="49" cy="54"/>
              </a:xfrm>
              <a:custGeom>
                <a:avLst/>
                <a:gdLst>
                  <a:gd name="T0" fmla="*/ 28 w 21"/>
                  <a:gd name="T1" fmla="*/ 133 h 22"/>
                  <a:gd name="T2" fmla="*/ 266 w 21"/>
                  <a:gd name="T3" fmla="*/ 194 h 22"/>
                  <a:gd name="T4" fmla="*/ 191 w 21"/>
                  <a:gd name="T5" fmla="*/ 0 h 22"/>
                  <a:gd name="T6" fmla="*/ 49 w 21"/>
                  <a:gd name="T7" fmla="*/ 133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" y="9"/>
                    </a:moveTo>
                    <a:cubicBezTo>
                      <a:pt x="0" y="22"/>
                      <a:pt x="18" y="18"/>
                      <a:pt x="21" y="13"/>
                    </a:cubicBezTo>
                    <a:cubicBezTo>
                      <a:pt x="16" y="10"/>
                      <a:pt x="16" y="5"/>
                      <a:pt x="15" y="0"/>
                    </a:cubicBezTo>
                    <a:cubicBezTo>
                      <a:pt x="15" y="7"/>
                      <a:pt x="11" y="10"/>
                      <a:pt x="4" y="9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79" name="Freeform 849">
                <a:extLst>
                  <a:ext uri="{FF2B5EF4-FFF2-40B4-BE49-F238E27FC236}">
                    <a16:creationId xmlns:a16="http://schemas.microsoft.com/office/drawing/2014/main" id="{A5DA5F36-1D5F-41C2-AE57-A719C1F57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423"/>
                <a:ext cx="44" cy="22"/>
              </a:xfrm>
              <a:custGeom>
                <a:avLst/>
                <a:gdLst>
                  <a:gd name="T0" fmla="*/ 0 w 19"/>
                  <a:gd name="T1" fmla="*/ 120 h 9"/>
                  <a:gd name="T2" fmla="*/ 151 w 19"/>
                  <a:gd name="T3" fmla="*/ 132 h 9"/>
                  <a:gd name="T4" fmla="*/ 236 w 19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8"/>
                    </a:moveTo>
                    <a:cubicBezTo>
                      <a:pt x="4" y="6"/>
                      <a:pt x="11" y="2"/>
                      <a:pt x="12" y="9"/>
                    </a:cubicBezTo>
                    <a:cubicBezTo>
                      <a:pt x="13" y="5"/>
                      <a:pt x="15" y="1"/>
                      <a:pt x="1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0" name="Freeform 850">
                <a:extLst>
                  <a:ext uri="{FF2B5EF4-FFF2-40B4-BE49-F238E27FC236}">
                    <a16:creationId xmlns:a16="http://schemas.microsoft.com/office/drawing/2014/main" id="{C49552BF-AF68-4C60-9709-3352A995B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626"/>
                <a:ext cx="44" cy="188"/>
              </a:xfrm>
              <a:custGeom>
                <a:avLst/>
                <a:gdLst>
                  <a:gd name="T0" fmla="*/ 188 w 19"/>
                  <a:gd name="T1" fmla="*/ 0 h 76"/>
                  <a:gd name="T2" fmla="*/ 225 w 19"/>
                  <a:gd name="T3" fmla="*/ 287 h 76"/>
                  <a:gd name="T4" fmla="*/ 171 w 19"/>
                  <a:gd name="T5" fmla="*/ 391 h 76"/>
                  <a:gd name="T6" fmla="*/ 171 w 19"/>
                  <a:gd name="T7" fmla="*/ 515 h 76"/>
                  <a:gd name="T8" fmla="*/ 0 w 19"/>
                  <a:gd name="T9" fmla="*/ 1150 h 76"/>
                  <a:gd name="T10" fmla="*/ 113 w 19"/>
                  <a:gd name="T11" fmla="*/ 772 h 76"/>
                  <a:gd name="T12" fmla="*/ 37 w 19"/>
                  <a:gd name="T13" fmla="*/ 576 h 76"/>
                  <a:gd name="T14" fmla="*/ 37 w 19"/>
                  <a:gd name="T15" fmla="*/ 195 h 76"/>
                  <a:gd name="T16" fmla="*/ 160 w 19"/>
                  <a:gd name="T17" fmla="*/ 4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15" y="0"/>
                    </a:moveTo>
                    <a:cubicBezTo>
                      <a:pt x="16" y="6"/>
                      <a:pt x="19" y="13"/>
                      <a:pt x="18" y="19"/>
                    </a:cubicBezTo>
                    <a:cubicBezTo>
                      <a:pt x="18" y="21"/>
                      <a:pt x="14" y="23"/>
                      <a:pt x="14" y="26"/>
                    </a:cubicBezTo>
                    <a:cubicBezTo>
                      <a:pt x="13" y="28"/>
                      <a:pt x="14" y="32"/>
                      <a:pt x="14" y="34"/>
                    </a:cubicBezTo>
                    <a:cubicBezTo>
                      <a:pt x="13" y="48"/>
                      <a:pt x="17" y="69"/>
                      <a:pt x="0" y="76"/>
                    </a:cubicBezTo>
                    <a:cubicBezTo>
                      <a:pt x="3" y="69"/>
                      <a:pt x="9" y="59"/>
                      <a:pt x="9" y="51"/>
                    </a:cubicBezTo>
                    <a:cubicBezTo>
                      <a:pt x="9" y="44"/>
                      <a:pt x="5" y="44"/>
                      <a:pt x="3" y="38"/>
                    </a:cubicBezTo>
                    <a:cubicBezTo>
                      <a:pt x="1" y="32"/>
                      <a:pt x="18" y="15"/>
                      <a:pt x="3" y="13"/>
                    </a:cubicBezTo>
                    <a:cubicBezTo>
                      <a:pt x="6" y="10"/>
                      <a:pt x="12" y="8"/>
                      <a:pt x="13" y="3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1" name="Freeform 851">
                <a:extLst>
                  <a:ext uri="{FF2B5EF4-FFF2-40B4-BE49-F238E27FC236}">
                    <a16:creationId xmlns:a16="http://schemas.microsoft.com/office/drawing/2014/main" id="{D2925867-ECE9-438B-8B9A-161CA5009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2505"/>
                <a:ext cx="30" cy="44"/>
              </a:xfrm>
              <a:custGeom>
                <a:avLst/>
                <a:gdLst>
                  <a:gd name="T0" fmla="*/ 159 w 13"/>
                  <a:gd name="T1" fmla="*/ 0 h 18"/>
                  <a:gd name="T2" fmla="*/ 28 w 13"/>
                  <a:gd name="T3" fmla="*/ 264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7" y="4"/>
                      <a:pt x="0" y="11"/>
                      <a:pt x="2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2" name="Freeform 852">
                <a:extLst>
                  <a:ext uri="{FF2B5EF4-FFF2-40B4-BE49-F238E27FC236}">
                    <a16:creationId xmlns:a16="http://schemas.microsoft.com/office/drawing/2014/main" id="{5032CADF-E8C7-43BB-B469-AB0683886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581"/>
                <a:ext cx="14" cy="57"/>
              </a:xfrm>
              <a:custGeom>
                <a:avLst/>
                <a:gdLst>
                  <a:gd name="T0" fmla="*/ 77 w 6"/>
                  <a:gd name="T1" fmla="*/ 0 h 23"/>
                  <a:gd name="T2" fmla="*/ 65 w 6"/>
                  <a:gd name="T3" fmla="*/ 349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3">
                    <a:moveTo>
                      <a:pt x="6" y="0"/>
                    </a:moveTo>
                    <a:cubicBezTo>
                      <a:pt x="0" y="6"/>
                      <a:pt x="2" y="16"/>
                      <a:pt x="5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3" name="Freeform 853">
                <a:extLst>
                  <a:ext uri="{FF2B5EF4-FFF2-40B4-BE49-F238E27FC236}">
                    <a16:creationId xmlns:a16="http://schemas.microsoft.com/office/drawing/2014/main" id="{11992578-5E38-4B33-8F7A-01B7EA17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430"/>
                <a:ext cx="16" cy="45"/>
              </a:xfrm>
              <a:custGeom>
                <a:avLst/>
                <a:gdLst>
                  <a:gd name="T0" fmla="*/ 57 w 7"/>
                  <a:gd name="T1" fmla="*/ 0 h 18"/>
                  <a:gd name="T2" fmla="*/ 85 w 7"/>
                  <a:gd name="T3" fmla="*/ 283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0" y="6"/>
                      <a:pt x="0" y="13"/>
                      <a:pt x="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4" name="Freeform 854">
                <a:extLst>
                  <a:ext uri="{FF2B5EF4-FFF2-40B4-BE49-F238E27FC236}">
                    <a16:creationId xmlns:a16="http://schemas.microsoft.com/office/drawing/2014/main" id="{5944433D-D5AA-4DB3-A31A-9BBB0F8A0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2331"/>
                <a:ext cx="19" cy="18"/>
              </a:xfrm>
              <a:custGeom>
                <a:avLst/>
                <a:gdLst>
                  <a:gd name="T0" fmla="*/ 107 w 8"/>
                  <a:gd name="T1" fmla="*/ 0 h 7"/>
                  <a:gd name="T2" fmla="*/ 0 w 8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4" y="1"/>
                      <a:pt x="0" y="1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5" name="Freeform 855">
                <a:extLst>
                  <a:ext uri="{FF2B5EF4-FFF2-40B4-BE49-F238E27FC236}">
                    <a16:creationId xmlns:a16="http://schemas.microsoft.com/office/drawing/2014/main" id="{D5398380-901A-4BDD-9303-E3603F984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801"/>
                <a:ext cx="55" cy="107"/>
              </a:xfrm>
              <a:custGeom>
                <a:avLst/>
                <a:gdLst>
                  <a:gd name="T0" fmla="*/ 0 w 24"/>
                  <a:gd name="T1" fmla="*/ 662 h 43"/>
                  <a:gd name="T2" fmla="*/ 289 w 24"/>
                  <a:gd name="T3" fmla="*/ 0 h 43"/>
                  <a:gd name="T4" fmla="*/ 0 w 24"/>
                  <a:gd name="T5" fmla="*/ 662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cubicBezTo>
                      <a:pt x="9" y="35"/>
                      <a:pt x="20" y="18"/>
                      <a:pt x="24" y="0"/>
                    </a:cubicBezTo>
                    <a:cubicBezTo>
                      <a:pt x="24" y="9"/>
                      <a:pt x="21" y="30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6" name="Freeform 856">
                <a:extLst>
                  <a:ext uri="{FF2B5EF4-FFF2-40B4-BE49-F238E27FC236}">
                    <a16:creationId xmlns:a16="http://schemas.microsoft.com/office/drawing/2014/main" id="{F3052A89-6D90-43FC-93FA-87CDEA2C6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096"/>
                <a:ext cx="21" cy="74"/>
              </a:xfrm>
              <a:custGeom>
                <a:avLst/>
                <a:gdLst>
                  <a:gd name="T0" fmla="*/ 0 w 9"/>
                  <a:gd name="T1" fmla="*/ 0 h 30"/>
                  <a:gd name="T2" fmla="*/ 103 w 9"/>
                  <a:gd name="T3" fmla="*/ 0 h 30"/>
                  <a:gd name="T4" fmla="*/ 103 w 9"/>
                  <a:gd name="T5" fmla="*/ 298 h 30"/>
                  <a:gd name="T6" fmla="*/ 0 w 9"/>
                  <a:gd name="T7" fmla="*/ 212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30">
                    <a:moveTo>
                      <a:pt x="0" y="0"/>
                    </a:moveTo>
                    <a:cubicBezTo>
                      <a:pt x="2" y="8"/>
                      <a:pt x="6" y="3"/>
                      <a:pt x="8" y="0"/>
                    </a:cubicBezTo>
                    <a:cubicBezTo>
                      <a:pt x="6" y="7"/>
                      <a:pt x="9" y="13"/>
                      <a:pt x="8" y="20"/>
                    </a:cubicBezTo>
                    <a:cubicBezTo>
                      <a:pt x="7" y="30"/>
                      <a:pt x="2" y="20"/>
                      <a:pt x="0" y="14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7" name="Freeform 857">
                <a:extLst>
                  <a:ext uri="{FF2B5EF4-FFF2-40B4-BE49-F238E27FC236}">
                    <a16:creationId xmlns:a16="http://schemas.microsoft.com/office/drawing/2014/main" id="{78513A36-864E-47E6-995C-9ED8CB3BD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2838"/>
                <a:ext cx="169" cy="119"/>
              </a:xfrm>
              <a:custGeom>
                <a:avLst/>
                <a:gdLst>
                  <a:gd name="T0" fmla="*/ 718 w 73"/>
                  <a:gd name="T1" fmla="*/ 0 h 48"/>
                  <a:gd name="T2" fmla="*/ 803 w 73"/>
                  <a:gd name="T3" fmla="*/ 228 h 48"/>
                  <a:gd name="T4" fmla="*/ 521 w 73"/>
                  <a:gd name="T5" fmla="*/ 516 h 48"/>
                  <a:gd name="T6" fmla="*/ 199 w 73"/>
                  <a:gd name="T7" fmla="*/ 702 h 48"/>
                  <a:gd name="T8" fmla="*/ 86 w 73"/>
                  <a:gd name="T9" fmla="*/ 731 h 48"/>
                  <a:gd name="T10" fmla="*/ 0 w 73"/>
                  <a:gd name="T11" fmla="*/ 548 h 48"/>
                  <a:gd name="T12" fmla="*/ 396 w 73"/>
                  <a:gd name="T13" fmla="*/ 454 h 48"/>
                  <a:gd name="T14" fmla="*/ 632 w 73"/>
                  <a:gd name="T15" fmla="*/ 290 h 48"/>
                  <a:gd name="T16" fmla="*/ 697 w 73"/>
                  <a:gd name="T17" fmla="*/ 216 h 48"/>
                  <a:gd name="T18" fmla="*/ 771 w 73"/>
                  <a:gd name="T19" fmla="*/ 62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48">
                    <a:moveTo>
                      <a:pt x="58" y="0"/>
                    </a:moveTo>
                    <a:cubicBezTo>
                      <a:pt x="63" y="7"/>
                      <a:pt x="73" y="5"/>
                      <a:pt x="65" y="15"/>
                    </a:cubicBezTo>
                    <a:cubicBezTo>
                      <a:pt x="59" y="23"/>
                      <a:pt x="51" y="29"/>
                      <a:pt x="42" y="34"/>
                    </a:cubicBezTo>
                    <a:cubicBezTo>
                      <a:pt x="33" y="39"/>
                      <a:pt x="25" y="43"/>
                      <a:pt x="16" y="46"/>
                    </a:cubicBezTo>
                    <a:cubicBezTo>
                      <a:pt x="14" y="46"/>
                      <a:pt x="8" y="48"/>
                      <a:pt x="7" y="48"/>
                    </a:cubicBezTo>
                    <a:cubicBezTo>
                      <a:pt x="4" y="47"/>
                      <a:pt x="0" y="37"/>
                      <a:pt x="0" y="36"/>
                    </a:cubicBezTo>
                    <a:cubicBezTo>
                      <a:pt x="4" y="46"/>
                      <a:pt x="26" y="32"/>
                      <a:pt x="32" y="30"/>
                    </a:cubicBezTo>
                    <a:cubicBezTo>
                      <a:pt x="39" y="27"/>
                      <a:pt x="45" y="23"/>
                      <a:pt x="51" y="19"/>
                    </a:cubicBezTo>
                    <a:cubicBezTo>
                      <a:pt x="53" y="17"/>
                      <a:pt x="55" y="16"/>
                      <a:pt x="56" y="14"/>
                    </a:cubicBezTo>
                    <a:cubicBezTo>
                      <a:pt x="59" y="11"/>
                      <a:pt x="58" y="6"/>
                      <a:pt x="62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8" name="Freeform 858">
                <a:extLst>
                  <a:ext uri="{FF2B5EF4-FFF2-40B4-BE49-F238E27FC236}">
                    <a16:creationId xmlns:a16="http://schemas.microsoft.com/office/drawing/2014/main" id="{2CA96400-6542-410C-BDAE-AC7ED5637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616"/>
                <a:ext cx="396" cy="86"/>
              </a:xfrm>
              <a:custGeom>
                <a:avLst/>
                <a:gdLst>
                  <a:gd name="T0" fmla="*/ 1153 w 171"/>
                  <a:gd name="T1" fmla="*/ 265 h 35"/>
                  <a:gd name="T2" fmla="*/ 28 w 171"/>
                  <a:gd name="T3" fmla="*/ 0 h 35"/>
                  <a:gd name="T4" fmla="*/ 49 w 171"/>
                  <a:gd name="T5" fmla="*/ 42 h 35"/>
                  <a:gd name="T6" fmla="*/ 0 w 171"/>
                  <a:gd name="T7" fmla="*/ 295 h 35"/>
                  <a:gd name="T8" fmla="*/ 102 w 171"/>
                  <a:gd name="T9" fmla="*/ 295 h 35"/>
                  <a:gd name="T10" fmla="*/ 248 w 171"/>
                  <a:gd name="T11" fmla="*/ 344 h 35"/>
                  <a:gd name="T12" fmla="*/ 820 w 171"/>
                  <a:gd name="T13" fmla="*/ 506 h 35"/>
                  <a:gd name="T14" fmla="*/ 1281 w 171"/>
                  <a:gd name="T15" fmla="*/ 477 h 35"/>
                  <a:gd name="T16" fmla="*/ 1776 w 171"/>
                  <a:gd name="T17" fmla="*/ 386 h 35"/>
                  <a:gd name="T18" fmla="*/ 2075 w 171"/>
                  <a:gd name="T19" fmla="*/ 344 h 35"/>
                  <a:gd name="T20" fmla="*/ 2112 w 171"/>
                  <a:gd name="T21" fmla="*/ 295 h 35"/>
                  <a:gd name="T22" fmla="*/ 2124 w 171"/>
                  <a:gd name="T23" fmla="*/ 265 h 35"/>
                  <a:gd name="T24" fmla="*/ 1153 w 171"/>
                  <a:gd name="T25" fmla="*/ 265 h 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1" h="35">
                    <a:moveTo>
                      <a:pt x="93" y="18"/>
                    </a:moveTo>
                    <a:cubicBezTo>
                      <a:pt x="58" y="18"/>
                      <a:pt x="25" y="14"/>
                      <a:pt x="2" y="0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8" y="7"/>
                      <a:pt x="7" y="16"/>
                      <a:pt x="0" y="20"/>
                    </a:cubicBezTo>
                    <a:cubicBezTo>
                      <a:pt x="2" y="21"/>
                      <a:pt x="6" y="20"/>
                      <a:pt x="8" y="20"/>
                    </a:cubicBezTo>
                    <a:cubicBezTo>
                      <a:pt x="12" y="20"/>
                      <a:pt x="16" y="22"/>
                      <a:pt x="20" y="23"/>
                    </a:cubicBezTo>
                    <a:cubicBezTo>
                      <a:pt x="35" y="28"/>
                      <a:pt x="51" y="32"/>
                      <a:pt x="66" y="34"/>
                    </a:cubicBezTo>
                    <a:cubicBezTo>
                      <a:pt x="78" y="35"/>
                      <a:pt x="91" y="33"/>
                      <a:pt x="103" y="32"/>
                    </a:cubicBezTo>
                    <a:cubicBezTo>
                      <a:pt x="116" y="30"/>
                      <a:pt x="130" y="26"/>
                      <a:pt x="143" y="26"/>
                    </a:cubicBezTo>
                    <a:cubicBezTo>
                      <a:pt x="150" y="26"/>
                      <a:pt x="162" y="28"/>
                      <a:pt x="167" y="23"/>
                    </a:cubicBezTo>
                    <a:cubicBezTo>
                      <a:pt x="169" y="22"/>
                      <a:pt x="170" y="21"/>
                      <a:pt x="170" y="20"/>
                    </a:cubicBezTo>
                    <a:cubicBezTo>
                      <a:pt x="170" y="19"/>
                      <a:pt x="170" y="18"/>
                      <a:pt x="171" y="18"/>
                    </a:cubicBezTo>
                    <a:cubicBezTo>
                      <a:pt x="144" y="18"/>
                      <a:pt x="118" y="18"/>
                      <a:pt x="93" y="18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89" name="Freeform 859">
                <a:extLst>
                  <a:ext uri="{FF2B5EF4-FFF2-40B4-BE49-F238E27FC236}">
                    <a16:creationId xmlns:a16="http://schemas.microsoft.com/office/drawing/2014/main" id="{B20E7D53-5258-4C0A-86B6-DCAE09E10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2106"/>
                <a:ext cx="258" cy="55"/>
              </a:xfrm>
              <a:custGeom>
                <a:avLst/>
                <a:gdLst>
                  <a:gd name="T0" fmla="*/ 0 w 111"/>
                  <a:gd name="T1" fmla="*/ 345 h 22"/>
                  <a:gd name="T2" fmla="*/ 681 w 111"/>
                  <a:gd name="T3" fmla="*/ 33 h 22"/>
                  <a:gd name="T4" fmla="*/ 1395 w 111"/>
                  <a:gd name="T5" fmla="*/ 313 h 22"/>
                  <a:gd name="T6" fmla="*/ 0 w 111"/>
                  <a:gd name="T7" fmla="*/ 345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22">
                    <a:moveTo>
                      <a:pt x="0" y="22"/>
                    </a:moveTo>
                    <a:cubicBezTo>
                      <a:pt x="17" y="10"/>
                      <a:pt x="36" y="3"/>
                      <a:pt x="54" y="2"/>
                    </a:cubicBezTo>
                    <a:cubicBezTo>
                      <a:pt x="75" y="2"/>
                      <a:pt x="94" y="7"/>
                      <a:pt x="111" y="20"/>
                    </a:cubicBezTo>
                    <a:cubicBezTo>
                      <a:pt x="74" y="6"/>
                      <a:pt x="49" y="0"/>
                      <a:pt x="0" y="22"/>
                    </a:cubicBezTo>
                    <a:close/>
                  </a:path>
                </a:pathLst>
              </a:custGeom>
              <a:solidFill>
                <a:srgbClr val="96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0" name="Freeform 860">
                <a:extLst>
                  <a:ext uri="{FF2B5EF4-FFF2-40B4-BE49-F238E27FC236}">
                    <a16:creationId xmlns:a16="http://schemas.microsoft.com/office/drawing/2014/main" id="{E60D6764-52DC-4EE7-A2A7-0927372BA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101"/>
                <a:ext cx="81" cy="156"/>
              </a:xfrm>
              <a:custGeom>
                <a:avLst/>
                <a:gdLst>
                  <a:gd name="T0" fmla="*/ 0 w 35"/>
                  <a:gd name="T1" fmla="*/ 0 h 63"/>
                  <a:gd name="T2" fmla="*/ 359 w 35"/>
                  <a:gd name="T3" fmla="*/ 956 h 63"/>
                  <a:gd name="T4" fmla="*/ 0 w 35"/>
                  <a:gd name="T5" fmla="*/ 0 h 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0"/>
                    </a:moveTo>
                    <a:cubicBezTo>
                      <a:pt x="12" y="10"/>
                      <a:pt x="33" y="37"/>
                      <a:pt x="29" y="63"/>
                    </a:cubicBezTo>
                    <a:cubicBezTo>
                      <a:pt x="35" y="39"/>
                      <a:pt x="25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1" name="Freeform 861">
                <a:extLst>
                  <a:ext uri="{FF2B5EF4-FFF2-40B4-BE49-F238E27FC236}">
                    <a16:creationId xmlns:a16="http://schemas.microsoft.com/office/drawing/2014/main" id="{B86D1C8D-2733-4B87-853D-D9BA24B2B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389"/>
                <a:ext cx="174" cy="149"/>
              </a:xfrm>
              <a:custGeom>
                <a:avLst/>
                <a:gdLst>
                  <a:gd name="T0" fmla="*/ 0 w 75"/>
                  <a:gd name="T1" fmla="*/ 0 h 60"/>
                  <a:gd name="T2" fmla="*/ 661 w 75"/>
                  <a:gd name="T3" fmla="*/ 370 h 60"/>
                  <a:gd name="T4" fmla="*/ 889 w 75"/>
                  <a:gd name="T5" fmla="*/ 487 h 60"/>
                  <a:gd name="T6" fmla="*/ 661 w 75"/>
                  <a:gd name="T7" fmla="*/ 919 h 60"/>
                  <a:gd name="T8" fmla="*/ 587 w 75"/>
                  <a:gd name="T9" fmla="*/ 445 h 60"/>
                  <a:gd name="T10" fmla="*/ 123 w 75"/>
                  <a:gd name="T11" fmla="*/ 15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0" y="0"/>
                    </a:moveTo>
                    <a:cubicBezTo>
                      <a:pt x="18" y="7"/>
                      <a:pt x="35" y="17"/>
                      <a:pt x="53" y="24"/>
                    </a:cubicBezTo>
                    <a:cubicBezTo>
                      <a:pt x="59" y="26"/>
                      <a:pt x="69" y="27"/>
                      <a:pt x="71" y="32"/>
                    </a:cubicBezTo>
                    <a:cubicBezTo>
                      <a:pt x="75" y="42"/>
                      <a:pt x="60" y="57"/>
                      <a:pt x="53" y="60"/>
                    </a:cubicBezTo>
                    <a:cubicBezTo>
                      <a:pt x="67" y="45"/>
                      <a:pt x="62" y="37"/>
                      <a:pt x="47" y="29"/>
                    </a:cubicBezTo>
                    <a:cubicBezTo>
                      <a:pt x="36" y="24"/>
                      <a:pt x="20" y="17"/>
                      <a:pt x="1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2" name="Freeform 862">
                <a:extLst>
                  <a:ext uri="{FF2B5EF4-FFF2-40B4-BE49-F238E27FC236}">
                    <a16:creationId xmlns:a16="http://schemas.microsoft.com/office/drawing/2014/main" id="{249D1FF4-17D6-403B-BD06-7994B466B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2529"/>
                <a:ext cx="176" cy="107"/>
              </a:xfrm>
              <a:custGeom>
                <a:avLst/>
                <a:gdLst>
                  <a:gd name="T0" fmla="*/ 945 w 76"/>
                  <a:gd name="T1" fmla="*/ 0 h 43"/>
                  <a:gd name="T2" fmla="*/ 0 w 76"/>
                  <a:gd name="T3" fmla="*/ 662 h 43"/>
                  <a:gd name="T4" fmla="*/ 262 w 76"/>
                  <a:gd name="T5" fmla="*/ 600 h 43"/>
                  <a:gd name="T6" fmla="*/ 435 w 76"/>
                  <a:gd name="T7" fmla="*/ 383 h 43"/>
                  <a:gd name="T8" fmla="*/ 584 w 76"/>
                  <a:gd name="T9" fmla="*/ 187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76" y="0"/>
                    </a:moveTo>
                    <a:cubicBezTo>
                      <a:pt x="45" y="8"/>
                      <a:pt x="20" y="16"/>
                      <a:pt x="0" y="43"/>
                    </a:cubicBezTo>
                    <a:cubicBezTo>
                      <a:pt x="3" y="36"/>
                      <a:pt x="19" y="29"/>
                      <a:pt x="21" y="39"/>
                    </a:cubicBezTo>
                    <a:cubicBezTo>
                      <a:pt x="14" y="28"/>
                      <a:pt x="25" y="23"/>
                      <a:pt x="35" y="25"/>
                    </a:cubicBezTo>
                    <a:cubicBezTo>
                      <a:pt x="35" y="17"/>
                      <a:pt x="40" y="13"/>
                      <a:pt x="47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3" name="Freeform 863">
                <a:extLst>
                  <a:ext uri="{FF2B5EF4-FFF2-40B4-BE49-F238E27FC236}">
                    <a16:creationId xmlns:a16="http://schemas.microsoft.com/office/drawing/2014/main" id="{4576D784-273D-433B-99ED-A685D4A45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334"/>
                <a:ext cx="181" cy="240"/>
              </a:xfrm>
              <a:custGeom>
                <a:avLst/>
                <a:gdLst>
                  <a:gd name="T0" fmla="*/ 139 w 78"/>
                  <a:gd name="T1" fmla="*/ 589 h 97"/>
                  <a:gd name="T2" fmla="*/ 501 w 78"/>
                  <a:gd name="T3" fmla="*/ 299 h 97"/>
                  <a:gd name="T4" fmla="*/ 750 w 78"/>
                  <a:gd name="T5" fmla="*/ 42 h 97"/>
                  <a:gd name="T6" fmla="*/ 587 w 78"/>
                  <a:gd name="T7" fmla="*/ 482 h 97"/>
                  <a:gd name="T8" fmla="*/ 835 w 78"/>
                  <a:gd name="T9" fmla="*/ 789 h 97"/>
                  <a:gd name="T10" fmla="*/ 926 w 78"/>
                  <a:gd name="T11" fmla="*/ 925 h 97"/>
                  <a:gd name="T12" fmla="*/ 947 w 78"/>
                  <a:gd name="T13" fmla="*/ 1047 h 97"/>
                  <a:gd name="T14" fmla="*/ 803 w 78"/>
                  <a:gd name="T15" fmla="*/ 1170 h 97"/>
                  <a:gd name="T16" fmla="*/ 738 w 78"/>
                  <a:gd name="T17" fmla="*/ 1470 h 97"/>
                  <a:gd name="T18" fmla="*/ 689 w 78"/>
                  <a:gd name="T19" fmla="*/ 1089 h 97"/>
                  <a:gd name="T20" fmla="*/ 464 w 78"/>
                  <a:gd name="T21" fmla="*/ 1029 h 97"/>
                  <a:gd name="T22" fmla="*/ 265 w 78"/>
                  <a:gd name="T23" fmla="*/ 893 h 97"/>
                  <a:gd name="T24" fmla="*/ 0 w 78"/>
                  <a:gd name="T25" fmla="*/ 698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97">
                    <a:moveTo>
                      <a:pt x="11" y="39"/>
                    </a:moveTo>
                    <a:cubicBezTo>
                      <a:pt x="21" y="35"/>
                      <a:pt x="31" y="27"/>
                      <a:pt x="40" y="20"/>
                    </a:cubicBezTo>
                    <a:cubicBezTo>
                      <a:pt x="43" y="17"/>
                      <a:pt x="54" y="0"/>
                      <a:pt x="60" y="3"/>
                    </a:cubicBezTo>
                    <a:cubicBezTo>
                      <a:pt x="60" y="5"/>
                      <a:pt x="50" y="27"/>
                      <a:pt x="47" y="32"/>
                    </a:cubicBezTo>
                    <a:cubicBezTo>
                      <a:pt x="40" y="45"/>
                      <a:pt x="56" y="51"/>
                      <a:pt x="67" y="52"/>
                    </a:cubicBezTo>
                    <a:cubicBezTo>
                      <a:pt x="60" y="59"/>
                      <a:pt x="72" y="55"/>
                      <a:pt x="74" y="61"/>
                    </a:cubicBezTo>
                    <a:cubicBezTo>
                      <a:pt x="75" y="62"/>
                      <a:pt x="78" y="66"/>
                      <a:pt x="76" y="69"/>
                    </a:cubicBezTo>
                    <a:cubicBezTo>
                      <a:pt x="74" y="71"/>
                      <a:pt x="67" y="73"/>
                      <a:pt x="64" y="77"/>
                    </a:cubicBezTo>
                    <a:cubicBezTo>
                      <a:pt x="60" y="82"/>
                      <a:pt x="60" y="90"/>
                      <a:pt x="59" y="97"/>
                    </a:cubicBezTo>
                    <a:cubicBezTo>
                      <a:pt x="57" y="88"/>
                      <a:pt x="59" y="80"/>
                      <a:pt x="55" y="72"/>
                    </a:cubicBezTo>
                    <a:cubicBezTo>
                      <a:pt x="49" y="62"/>
                      <a:pt x="46" y="68"/>
                      <a:pt x="37" y="68"/>
                    </a:cubicBezTo>
                    <a:cubicBezTo>
                      <a:pt x="30" y="68"/>
                      <a:pt x="27" y="63"/>
                      <a:pt x="21" y="59"/>
                    </a:cubicBezTo>
                    <a:cubicBezTo>
                      <a:pt x="15" y="54"/>
                      <a:pt x="7" y="51"/>
                      <a:pt x="0" y="4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4" name="Freeform 864">
                <a:extLst>
                  <a:ext uri="{FF2B5EF4-FFF2-40B4-BE49-F238E27FC236}">
                    <a16:creationId xmlns:a16="http://schemas.microsoft.com/office/drawing/2014/main" id="{5CC0F518-95CB-4876-A809-BEE470510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2359"/>
                <a:ext cx="100" cy="151"/>
              </a:xfrm>
              <a:custGeom>
                <a:avLst/>
                <a:gdLst>
                  <a:gd name="T0" fmla="*/ 542 w 43"/>
                  <a:gd name="T1" fmla="*/ 926 h 61"/>
                  <a:gd name="T2" fmla="*/ 200 w 43"/>
                  <a:gd name="T3" fmla="*/ 564 h 61"/>
                  <a:gd name="T4" fmla="*/ 102 w 43"/>
                  <a:gd name="T5" fmla="*/ 275 h 61"/>
                  <a:gd name="T6" fmla="*/ 0 w 43"/>
                  <a:gd name="T7" fmla="*/ 0 h 61"/>
                  <a:gd name="T8" fmla="*/ 228 w 43"/>
                  <a:gd name="T9" fmla="*/ 228 h 61"/>
                  <a:gd name="T10" fmla="*/ 400 w 43"/>
                  <a:gd name="T11" fmla="*/ 453 h 61"/>
                  <a:gd name="T12" fmla="*/ 542 w 43"/>
                  <a:gd name="T13" fmla="*/ 743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61">
                    <a:moveTo>
                      <a:pt x="43" y="61"/>
                    </a:moveTo>
                    <a:cubicBezTo>
                      <a:pt x="31" y="54"/>
                      <a:pt x="24" y="49"/>
                      <a:pt x="16" y="37"/>
                    </a:cubicBezTo>
                    <a:cubicBezTo>
                      <a:pt x="13" y="31"/>
                      <a:pt x="11" y="24"/>
                      <a:pt x="8" y="18"/>
                    </a:cubicBezTo>
                    <a:cubicBezTo>
                      <a:pt x="6" y="13"/>
                      <a:pt x="0" y="5"/>
                      <a:pt x="0" y="0"/>
                    </a:cubicBezTo>
                    <a:cubicBezTo>
                      <a:pt x="4" y="7"/>
                      <a:pt x="8" y="15"/>
                      <a:pt x="18" y="15"/>
                    </a:cubicBezTo>
                    <a:cubicBezTo>
                      <a:pt x="10" y="26"/>
                      <a:pt x="22" y="37"/>
                      <a:pt x="32" y="30"/>
                    </a:cubicBezTo>
                    <a:cubicBezTo>
                      <a:pt x="29" y="38"/>
                      <a:pt x="36" y="46"/>
                      <a:pt x="43" y="4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5" name="Freeform 865">
                <a:extLst>
                  <a:ext uri="{FF2B5EF4-FFF2-40B4-BE49-F238E27FC236}">
                    <a16:creationId xmlns:a16="http://schemas.microsoft.com/office/drawing/2014/main" id="{B0CD62BA-54EF-4D2F-9D19-02B1A388A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300"/>
                <a:ext cx="119" cy="215"/>
              </a:xfrm>
              <a:custGeom>
                <a:avLst/>
                <a:gdLst>
                  <a:gd name="T0" fmla="*/ 649 w 51"/>
                  <a:gd name="T1" fmla="*/ 0 h 87"/>
                  <a:gd name="T2" fmla="*/ 266 w 51"/>
                  <a:gd name="T3" fmla="*/ 30 h 87"/>
                  <a:gd name="T4" fmla="*/ 12 w 51"/>
                  <a:gd name="T5" fmla="*/ 245 h 87"/>
                  <a:gd name="T6" fmla="*/ 77 w 51"/>
                  <a:gd name="T7" fmla="*/ 709 h 87"/>
                  <a:gd name="T8" fmla="*/ 152 w 51"/>
                  <a:gd name="T9" fmla="*/ 1312 h 87"/>
                  <a:gd name="T10" fmla="*/ 142 w 51"/>
                  <a:gd name="T11" fmla="*/ 872 h 87"/>
                  <a:gd name="T12" fmla="*/ 229 w 51"/>
                  <a:gd name="T13" fmla="*/ 739 h 87"/>
                  <a:gd name="T14" fmla="*/ 191 w 51"/>
                  <a:gd name="T15" fmla="*/ 361 h 87"/>
                  <a:gd name="T16" fmla="*/ 294 w 51"/>
                  <a:gd name="T17" fmla="*/ 74 h 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87">
                    <a:moveTo>
                      <a:pt x="51" y="0"/>
                    </a:moveTo>
                    <a:cubicBezTo>
                      <a:pt x="41" y="1"/>
                      <a:pt x="31" y="1"/>
                      <a:pt x="21" y="2"/>
                    </a:cubicBezTo>
                    <a:cubicBezTo>
                      <a:pt x="9" y="2"/>
                      <a:pt x="1" y="1"/>
                      <a:pt x="1" y="16"/>
                    </a:cubicBezTo>
                    <a:cubicBezTo>
                      <a:pt x="0" y="26"/>
                      <a:pt x="4" y="37"/>
                      <a:pt x="6" y="47"/>
                    </a:cubicBezTo>
                    <a:cubicBezTo>
                      <a:pt x="8" y="61"/>
                      <a:pt x="7" y="74"/>
                      <a:pt x="12" y="87"/>
                    </a:cubicBezTo>
                    <a:cubicBezTo>
                      <a:pt x="11" y="77"/>
                      <a:pt x="11" y="68"/>
                      <a:pt x="11" y="58"/>
                    </a:cubicBezTo>
                    <a:cubicBezTo>
                      <a:pt x="10" y="52"/>
                      <a:pt x="8" y="45"/>
                      <a:pt x="18" y="49"/>
                    </a:cubicBezTo>
                    <a:cubicBezTo>
                      <a:pt x="11" y="43"/>
                      <a:pt x="3" y="30"/>
                      <a:pt x="15" y="24"/>
                    </a:cubicBezTo>
                    <a:cubicBezTo>
                      <a:pt x="3" y="15"/>
                      <a:pt x="17" y="10"/>
                      <a:pt x="23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6" name="Freeform 866">
                <a:extLst>
                  <a:ext uri="{FF2B5EF4-FFF2-40B4-BE49-F238E27FC236}">
                    <a16:creationId xmlns:a16="http://schemas.microsoft.com/office/drawing/2014/main" id="{BB935231-82B5-4DCD-B3B7-B7B50FD83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" y="1295"/>
                <a:ext cx="69" cy="77"/>
              </a:xfrm>
              <a:custGeom>
                <a:avLst/>
                <a:gdLst>
                  <a:gd name="T0" fmla="*/ 37 w 30"/>
                  <a:gd name="T1" fmla="*/ 30 h 31"/>
                  <a:gd name="T2" fmla="*/ 301 w 30"/>
                  <a:gd name="T3" fmla="*/ 62 h 31"/>
                  <a:gd name="T4" fmla="*/ 290 w 30"/>
                  <a:gd name="T5" fmla="*/ 474 h 31"/>
                  <a:gd name="T6" fmla="*/ 159 w 30"/>
                  <a:gd name="T7" fmla="*/ 229 h 31"/>
                  <a:gd name="T8" fmla="*/ 0 w 30"/>
                  <a:gd name="T9" fmla="*/ 7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" y="2"/>
                    </a:moveTo>
                    <a:cubicBezTo>
                      <a:pt x="8" y="0"/>
                      <a:pt x="20" y="0"/>
                      <a:pt x="25" y="4"/>
                    </a:cubicBezTo>
                    <a:cubicBezTo>
                      <a:pt x="30" y="9"/>
                      <a:pt x="28" y="26"/>
                      <a:pt x="24" y="31"/>
                    </a:cubicBezTo>
                    <a:cubicBezTo>
                      <a:pt x="25" y="24"/>
                      <a:pt x="25" y="8"/>
                      <a:pt x="13" y="15"/>
                    </a:cubicBezTo>
                    <a:cubicBezTo>
                      <a:pt x="15" y="7"/>
                      <a:pt x="6" y="3"/>
                      <a:pt x="0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7" name="Freeform 867">
                <a:extLst>
                  <a:ext uri="{FF2B5EF4-FFF2-40B4-BE49-F238E27FC236}">
                    <a16:creationId xmlns:a16="http://schemas.microsoft.com/office/drawing/2014/main" id="{EC893FFF-FB3D-4AB0-A87A-52090BA52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305"/>
                <a:ext cx="105" cy="208"/>
              </a:xfrm>
              <a:custGeom>
                <a:avLst/>
                <a:gdLst>
                  <a:gd name="T0" fmla="*/ 0 w 45"/>
                  <a:gd name="T1" fmla="*/ 104 h 84"/>
                  <a:gd name="T2" fmla="*/ 343 w 45"/>
                  <a:gd name="T3" fmla="*/ 62 h 84"/>
                  <a:gd name="T4" fmla="*/ 469 w 45"/>
                  <a:gd name="T5" fmla="*/ 485 h 84"/>
                  <a:gd name="T6" fmla="*/ 408 w 45"/>
                  <a:gd name="T7" fmla="*/ 1275 h 84"/>
                  <a:gd name="T8" fmla="*/ 315 w 45"/>
                  <a:gd name="T9" fmla="*/ 968 h 84"/>
                  <a:gd name="T10" fmla="*/ 306 w 45"/>
                  <a:gd name="T11" fmla="*/ 681 h 84"/>
                  <a:gd name="T12" fmla="*/ 257 w 45"/>
                  <a:gd name="T13" fmla="*/ 423 h 84"/>
                  <a:gd name="T14" fmla="*/ 229 w 45"/>
                  <a:gd name="T15" fmla="*/ 92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0" y="7"/>
                    </a:moveTo>
                    <a:cubicBezTo>
                      <a:pt x="6" y="4"/>
                      <a:pt x="20" y="0"/>
                      <a:pt x="27" y="4"/>
                    </a:cubicBezTo>
                    <a:cubicBezTo>
                      <a:pt x="35" y="8"/>
                      <a:pt x="34" y="24"/>
                      <a:pt x="37" y="32"/>
                    </a:cubicBezTo>
                    <a:cubicBezTo>
                      <a:pt x="41" y="49"/>
                      <a:pt x="45" y="70"/>
                      <a:pt x="32" y="84"/>
                    </a:cubicBezTo>
                    <a:cubicBezTo>
                      <a:pt x="38" y="78"/>
                      <a:pt x="37" y="60"/>
                      <a:pt x="25" y="64"/>
                    </a:cubicBezTo>
                    <a:cubicBezTo>
                      <a:pt x="38" y="61"/>
                      <a:pt x="31" y="42"/>
                      <a:pt x="24" y="45"/>
                    </a:cubicBezTo>
                    <a:cubicBezTo>
                      <a:pt x="23" y="39"/>
                      <a:pt x="31" y="30"/>
                      <a:pt x="20" y="28"/>
                    </a:cubicBezTo>
                    <a:cubicBezTo>
                      <a:pt x="35" y="22"/>
                      <a:pt x="30" y="9"/>
                      <a:pt x="18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8" name="Freeform 868">
                <a:extLst>
                  <a:ext uri="{FF2B5EF4-FFF2-40B4-BE49-F238E27FC236}">
                    <a16:creationId xmlns:a16="http://schemas.microsoft.com/office/drawing/2014/main" id="{5458F223-4720-454C-BF40-BF04E857C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60"/>
                <a:ext cx="132" cy="368"/>
              </a:xfrm>
              <a:custGeom>
                <a:avLst/>
                <a:gdLst>
                  <a:gd name="T0" fmla="*/ 113 w 57"/>
                  <a:gd name="T1" fmla="*/ 0 h 149"/>
                  <a:gd name="T2" fmla="*/ 12 w 57"/>
                  <a:gd name="T3" fmla="*/ 212 h 149"/>
                  <a:gd name="T4" fmla="*/ 49 w 57"/>
                  <a:gd name="T5" fmla="*/ 543 h 149"/>
                  <a:gd name="T6" fmla="*/ 86 w 57"/>
                  <a:gd name="T7" fmla="*/ 1208 h 149"/>
                  <a:gd name="T8" fmla="*/ 208 w 57"/>
                  <a:gd name="T9" fmla="*/ 1946 h 149"/>
                  <a:gd name="T10" fmla="*/ 396 w 57"/>
                  <a:gd name="T11" fmla="*/ 2203 h 149"/>
                  <a:gd name="T12" fmla="*/ 709 w 57"/>
                  <a:gd name="T13" fmla="*/ 2245 h 149"/>
                  <a:gd name="T14" fmla="*/ 461 w 57"/>
                  <a:gd name="T15" fmla="*/ 1719 h 149"/>
                  <a:gd name="T16" fmla="*/ 371 w 57"/>
                  <a:gd name="T17" fmla="*/ 1445 h 149"/>
                  <a:gd name="T18" fmla="*/ 350 w 57"/>
                  <a:gd name="T19" fmla="*/ 1087 h 149"/>
                  <a:gd name="T20" fmla="*/ 236 w 57"/>
                  <a:gd name="T21" fmla="*/ 706 h 149"/>
                  <a:gd name="T22" fmla="*/ 86 w 57"/>
                  <a:gd name="T23" fmla="*/ 62 h 14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7" h="149">
                    <a:moveTo>
                      <a:pt x="9" y="0"/>
                    </a:moveTo>
                    <a:cubicBezTo>
                      <a:pt x="0" y="4"/>
                      <a:pt x="0" y="5"/>
                      <a:pt x="1" y="14"/>
                    </a:cubicBezTo>
                    <a:cubicBezTo>
                      <a:pt x="1" y="21"/>
                      <a:pt x="3" y="29"/>
                      <a:pt x="4" y="36"/>
                    </a:cubicBezTo>
                    <a:cubicBezTo>
                      <a:pt x="6" y="52"/>
                      <a:pt x="4" y="64"/>
                      <a:pt x="7" y="80"/>
                    </a:cubicBezTo>
                    <a:cubicBezTo>
                      <a:pt x="10" y="97"/>
                      <a:pt x="9" y="113"/>
                      <a:pt x="17" y="129"/>
                    </a:cubicBezTo>
                    <a:cubicBezTo>
                      <a:pt x="19" y="133"/>
                      <a:pt x="27" y="143"/>
                      <a:pt x="32" y="146"/>
                    </a:cubicBezTo>
                    <a:cubicBezTo>
                      <a:pt x="38" y="149"/>
                      <a:pt x="49" y="145"/>
                      <a:pt x="57" y="149"/>
                    </a:cubicBezTo>
                    <a:cubicBezTo>
                      <a:pt x="49" y="140"/>
                      <a:pt x="21" y="132"/>
                      <a:pt x="37" y="114"/>
                    </a:cubicBezTo>
                    <a:cubicBezTo>
                      <a:pt x="26" y="124"/>
                      <a:pt x="21" y="101"/>
                      <a:pt x="30" y="96"/>
                    </a:cubicBezTo>
                    <a:cubicBezTo>
                      <a:pt x="20" y="105"/>
                      <a:pt x="17" y="79"/>
                      <a:pt x="28" y="72"/>
                    </a:cubicBezTo>
                    <a:cubicBezTo>
                      <a:pt x="18" y="70"/>
                      <a:pt x="5" y="52"/>
                      <a:pt x="19" y="47"/>
                    </a:cubicBezTo>
                    <a:cubicBezTo>
                      <a:pt x="9" y="38"/>
                      <a:pt x="2" y="17"/>
                      <a:pt x="7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399" name="Freeform 869">
                <a:extLst>
                  <a:ext uri="{FF2B5EF4-FFF2-40B4-BE49-F238E27FC236}">
                    <a16:creationId xmlns:a16="http://schemas.microsoft.com/office/drawing/2014/main" id="{852900A1-A934-468B-A7B4-DBB5CC300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377"/>
                <a:ext cx="49" cy="166"/>
              </a:xfrm>
              <a:custGeom>
                <a:avLst/>
                <a:gdLst>
                  <a:gd name="T0" fmla="*/ 266 w 21"/>
                  <a:gd name="T1" fmla="*/ 0 h 67"/>
                  <a:gd name="T2" fmla="*/ 12 w 21"/>
                  <a:gd name="T3" fmla="*/ 362 h 67"/>
                  <a:gd name="T4" fmla="*/ 180 w 21"/>
                  <a:gd name="T5" fmla="*/ 1018 h 67"/>
                  <a:gd name="T6" fmla="*/ 163 w 21"/>
                  <a:gd name="T7" fmla="*/ 627 h 67"/>
                  <a:gd name="T8" fmla="*/ 86 w 21"/>
                  <a:gd name="T9" fmla="*/ 349 h 67"/>
                  <a:gd name="T10" fmla="*/ 163 w 21"/>
                  <a:gd name="T11" fmla="*/ 92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67">
                    <a:moveTo>
                      <a:pt x="21" y="0"/>
                    </a:moveTo>
                    <a:cubicBezTo>
                      <a:pt x="11" y="8"/>
                      <a:pt x="0" y="9"/>
                      <a:pt x="1" y="24"/>
                    </a:cubicBezTo>
                    <a:cubicBezTo>
                      <a:pt x="1" y="39"/>
                      <a:pt x="7" y="53"/>
                      <a:pt x="14" y="67"/>
                    </a:cubicBezTo>
                    <a:cubicBezTo>
                      <a:pt x="8" y="60"/>
                      <a:pt x="6" y="47"/>
                      <a:pt x="13" y="41"/>
                    </a:cubicBezTo>
                    <a:cubicBezTo>
                      <a:pt x="4" y="36"/>
                      <a:pt x="6" y="31"/>
                      <a:pt x="7" y="23"/>
                    </a:cubicBezTo>
                    <a:cubicBezTo>
                      <a:pt x="8" y="19"/>
                      <a:pt x="10" y="9"/>
                      <a:pt x="1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0" name="Freeform 870">
                <a:extLst>
                  <a:ext uri="{FF2B5EF4-FFF2-40B4-BE49-F238E27FC236}">
                    <a16:creationId xmlns:a16="http://schemas.microsoft.com/office/drawing/2014/main" id="{3D55C016-9512-404F-B6F6-E92B23C3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731"/>
                <a:ext cx="150" cy="183"/>
              </a:xfrm>
              <a:custGeom>
                <a:avLst/>
                <a:gdLst>
                  <a:gd name="T0" fmla="*/ 798 w 65"/>
                  <a:gd name="T1" fmla="*/ 1120 h 74"/>
                  <a:gd name="T2" fmla="*/ 159 w 65"/>
                  <a:gd name="T3" fmla="*/ 710 h 74"/>
                  <a:gd name="T4" fmla="*/ 346 w 65"/>
                  <a:gd name="T5" fmla="*/ 0 h 74"/>
                  <a:gd name="T6" fmla="*/ 245 w 65"/>
                  <a:gd name="T7" fmla="*/ 470 h 74"/>
                  <a:gd name="T8" fmla="*/ 443 w 65"/>
                  <a:gd name="T9" fmla="*/ 482 h 74"/>
                  <a:gd name="T10" fmla="*/ 554 w 65"/>
                  <a:gd name="T11" fmla="*/ 697 h 74"/>
                  <a:gd name="T12" fmla="*/ 688 w 65"/>
                  <a:gd name="T13" fmla="*/ 1026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74">
                    <a:moveTo>
                      <a:pt x="65" y="74"/>
                    </a:moveTo>
                    <a:cubicBezTo>
                      <a:pt x="48" y="66"/>
                      <a:pt x="25" y="61"/>
                      <a:pt x="13" y="47"/>
                    </a:cubicBezTo>
                    <a:cubicBezTo>
                      <a:pt x="0" y="32"/>
                      <a:pt x="16" y="12"/>
                      <a:pt x="28" y="0"/>
                    </a:cubicBezTo>
                    <a:cubicBezTo>
                      <a:pt x="24" y="9"/>
                      <a:pt x="16" y="21"/>
                      <a:pt x="20" y="31"/>
                    </a:cubicBezTo>
                    <a:cubicBezTo>
                      <a:pt x="23" y="39"/>
                      <a:pt x="32" y="42"/>
                      <a:pt x="36" y="32"/>
                    </a:cubicBezTo>
                    <a:cubicBezTo>
                      <a:pt x="26" y="45"/>
                      <a:pt x="31" y="62"/>
                      <a:pt x="45" y="46"/>
                    </a:cubicBezTo>
                    <a:cubicBezTo>
                      <a:pt x="41" y="55"/>
                      <a:pt x="43" y="69"/>
                      <a:pt x="56" y="6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1" name="Freeform 871">
                <a:extLst>
                  <a:ext uri="{FF2B5EF4-FFF2-40B4-BE49-F238E27FC236}">
                    <a16:creationId xmlns:a16="http://schemas.microsoft.com/office/drawing/2014/main" id="{6E210F20-18DD-46AF-B876-EBCEF5E89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" y="2490"/>
                <a:ext cx="276" cy="153"/>
              </a:xfrm>
              <a:custGeom>
                <a:avLst/>
                <a:gdLst>
                  <a:gd name="T0" fmla="*/ 1484 w 119"/>
                  <a:gd name="T1" fmla="*/ 62 h 62"/>
                  <a:gd name="T2" fmla="*/ 786 w 119"/>
                  <a:gd name="T3" fmla="*/ 378 h 62"/>
                  <a:gd name="T4" fmla="*/ 225 w 119"/>
                  <a:gd name="T5" fmla="*/ 933 h 62"/>
                  <a:gd name="T6" fmla="*/ 0 w 119"/>
                  <a:gd name="T7" fmla="*/ 104 h 62"/>
                  <a:gd name="T8" fmla="*/ 225 w 119"/>
                  <a:gd name="T9" fmla="*/ 676 h 62"/>
                  <a:gd name="T10" fmla="*/ 376 w 119"/>
                  <a:gd name="T11" fmla="*/ 378 h 62"/>
                  <a:gd name="T12" fmla="*/ 559 w 119"/>
                  <a:gd name="T13" fmla="*/ 153 h 62"/>
                  <a:gd name="T14" fmla="*/ 925 w 119"/>
                  <a:gd name="T15" fmla="*/ 0 h 62"/>
                  <a:gd name="T16" fmla="*/ 1039 w 119"/>
                  <a:gd name="T17" fmla="*/ 121 h 62"/>
                  <a:gd name="T18" fmla="*/ 1183 w 119"/>
                  <a:gd name="T19" fmla="*/ 91 h 62"/>
                  <a:gd name="T20" fmla="*/ 1399 w 119"/>
                  <a:gd name="T21" fmla="*/ 74 h 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9" h="62">
                    <a:moveTo>
                      <a:pt x="119" y="4"/>
                    </a:moveTo>
                    <a:cubicBezTo>
                      <a:pt x="101" y="4"/>
                      <a:pt x="78" y="17"/>
                      <a:pt x="63" y="25"/>
                    </a:cubicBezTo>
                    <a:cubicBezTo>
                      <a:pt x="43" y="34"/>
                      <a:pt x="34" y="49"/>
                      <a:pt x="18" y="62"/>
                    </a:cubicBezTo>
                    <a:cubicBezTo>
                      <a:pt x="3" y="56"/>
                      <a:pt x="1" y="21"/>
                      <a:pt x="0" y="7"/>
                    </a:cubicBezTo>
                    <a:cubicBezTo>
                      <a:pt x="2" y="18"/>
                      <a:pt x="6" y="41"/>
                      <a:pt x="18" y="45"/>
                    </a:cubicBezTo>
                    <a:cubicBezTo>
                      <a:pt x="32" y="49"/>
                      <a:pt x="29" y="34"/>
                      <a:pt x="30" y="25"/>
                    </a:cubicBezTo>
                    <a:cubicBezTo>
                      <a:pt x="39" y="40"/>
                      <a:pt x="50" y="20"/>
                      <a:pt x="45" y="10"/>
                    </a:cubicBezTo>
                    <a:cubicBezTo>
                      <a:pt x="55" y="15"/>
                      <a:pt x="74" y="14"/>
                      <a:pt x="74" y="0"/>
                    </a:cubicBezTo>
                    <a:cubicBezTo>
                      <a:pt x="77" y="2"/>
                      <a:pt x="79" y="8"/>
                      <a:pt x="83" y="8"/>
                    </a:cubicBezTo>
                    <a:cubicBezTo>
                      <a:pt x="87" y="10"/>
                      <a:pt x="90" y="6"/>
                      <a:pt x="95" y="6"/>
                    </a:cubicBezTo>
                    <a:cubicBezTo>
                      <a:pt x="100" y="5"/>
                      <a:pt x="111" y="10"/>
                      <a:pt x="112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2" name="Freeform 872">
                <a:extLst>
                  <a:ext uri="{FF2B5EF4-FFF2-40B4-BE49-F238E27FC236}">
                    <a16:creationId xmlns:a16="http://schemas.microsoft.com/office/drawing/2014/main" id="{96094EAC-9739-4488-91AB-9BA61E9F0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344"/>
                <a:ext cx="146" cy="188"/>
              </a:xfrm>
              <a:custGeom>
                <a:avLst/>
                <a:gdLst>
                  <a:gd name="T0" fmla="*/ 559 w 63"/>
                  <a:gd name="T1" fmla="*/ 0 h 76"/>
                  <a:gd name="T2" fmla="*/ 408 w 63"/>
                  <a:gd name="T3" fmla="*/ 423 h 76"/>
                  <a:gd name="T4" fmla="*/ 445 w 63"/>
                  <a:gd name="T5" fmla="*/ 648 h 76"/>
                  <a:gd name="T6" fmla="*/ 596 w 63"/>
                  <a:gd name="T7" fmla="*/ 789 h 76"/>
                  <a:gd name="T8" fmla="*/ 774 w 63"/>
                  <a:gd name="T9" fmla="*/ 893 h 76"/>
                  <a:gd name="T10" fmla="*/ 709 w 63"/>
                  <a:gd name="T11" fmla="*/ 1017 h 76"/>
                  <a:gd name="T12" fmla="*/ 612 w 63"/>
                  <a:gd name="T13" fmla="*/ 1150 h 76"/>
                  <a:gd name="T14" fmla="*/ 559 w 63"/>
                  <a:gd name="T15" fmla="*/ 893 h 76"/>
                  <a:gd name="T16" fmla="*/ 473 w 63"/>
                  <a:gd name="T17" fmla="*/ 831 h 76"/>
                  <a:gd name="T18" fmla="*/ 445 w 63"/>
                  <a:gd name="T19" fmla="*/ 772 h 76"/>
                  <a:gd name="T20" fmla="*/ 387 w 63"/>
                  <a:gd name="T21" fmla="*/ 740 h 76"/>
                  <a:gd name="T22" fmla="*/ 301 w 63"/>
                  <a:gd name="T23" fmla="*/ 648 h 76"/>
                  <a:gd name="T24" fmla="*/ 236 w 63"/>
                  <a:gd name="T25" fmla="*/ 544 h 76"/>
                  <a:gd name="T26" fmla="*/ 0 w 63"/>
                  <a:gd name="T27" fmla="*/ 502 h 76"/>
                  <a:gd name="T28" fmla="*/ 134 w 63"/>
                  <a:gd name="T29" fmla="*/ 411 h 76"/>
                  <a:gd name="T30" fmla="*/ 273 w 63"/>
                  <a:gd name="T31" fmla="*/ 299 h 76"/>
                  <a:gd name="T32" fmla="*/ 510 w 63"/>
                  <a:gd name="T33" fmla="*/ 12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" h="76">
                    <a:moveTo>
                      <a:pt x="45" y="0"/>
                    </a:moveTo>
                    <a:cubicBezTo>
                      <a:pt x="48" y="12"/>
                      <a:pt x="37" y="18"/>
                      <a:pt x="33" y="28"/>
                    </a:cubicBezTo>
                    <a:cubicBezTo>
                      <a:pt x="32" y="33"/>
                      <a:pt x="33" y="39"/>
                      <a:pt x="36" y="43"/>
                    </a:cubicBezTo>
                    <a:cubicBezTo>
                      <a:pt x="39" y="46"/>
                      <a:pt x="48" y="47"/>
                      <a:pt x="48" y="52"/>
                    </a:cubicBezTo>
                    <a:cubicBezTo>
                      <a:pt x="57" y="53"/>
                      <a:pt x="60" y="48"/>
                      <a:pt x="62" y="59"/>
                    </a:cubicBezTo>
                    <a:cubicBezTo>
                      <a:pt x="63" y="65"/>
                      <a:pt x="61" y="64"/>
                      <a:pt x="57" y="67"/>
                    </a:cubicBezTo>
                    <a:cubicBezTo>
                      <a:pt x="54" y="69"/>
                      <a:pt x="51" y="72"/>
                      <a:pt x="49" y="76"/>
                    </a:cubicBezTo>
                    <a:cubicBezTo>
                      <a:pt x="53" y="67"/>
                      <a:pt x="56" y="63"/>
                      <a:pt x="45" y="59"/>
                    </a:cubicBezTo>
                    <a:cubicBezTo>
                      <a:pt x="42" y="58"/>
                      <a:pt x="41" y="58"/>
                      <a:pt x="38" y="55"/>
                    </a:cubicBezTo>
                    <a:cubicBezTo>
                      <a:pt x="37" y="54"/>
                      <a:pt x="38" y="52"/>
                      <a:pt x="36" y="51"/>
                    </a:cubicBezTo>
                    <a:cubicBezTo>
                      <a:pt x="35" y="50"/>
                      <a:pt x="33" y="49"/>
                      <a:pt x="31" y="49"/>
                    </a:cubicBezTo>
                    <a:cubicBezTo>
                      <a:pt x="28" y="47"/>
                      <a:pt x="26" y="46"/>
                      <a:pt x="24" y="43"/>
                    </a:cubicBezTo>
                    <a:cubicBezTo>
                      <a:pt x="23" y="38"/>
                      <a:pt x="26" y="37"/>
                      <a:pt x="19" y="36"/>
                    </a:cubicBezTo>
                    <a:cubicBezTo>
                      <a:pt x="13" y="35"/>
                      <a:pt x="4" y="39"/>
                      <a:pt x="0" y="33"/>
                    </a:cubicBezTo>
                    <a:cubicBezTo>
                      <a:pt x="4" y="32"/>
                      <a:pt x="7" y="29"/>
                      <a:pt x="11" y="27"/>
                    </a:cubicBezTo>
                    <a:cubicBezTo>
                      <a:pt x="15" y="25"/>
                      <a:pt x="19" y="23"/>
                      <a:pt x="22" y="20"/>
                    </a:cubicBezTo>
                    <a:cubicBezTo>
                      <a:pt x="29" y="14"/>
                      <a:pt x="34" y="7"/>
                      <a:pt x="41" y="1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3" name="Freeform 873">
                <a:extLst>
                  <a:ext uri="{FF2B5EF4-FFF2-40B4-BE49-F238E27FC236}">
                    <a16:creationId xmlns:a16="http://schemas.microsoft.com/office/drawing/2014/main" id="{E50B2AD8-C63C-4995-A56F-BE7272170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2467"/>
                <a:ext cx="241" cy="243"/>
              </a:xfrm>
              <a:custGeom>
                <a:avLst/>
                <a:gdLst>
                  <a:gd name="T0" fmla="*/ 1031 w 104"/>
                  <a:gd name="T1" fmla="*/ 1495 h 98"/>
                  <a:gd name="T2" fmla="*/ 1059 w 104"/>
                  <a:gd name="T3" fmla="*/ 1451 h 98"/>
                  <a:gd name="T4" fmla="*/ 1085 w 104"/>
                  <a:gd name="T5" fmla="*/ 1421 h 98"/>
                  <a:gd name="T6" fmla="*/ 1085 w 104"/>
                  <a:gd name="T7" fmla="*/ 1341 h 98"/>
                  <a:gd name="T8" fmla="*/ 1010 w 104"/>
                  <a:gd name="T9" fmla="*/ 855 h 98"/>
                  <a:gd name="T10" fmla="*/ 1068 w 104"/>
                  <a:gd name="T11" fmla="*/ 536 h 98"/>
                  <a:gd name="T12" fmla="*/ 1293 w 104"/>
                  <a:gd name="T13" fmla="*/ 183 h 98"/>
                  <a:gd name="T14" fmla="*/ 1219 w 104"/>
                  <a:gd name="T15" fmla="*/ 42 h 98"/>
                  <a:gd name="T16" fmla="*/ 1207 w 104"/>
                  <a:gd name="T17" fmla="*/ 0 h 98"/>
                  <a:gd name="T18" fmla="*/ 1085 w 104"/>
                  <a:gd name="T19" fmla="*/ 30 h 98"/>
                  <a:gd name="T20" fmla="*/ 1059 w 104"/>
                  <a:gd name="T21" fmla="*/ 74 h 98"/>
                  <a:gd name="T22" fmla="*/ 1047 w 104"/>
                  <a:gd name="T23" fmla="*/ 92 h 98"/>
                  <a:gd name="T24" fmla="*/ 823 w 104"/>
                  <a:gd name="T25" fmla="*/ 516 h 98"/>
                  <a:gd name="T26" fmla="*/ 322 w 104"/>
                  <a:gd name="T27" fmla="*/ 669 h 98"/>
                  <a:gd name="T28" fmla="*/ 0 w 104"/>
                  <a:gd name="T29" fmla="*/ 719 h 98"/>
                  <a:gd name="T30" fmla="*/ 0 w 104"/>
                  <a:gd name="T31" fmla="*/ 719 h 98"/>
                  <a:gd name="T32" fmla="*/ 49 w 104"/>
                  <a:gd name="T33" fmla="*/ 702 h 98"/>
                  <a:gd name="T34" fmla="*/ 424 w 104"/>
                  <a:gd name="T35" fmla="*/ 793 h 98"/>
                  <a:gd name="T36" fmla="*/ 575 w 104"/>
                  <a:gd name="T37" fmla="*/ 915 h 98"/>
                  <a:gd name="T38" fmla="*/ 698 w 104"/>
                  <a:gd name="T39" fmla="*/ 1009 h 98"/>
                  <a:gd name="T40" fmla="*/ 897 w 104"/>
                  <a:gd name="T41" fmla="*/ 1341 h 98"/>
                  <a:gd name="T42" fmla="*/ 897 w 104"/>
                  <a:gd name="T43" fmla="*/ 1341 h 98"/>
                  <a:gd name="T44" fmla="*/ 971 w 104"/>
                  <a:gd name="T45" fmla="*/ 1433 h 98"/>
                  <a:gd name="T46" fmla="*/ 994 w 104"/>
                  <a:gd name="T47" fmla="*/ 1451 h 98"/>
                  <a:gd name="T48" fmla="*/ 1031 w 104"/>
                  <a:gd name="T49" fmla="*/ 1495 h 9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4" h="98">
                    <a:moveTo>
                      <a:pt x="83" y="98"/>
                    </a:moveTo>
                    <a:cubicBezTo>
                      <a:pt x="85" y="95"/>
                      <a:pt x="85" y="95"/>
                      <a:pt x="85" y="95"/>
                    </a:cubicBez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3" y="77"/>
                      <a:pt x="78" y="65"/>
                      <a:pt x="81" y="56"/>
                    </a:cubicBezTo>
                    <a:cubicBezTo>
                      <a:pt x="84" y="48"/>
                      <a:pt x="84" y="46"/>
                      <a:pt x="86" y="35"/>
                    </a:cubicBezTo>
                    <a:cubicBezTo>
                      <a:pt x="88" y="23"/>
                      <a:pt x="98" y="18"/>
                      <a:pt x="104" y="12"/>
                    </a:cubicBezTo>
                    <a:cubicBezTo>
                      <a:pt x="100" y="9"/>
                      <a:pt x="98" y="8"/>
                      <a:pt x="98" y="3"/>
                    </a:cubicBezTo>
                    <a:cubicBezTo>
                      <a:pt x="97" y="3"/>
                      <a:pt x="98" y="0"/>
                      <a:pt x="97" y="0"/>
                    </a:cubicBezTo>
                    <a:cubicBezTo>
                      <a:pt x="96" y="0"/>
                      <a:pt x="90" y="1"/>
                      <a:pt x="87" y="2"/>
                    </a:cubicBezTo>
                    <a:cubicBezTo>
                      <a:pt x="85" y="2"/>
                      <a:pt x="86" y="5"/>
                      <a:pt x="85" y="5"/>
                    </a:cubicBezTo>
                    <a:cubicBezTo>
                      <a:pt x="85" y="5"/>
                      <a:pt x="84" y="6"/>
                      <a:pt x="84" y="6"/>
                    </a:cubicBezTo>
                    <a:cubicBezTo>
                      <a:pt x="74" y="13"/>
                      <a:pt x="73" y="29"/>
                      <a:pt x="66" y="34"/>
                    </a:cubicBezTo>
                    <a:cubicBezTo>
                      <a:pt x="58" y="39"/>
                      <a:pt x="54" y="48"/>
                      <a:pt x="26" y="44"/>
                    </a:cubicBezTo>
                    <a:cubicBezTo>
                      <a:pt x="18" y="42"/>
                      <a:pt x="9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46"/>
                      <a:pt x="2" y="46"/>
                      <a:pt x="4" y="46"/>
                    </a:cubicBezTo>
                    <a:cubicBezTo>
                      <a:pt x="27" y="47"/>
                      <a:pt x="27" y="50"/>
                      <a:pt x="34" y="52"/>
                    </a:cubicBezTo>
                    <a:cubicBezTo>
                      <a:pt x="41" y="54"/>
                      <a:pt x="44" y="55"/>
                      <a:pt x="46" y="60"/>
                    </a:cubicBezTo>
                    <a:cubicBezTo>
                      <a:pt x="49" y="65"/>
                      <a:pt x="50" y="65"/>
                      <a:pt x="56" y="66"/>
                    </a:cubicBezTo>
                    <a:cubicBezTo>
                      <a:pt x="62" y="68"/>
                      <a:pt x="70" y="79"/>
                      <a:pt x="72" y="88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73" y="90"/>
                      <a:pt x="75" y="92"/>
                      <a:pt x="78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5"/>
                      <a:pt x="82" y="96"/>
                      <a:pt x="83" y="98"/>
                    </a:cubicBezTo>
                    <a:close/>
                  </a:path>
                </a:pathLst>
              </a:custGeom>
              <a:solidFill>
                <a:srgbClr val="867C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4" name="Freeform 874">
                <a:extLst>
                  <a:ext uri="{FF2B5EF4-FFF2-40B4-BE49-F238E27FC236}">
                    <a16:creationId xmlns:a16="http://schemas.microsoft.com/office/drawing/2014/main" id="{6F6538D5-4B34-443A-AF17-490CB2876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552"/>
                <a:ext cx="65" cy="101"/>
              </a:xfrm>
              <a:custGeom>
                <a:avLst/>
                <a:gdLst>
                  <a:gd name="T0" fmla="*/ 0 w 28"/>
                  <a:gd name="T1" fmla="*/ 236 h 41"/>
                  <a:gd name="T2" fmla="*/ 351 w 28"/>
                  <a:gd name="T3" fmla="*/ 0 h 41"/>
                  <a:gd name="T4" fmla="*/ 274 w 28"/>
                  <a:gd name="T5" fmla="*/ 613 h 41"/>
                  <a:gd name="T6" fmla="*/ 12 w 28"/>
                  <a:gd name="T7" fmla="*/ 28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41">
                    <a:moveTo>
                      <a:pt x="0" y="16"/>
                    </a:moveTo>
                    <a:cubicBezTo>
                      <a:pt x="11" y="19"/>
                      <a:pt x="20" y="4"/>
                      <a:pt x="28" y="0"/>
                    </a:cubicBezTo>
                    <a:cubicBezTo>
                      <a:pt x="19" y="10"/>
                      <a:pt x="18" y="28"/>
                      <a:pt x="22" y="41"/>
                    </a:cubicBezTo>
                    <a:cubicBezTo>
                      <a:pt x="17" y="30"/>
                      <a:pt x="9" y="25"/>
                      <a:pt x="1" y="19"/>
                    </a:cubicBezTo>
                  </a:path>
                </a:pathLst>
              </a:custGeom>
              <a:solidFill>
                <a:srgbClr val="AFA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5" name="Freeform 875">
                <a:extLst>
                  <a:ext uri="{FF2B5EF4-FFF2-40B4-BE49-F238E27FC236}">
                    <a16:creationId xmlns:a16="http://schemas.microsoft.com/office/drawing/2014/main" id="{E9AB8A73-FC14-442E-992D-870613030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878"/>
                <a:ext cx="241" cy="91"/>
              </a:xfrm>
              <a:custGeom>
                <a:avLst/>
                <a:gdLst>
                  <a:gd name="T0" fmla="*/ 1145 w 104"/>
                  <a:gd name="T1" fmla="*/ 236 h 37"/>
                  <a:gd name="T2" fmla="*/ 1133 w 104"/>
                  <a:gd name="T3" fmla="*/ 539 h 37"/>
                  <a:gd name="T4" fmla="*/ 746 w 104"/>
                  <a:gd name="T5" fmla="*/ 460 h 37"/>
                  <a:gd name="T6" fmla="*/ 225 w 104"/>
                  <a:gd name="T7" fmla="*/ 0 h 37"/>
                  <a:gd name="T8" fmla="*/ 301 w 104"/>
                  <a:gd name="T9" fmla="*/ 298 h 37"/>
                  <a:gd name="T10" fmla="*/ 436 w 104"/>
                  <a:gd name="T11" fmla="*/ 133 h 37"/>
                  <a:gd name="T12" fmla="*/ 558 w 104"/>
                  <a:gd name="T13" fmla="*/ 327 h 37"/>
                  <a:gd name="T14" fmla="*/ 681 w 104"/>
                  <a:gd name="T15" fmla="*/ 207 h 37"/>
                  <a:gd name="T16" fmla="*/ 971 w 104"/>
                  <a:gd name="T17" fmla="*/ 357 h 37"/>
                  <a:gd name="T18" fmla="*/ 1105 w 104"/>
                  <a:gd name="T19" fmla="*/ 253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37">
                    <a:moveTo>
                      <a:pt x="92" y="16"/>
                    </a:moveTo>
                    <a:cubicBezTo>
                      <a:pt x="98" y="22"/>
                      <a:pt x="104" y="34"/>
                      <a:pt x="91" y="36"/>
                    </a:cubicBezTo>
                    <a:cubicBezTo>
                      <a:pt x="82" y="37"/>
                      <a:pt x="69" y="33"/>
                      <a:pt x="60" y="31"/>
                    </a:cubicBezTo>
                    <a:cubicBezTo>
                      <a:pt x="45" y="28"/>
                      <a:pt x="0" y="30"/>
                      <a:pt x="18" y="0"/>
                    </a:cubicBezTo>
                    <a:cubicBezTo>
                      <a:pt x="18" y="6"/>
                      <a:pt x="16" y="19"/>
                      <a:pt x="24" y="20"/>
                    </a:cubicBezTo>
                    <a:cubicBezTo>
                      <a:pt x="30" y="20"/>
                      <a:pt x="31" y="13"/>
                      <a:pt x="35" y="9"/>
                    </a:cubicBezTo>
                    <a:cubicBezTo>
                      <a:pt x="40" y="11"/>
                      <a:pt x="41" y="21"/>
                      <a:pt x="45" y="22"/>
                    </a:cubicBezTo>
                    <a:cubicBezTo>
                      <a:pt x="51" y="24"/>
                      <a:pt x="52" y="17"/>
                      <a:pt x="55" y="14"/>
                    </a:cubicBezTo>
                    <a:cubicBezTo>
                      <a:pt x="64" y="23"/>
                      <a:pt x="64" y="30"/>
                      <a:pt x="78" y="24"/>
                    </a:cubicBezTo>
                    <a:cubicBezTo>
                      <a:pt x="81" y="22"/>
                      <a:pt x="85" y="20"/>
                      <a:pt x="89" y="1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6" name="Freeform 876">
                <a:extLst>
                  <a:ext uri="{FF2B5EF4-FFF2-40B4-BE49-F238E27FC236}">
                    <a16:creationId xmlns:a16="http://schemas.microsoft.com/office/drawing/2014/main" id="{0EF5364B-2A95-4F70-9434-C6501C1A8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613"/>
                <a:ext cx="120" cy="225"/>
              </a:xfrm>
              <a:custGeom>
                <a:avLst/>
                <a:gdLst>
                  <a:gd name="T0" fmla="*/ 0 w 52"/>
                  <a:gd name="T1" fmla="*/ 0 h 91"/>
                  <a:gd name="T2" fmla="*/ 318 w 52"/>
                  <a:gd name="T3" fmla="*/ 195 h 91"/>
                  <a:gd name="T4" fmla="*/ 443 w 52"/>
                  <a:gd name="T5" fmla="*/ 710 h 91"/>
                  <a:gd name="T6" fmla="*/ 639 w 52"/>
                  <a:gd name="T7" fmla="*/ 1345 h 91"/>
                  <a:gd name="T8" fmla="*/ 282 w 52"/>
                  <a:gd name="T9" fmla="*/ 1375 h 91"/>
                  <a:gd name="T10" fmla="*/ 245 w 52"/>
                  <a:gd name="T11" fmla="*/ 967 h 91"/>
                  <a:gd name="T12" fmla="*/ 196 w 52"/>
                  <a:gd name="T13" fmla="*/ 648 h 91"/>
                  <a:gd name="T14" fmla="*/ 256 w 52"/>
                  <a:gd name="T15" fmla="*/ 225 h 91"/>
                  <a:gd name="T16" fmla="*/ 12 w 52"/>
                  <a:gd name="T17" fmla="*/ 12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" h="91">
                    <a:moveTo>
                      <a:pt x="0" y="0"/>
                    </a:moveTo>
                    <a:cubicBezTo>
                      <a:pt x="12" y="3"/>
                      <a:pt x="19" y="9"/>
                      <a:pt x="26" y="13"/>
                    </a:cubicBezTo>
                    <a:cubicBezTo>
                      <a:pt x="36" y="19"/>
                      <a:pt x="37" y="37"/>
                      <a:pt x="36" y="47"/>
                    </a:cubicBezTo>
                    <a:cubicBezTo>
                      <a:pt x="34" y="67"/>
                      <a:pt x="31" y="83"/>
                      <a:pt x="52" y="89"/>
                    </a:cubicBezTo>
                    <a:cubicBezTo>
                      <a:pt x="44" y="90"/>
                      <a:pt x="29" y="83"/>
                      <a:pt x="23" y="91"/>
                    </a:cubicBezTo>
                    <a:cubicBezTo>
                      <a:pt x="27" y="86"/>
                      <a:pt x="35" y="57"/>
                      <a:pt x="20" y="64"/>
                    </a:cubicBezTo>
                    <a:cubicBezTo>
                      <a:pt x="26" y="58"/>
                      <a:pt x="34" y="32"/>
                      <a:pt x="16" y="43"/>
                    </a:cubicBezTo>
                    <a:cubicBezTo>
                      <a:pt x="24" y="37"/>
                      <a:pt x="26" y="20"/>
                      <a:pt x="21" y="15"/>
                    </a:cubicBezTo>
                    <a:cubicBezTo>
                      <a:pt x="16" y="11"/>
                      <a:pt x="7" y="2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7" name="Freeform 877">
                <a:extLst>
                  <a:ext uri="{FF2B5EF4-FFF2-40B4-BE49-F238E27FC236}">
                    <a16:creationId xmlns:a16="http://schemas.microsoft.com/office/drawing/2014/main" id="{23D699A7-E14A-4EF8-8DA3-317492C76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655"/>
                <a:ext cx="119" cy="38"/>
              </a:xfrm>
              <a:custGeom>
                <a:avLst/>
                <a:gdLst>
                  <a:gd name="T0" fmla="*/ 649 w 51"/>
                  <a:gd name="T1" fmla="*/ 180 h 15"/>
                  <a:gd name="T2" fmla="*/ 457 w 51"/>
                  <a:gd name="T3" fmla="*/ 213 h 15"/>
                  <a:gd name="T4" fmla="*/ 315 w 51"/>
                  <a:gd name="T5" fmla="*/ 243 h 15"/>
                  <a:gd name="T6" fmla="*/ 77 w 51"/>
                  <a:gd name="T7" fmla="*/ 96 h 15"/>
                  <a:gd name="T8" fmla="*/ 163 w 51"/>
                  <a:gd name="T9" fmla="*/ 63 h 15"/>
                  <a:gd name="T10" fmla="*/ 306 w 51"/>
                  <a:gd name="T11" fmla="*/ 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51" y="11"/>
                    </a:moveTo>
                    <a:cubicBezTo>
                      <a:pt x="46" y="11"/>
                      <a:pt x="41" y="11"/>
                      <a:pt x="36" y="13"/>
                    </a:cubicBezTo>
                    <a:cubicBezTo>
                      <a:pt x="32" y="14"/>
                      <a:pt x="29" y="15"/>
                      <a:pt x="25" y="15"/>
                    </a:cubicBezTo>
                    <a:cubicBezTo>
                      <a:pt x="21" y="15"/>
                      <a:pt x="0" y="12"/>
                      <a:pt x="6" y="6"/>
                    </a:cubicBezTo>
                    <a:cubicBezTo>
                      <a:pt x="10" y="7"/>
                      <a:pt x="9" y="6"/>
                      <a:pt x="13" y="4"/>
                    </a:cubicBezTo>
                    <a:cubicBezTo>
                      <a:pt x="17" y="3"/>
                      <a:pt x="20" y="1"/>
                      <a:pt x="24" y="0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8" name="Freeform 878">
                <a:extLst>
                  <a:ext uri="{FF2B5EF4-FFF2-40B4-BE49-F238E27FC236}">
                    <a16:creationId xmlns:a16="http://schemas.microsoft.com/office/drawing/2014/main" id="{D09ECD75-0016-48D5-9547-15AB1B366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2638"/>
                <a:ext cx="54" cy="116"/>
              </a:xfrm>
              <a:custGeom>
                <a:avLst/>
                <a:gdLst>
                  <a:gd name="T0" fmla="*/ 89 w 23"/>
                  <a:gd name="T1" fmla="*/ 0 h 47"/>
                  <a:gd name="T2" fmla="*/ 181 w 23"/>
                  <a:gd name="T3" fmla="*/ 469 h 47"/>
                  <a:gd name="T4" fmla="*/ 298 w 23"/>
                  <a:gd name="T5" fmla="*/ 706 h 47"/>
                  <a:gd name="T6" fmla="*/ 143 w 23"/>
                  <a:gd name="T7" fmla="*/ 543 h 47"/>
                  <a:gd name="T8" fmla="*/ 0 w 23"/>
                  <a:gd name="T9" fmla="*/ 36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7">
                    <a:moveTo>
                      <a:pt x="7" y="0"/>
                    </a:moveTo>
                    <a:cubicBezTo>
                      <a:pt x="4" y="21"/>
                      <a:pt x="11" y="27"/>
                      <a:pt x="14" y="31"/>
                    </a:cubicBezTo>
                    <a:cubicBezTo>
                      <a:pt x="18" y="35"/>
                      <a:pt x="22" y="42"/>
                      <a:pt x="23" y="47"/>
                    </a:cubicBezTo>
                    <a:cubicBezTo>
                      <a:pt x="19" y="44"/>
                      <a:pt x="15" y="40"/>
                      <a:pt x="11" y="36"/>
                    </a:cubicBezTo>
                    <a:cubicBezTo>
                      <a:pt x="8" y="33"/>
                      <a:pt x="3" y="28"/>
                      <a:pt x="0" y="2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09" name="Freeform 879">
                <a:extLst>
                  <a:ext uri="{FF2B5EF4-FFF2-40B4-BE49-F238E27FC236}">
                    <a16:creationId xmlns:a16="http://schemas.microsoft.com/office/drawing/2014/main" id="{FCC30A44-D046-44AC-8829-477E30210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2425"/>
                <a:ext cx="753" cy="490"/>
              </a:xfrm>
              <a:custGeom>
                <a:avLst/>
                <a:gdLst>
                  <a:gd name="T0" fmla="*/ 0 w 325"/>
                  <a:gd name="T1" fmla="*/ 2151 h 198"/>
                  <a:gd name="T2" fmla="*/ 971 w 325"/>
                  <a:gd name="T3" fmla="*/ 2579 h 198"/>
                  <a:gd name="T4" fmla="*/ 1928 w 325"/>
                  <a:gd name="T5" fmla="*/ 1458 h 198"/>
                  <a:gd name="T6" fmla="*/ 2410 w 325"/>
                  <a:gd name="T7" fmla="*/ 997 h 198"/>
                  <a:gd name="T8" fmla="*/ 2653 w 325"/>
                  <a:gd name="T9" fmla="*/ 881 h 198"/>
                  <a:gd name="T10" fmla="*/ 3012 w 325"/>
                  <a:gd name="T11" fmla="*/ 834 h 198"/>
                  <a:gd name="T12" fmla="*/ 3334 w 325"/>
                  <a:gd name="T13" fmla="*/ 772 h 198"/>
                  <a:gd name="T14" fmla="*/ 3721 w 325"/>
                  <a:gd name="T15" fmla="*/ 789 h 198"/>
                  <a:gd name="T16" fmla="*/ 3957 w 325"/>
                  <a:gd name="T17" fmla="*/ 287 h 198"/>
                  <a:gd name="T18" fmla="*/ 3767 w 325"/>
                  <a:gd name="T19" fmla="*/ 183 h 198"/>
                  <a:gd name="T20" fmla="*/ 3086 w 325"/>
                  <a:gd name="T21" fmla="*/ 121 h 198"/>
                  <a:gd name="T22" fmla="*/ 2861 w 325"/>
                  <a:gd name="T23" fmla="*/ 710 h 198"/>
                  <a:gd name="T24" fmla="*/ 2352 w 325"/>
                  <a:gd name="T25" fmla="*/ 577 h 198"/>
                  <a:gd name="T26" fmla="*/ 2141 w 325"/>
                  <a:gd name="T27" fmla="*/ 1059 h 198"/>
                  <a:gd name="T28" fmla="*/ 1615 w 325"/>
                  <a:gd name="T29" fmla="*/ 1091 h 198"/>
                  <a:gd name="T30" fmla="*/ 1031 w 325"/>
                  <a:gd name="T31" fmla="*/ 2118 h 198"/>
                  <a:gd name="T32" fmla="*/ 558 w 325"/>
                  <a:gd name="T33" fmla="*/ 2383 h 198"/>
                  <a:gd name="T34" fmla="*/ 114 w 325"/>
                  <a:gd name="T35" fmla="*/ 2168 h 1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5" h="198">
                    <a:moveTo>
                      <a:pt x="0" y="142"/>
                    </a:moveTo>
                    <a:cubicBezTo>
                      <a:pt x="24" y="150"/>
                      <a:pt x="55" y="198"/>
                      <a:pt x="78" y="170"/>
                    </a:cubicBezTo>
                    <a:cubicBezTo>
                      <a:pt x="100" y="143"/>
                      <a:pt x="126" y="115"/>
                      <a:pt x="155" y="96"/>
                    </a:cubicBezTo>
                    <a:cubicBezTo>
                      <a:pt x="169" y="86"/>
                      <a:pt x="184" y="80"/>
                      <a:pt x="194" y="66"/>
                    </a:cubicBezTo>
                    <a:cubicBezTo>
                      <a:pt x="200" y="56"/>
                      <a:pt x="200" y="56"/>
                      <a:pt x="213" y="58"/>
                    </a:cubicBezTo>
                    <a:cubicBezTo>
                      <a:pt x="224" y="59"/>
                      <a:pt x="230" y="58"/>
                      <a:pt x="242" y="55"/>
                    </a:cubicBezTo>
                    <a:cubicBezTo>
                      <a:pt x="250" y="52"/>
                      <a:pt x="259" y="52"/>
                      <a:pt x="268" y="51"/>
                    </a:cubicBezTo>
                    <a:cubicBezTo>
                      <a:pt x="277" y="50"/>
                      <a:pt x="291" y="53"/>
                      <a:pt x="299" y="52"/>
                    </a:cubicBezTo>
                    <a:cubicBezTo>
                      <a:pt x="311" y="51"/>
                      <a:pt x="325" y="32"/>
                      <a:pt x="318" y="19"/>
                    </a:cubicBezTo>
                    <a:cubicBezTo>
                      <a:pt x="307" y="35"/>
                      <a:pt x="314" y="30"/>
                      <a:pt x="303" y="12"/>
                    </a:cubicBezTo>
                    <a:cubicBezTo>
                      <a:pt x="295" y="0"/>
                      <a:pt x="261" y="13"/>
                      <a:pt x="248" y="8"/>
                    </a:cubicBezTo>
                    <a:cubicBezTo>
                      <a:pt x="252" y="30"/>
                      <a:pt x="251" y="41"/>
                      <a:pt x="230" y="47"/>
                    </a:cubicBezTo>
                    <a:cubicBezTo>
                      <a:pt x="216" y="50"/>
                      <a:pt x="199" y="49"/>
                      <a:pt x="189" y="38"/>
                    </a:cubicBezTo>
                    <a:cubicBezTo>
                      <a:pt x="184" y="52"/>
                      <a:pt x="190" y="62"/>
                      <a:pt x="172" y="70"/>
                    </a:cubicBezTo>
                    <a:cubicBezTo>
                      <a:pt x="159" y="76"/>
                      <a:pt x="144" y="77"/>
                      <a:pt x="130" y="72"/>
                    </a:cubicBezTo>
                    <a:cubicBezTo>
                      <a:pt x="151" y="99"/>
                      <a:pt x="95" y="122"/>
                      <a:pt x="83" y="140"/>
                    </a:cubicBezTo>
                    <a:cubicBezTo>
                      <a:pt x="74" y="155"/>
                      <a:pt x="64" y="163"/>
                      <a:pt x="45" y="157"/>
                    </a:cubicBezTo>
                    <a:cubicBezTo>
                      <a:pt x="37" y="154"/>
                      <a:pt x="14" y="152"/>
                      <a:pt x="9" y="14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0" name="Freeform 880">
                <a:extLst>
                  <a:ext uri="{FF2B5EF4-FFF2-40B4-BE49-F238E27FC236}">
                    <a16:creationId xmlns:a16="http://schemas.microsoft.com/office/drawing/2014/main" id="{40C07D36-7BB5-43C9-A3B9-49EBE0FDF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69"/>
                <a:ext cx="204" cy="180"/>
              </a:xfrm>
              <a:custGeom>
                <a:avLst/>
                <a:gdLst>
                  <a:gd name="T0" fmla="*/ 12 w 88"/>
                  <a:gd name="T1" fmla="*/ 0 h 73"/>
                  <a:gd name="T2" fmla="*/ 501 w 88"/>
                  <a:gd name="T3" fmla="*/ 572 h 73"/>
                  <a:gd name="T4" fmla="*/ 784 w 88"/>
                  <a:gd name="T5" fmla="*/ 1095 h 73"/>
                  <a:gd name="T6" fmla="*/ 1085 w 88"/>
                  <a:gd name="T7" fmla="*/ 644 h 73"/>
                  <a:gd name="T8" fmla="*/ 1032 w 88"/>
                  <a:gd name="T9" fmla="*/ 510 h 73"/>
                  <a:gd name="T10" fmla="*/ 925 w 88"/>
                  <a:gd name="T11" fmla="*/ 419 h 73"/>
                  <a:gd name="T12" fmla="*/ 721 w 88"/>
                  <a:gd name="T13" fmla="*/ 212 h 73"/>
                  <a:gd name="T14" fmla="*/ 436 w 88"/>
                  <a:gd name="T15" fmla="*/ 328 h 73"/>
                  <a:gd name="T16" fmla="*/ 74 w 88"/>
                  <a:gd name="T17" fmla="*/ 62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73">
                    <a:moveTo>
                      <a:pt x="1" y="0"/>
                    </a:moveTo>
                    <a:cubicBezTo>
                      <a:pt x="0" y="23"/>
                      <a:pt x="20" y="38"/>
                      <a:pt x="40" y="38"/>
                    </a:cubicBezTo>
                    <a:cubicBezTo>
                      <a:pt x="58" y="39"/>
                      <a:pt x="80" y="53"/>
                      <a:pt x="63" y="73"/>
                    </a:cubicBezTo>
                    <a:cubicBezTo>
                      <a:pt x="73" y="71"/>
                      <a:pt x="87" y="52"/>
                      <a:pt x="87" y="43"/>
                    </a:cubicBezTo>
                    <a:cubicBezTo>
                      <a:pt x="88" y="38"/>
                      <a:pt x="86" y="36"/>
                      <a:pt x="83" y="34"/>
                    </a:cubicBezTo>
                    <a:cubicBezTo>
                      <a:pt x="80" y="31"/>
                      <a:pt x="77" y="29"/>
                      <a:pt x="74" y="28"/>
                    </a:cubicBezTo>
                    <a:cubicBezTo>
                      <a:pt x="66" y="24"/>
                      <a:pt x="64" y="19"/>
                      <a:pt x="58" y="14"/>
                    </a:cubicBezTo>
                    <a:cubicBezTo>
                      <a:pt x="53" y="19"/>
                      <a:pt x="45" y="23"/>
                      <a:pt x="35" y="22"/>
                    </a:cubicBezTo>
                    <a:cubicBezTo>
                      <a:pt x="22" y="21"/>
                      <a:pt x="8" y="13"/>
                      <a:pt x="6" y="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1" name="Freeform 881">
                <a:extLst>
                  <a:ext uri="{FF2B5EF4-FFF2-40B4-BE49-F238E27FC236}">
                    <a16:creationId xmlns:a16="http://schemas.microsoft.com/office/drawing/2014/main" id="{C2A9121E-B81D-4A4C-B1DF-EC6389F49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460"/>
                <a:ext cx="14" cy="12"/>
              </a:xfrm>
              <a:custGeom>
                <a:avLst/>
                <a:gdLst>
                  <a:gd name="T0" fmla="*/ 0 w 6"/>
                  <a:gd name="T1" fmla="*/ 12 h 5"/>
                  <a:gd name="T2" fmla="*/ 77 w 6"/>
                  <a:gd name="T3" fmla="*/ 0 h 5"/>
                  <a:gd name="T4" fmla="*/ 12 w 6"/>
                  <a:gd name="T5" fmla="*/ 7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2" y="1"/>
                      <a:pt x="4" y="1"/>
                      <a:pt x="6" y="0"/>
                    </a:cubicBezTo>
                    <a:cubicBezTo>
                      <a:pt x="4" y="2"/>
                      <a:pt x="3" y="4"/>
                      <a:pt x="1" y="5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2" name="Freeform 882">
                <a:extLst>
                  <a:ext uri="{FF2B5EF4-FFF2-40B4-BE49-F238E27FC236}">
                    <a16:creationId xmlns:a16="http://schemas.microsoft.com/office/drawing/2014/main" id="{16630F8C-F870-440C-9E88-5EBE7E69D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84"/>
                <a:ext cx="134" cy="208"/>
              </a:xfrm>
              <a:custGeom>
                <a:avLst/>
                <a:gdLst>
                  <a:gd name="T0" fmla="*/ 0 w 58"/>
                  <a:gd name="T1" fmla="*/ 0 h 84"/>
                  <a:gd name="T2" fmla="*/ 705 w 58"/>
                  <a:gd name="T3" fmla="*/ 1184 h 84"/>
                  <a:gd name="T4" fmla="*/ 652 w 58"/>
                  <a:gd name="T5" fmla="*/ 1275 h 84"/>
                  <a:gd name="T6" fmla="*/ 640 w 58"/>
                  <a:gd name="T7" fmla="*/ 943 h 84"/>
                  <a:gd name="T8" fmla="*/ 0 w 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17" y="8"/>
                      <a:pt x="58" y="37"/>
                      <a:pt x="57" y="78"/>
                    </a:cubicBezTo>
                    <a:cubicBezTo>
                      <a:pt x="57" y="84"/>
                      <a:pt x="54" y="84"/>
                      <a:pt x="53" y="84"/>
                    </a:cubicBezTo>
                    <a:cubicBezTo>
                      <a:pt x="55" y="83"/>
                      <a:pt x="54" y="71"/>
                      <a:pt x="52" y="62"/>
                    </a:cubicBezTo>
                    <a:cubicBezTo>
                      <a:pt x="49" y="54"/>
                      <a:pt x="38" y="20"/>
                      <a:pt x="0" y="0"/>
                    </a:cubicBezTo>
                    <a:close/>
                  </a:path>
                </a:pathLst>
              </a:custGeom>
              <a:solidFill>
                <a:srgbClr val="F7E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3" name="Freeform 883">
                <a:extLst>
                  <a:ext uri="{FF2B5EF4-FFF2-40B4-BE49-F238E27FC236}">
                    <a16:creationId xmlns:a16="http://schemas.microsoft.com/office/drawing/2014/main" id="{64C9415A-1B64-4DB7-A7F2-228DE6367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062"/>
                <a:ext cx="148" cy="77"/>
              </a:xfrm>
              <a:custGeom>
                <a:avLst/>
                <a:gdLst>
                  <a:gd name="T0" fmla="*/ 423 w 64"/>
                  <a:gd name="T1" fmla="*/ 12 h 31"/>
                  <a:gd name="T2" fmla="*/ 0 w 64"/>
                  <a:gd name="T3" fmla="*/ 186 h 31"/>
                  <a:gd name="T4" fmla="*/ 791 w 64"/>
                  <a:gd name="T5" fmla="*/ 474 h 31"/>
                  <a:gd name="T6" fmla="*/ 423 w 64"/>
                  <a:gd name="T7" fmla="*/ 12 h 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31">
                    <a:moveTo>
                      <a:pt x="34" y="1"/>
                    </a:moveTo>
                    <a:cubicBezTo>
                      <a:pt x="29" y="0"/>
                      <a:pt x="0" y="12"/>
                      <a:pt x="0" y="12"/>
                    </a:cubicBezTo>
                    <a:cubicBezTo>
                      <a:pt x="11" y="11"/>
                      <a:pt x="36" y="10"/>
                      <a:pt x="64" y="31"/>
                    </a:cubicBezTo>
                    <a:cubicBezTo>
                      <a:pt x="58" y="24"/>
                      <a:pt x="19" y="7"/>
                      <a:pt x="34" y="1"/>
                    </a:cubicBezTo>
                    <a:close/>
                  </a:path>
                </a:pathLst>
              </a:custGeom>
              <a:solidFill>
                <a:srgbClr val="C3B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4" name="Freeform 884">
                <a:extLst>
                  <a:ext uri="{FF2B5EF4-FFF2-40B4-BE49-F238E27FC236}">
                    <a16:creationId xmlns:a16="http://schemas.microsoft.com/office/drawing/2014/main" id="{78D90893-3E07-4F77-81A8-05B94610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547"/>
                <a:ext cx="116" cy="123"/>
              </a:xfrm>
              <a:custGeom>
                <a:avLst/>
                <a:gdLst>
                  <a:gd name="T0" fmla="*/ 415 w 50"/>
                  <a:gd name="T1" fmla="*/ 733 h 50"/>
                  <a:gd name="T2" fmla="*/ 162 w 50"/>
                  <a:gd name="T3" fmla="*/ 539 h 50"/>
                  <a:gd name="T4" fmla="*/ 86 w 50"/>
                  <a:gd name="T5" fmla="*/ 399 h 50"/>
                  <a:gd name="T6" fmla="*/ 28 w 50"/>
                  <a:gd name="T7" fmla="*/ 376 h 50"/>
                  <a:gd name="T8" fmla="*/ 0 w 50"/>
                  <a:gd name="T9" fmla="*/ 103 h 50"/>
                  <a:gd name="T10" fmla="*/ 28 w 50"/>
                  <a:gd name="T11" fmla="*/ 42 h 50"/>
                  <a:gd name="T12" fmla="*/ 339 w 50"/>
                  <a:gd name="T13" fmla="*/ 207 h 50"/>
                  <a:gd name="T14" fmla="*/ 339 w 50"/>
                  <a:gd name="T15" fmla="*/ 194 h 50"/>
                  <a:gd name="T16" fmla="*/ 501 w 50"/>
                  <a:gd name="T17" fmla="*/ 376 h 50"/>
                  <a:gd name="T18" fmla="*/ 559 w 50"/>
                  <a:gd name="T19" fmla="*/ 460 h 50"/>
                  <a:gd name="T20" fmla="*/ 415 w 50"/>
                  <a:gd name="T21" fmla="*/ 733 h 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" h="50">
                    <a:moveTo>
                      <a:pt x="33" y="49"/>
                    </a:moveTo>
                    <a:cubicBezTo>
                      <a:pt x="24" y="49"/>
                      <a:pt x="17" y="42"/>
                      <a:pt x="13" y="36"/>
                    </a:cubicBezTo>
                    <a:cubicBezTo>
                      <a:pt x="11" y="33"/>
                      <a:pt x="8" y="30"/>
                      <a:pt x="7" y="27"/>
                    </a:cubicBezTo>
                    <a:cubicBezTo>
                      <a:pt x="6" y="23"/>
                      <a:pt x="4" y="28"/>
                      <a:pt x="2" y="25"/>
                    </a:cubicBezTo>
                    <a:cubicBezTo>
                      <a:pt x="1" y="23"/>
                      <a:pt x="1" y="11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7" y="0"/>
                      <a:pt x="18" y="7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31" y="17"/>
                      <a:pt x="35" y="21"/>
                      <a:pt x="40" y="25"/>
                    </a:cubicBezTo>
                    <a:cubicBezTo>
                      <a:pt x="42" y="27"/>
                      <a:pt x="43" y="29"/>
                      <a:pt x="45" y="31"/>
                    </a:cubicBezTo>
                    <a:cubicBezTo>
                      <a:pt x="50" y="36"/>
                      <a:pt x="47" y="50"/>
                      <a:pt x="33" y="49"/>
                    </a:cubicBezTo>
                    <a:close/>
                  </a:path>
                </a:pathLst>
              </a:custGeom>
              <a:solidFill>
                <a:srgbClr val="FFD5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5" name="Freeform 885">
                <a:extLst>
                  <a:ext uri="{FF2B5EF4-FFF2-40B4-BE49-F238E27FC236}">
                    <a16:creationId xmlns:a16="http://schemas.microsoft.com/office/drawing/2014/main" id="{8623A2E4-E292-4676-A99E-7FC5713A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606"/>
                <a:ext cx="58" cy="57"/>
              </a:xfrm>
              <a:custGeom>
                <a:avLst/>
                <a:gdLst>
                  <a:gd name="T0" fmla="*/ 0 w 25"/>
                  <a:gd name="T1" fmla="*/ 0 h 23"/>
                  <a:gd name="T2" fmla="*/ 313 w 25"/>
                  <a:gd name="T3" fmla="*/ 307 h 23"/>
                  <a:gd name="T4" fmla="*/ 0 w 25"/>
                  <a:gd name="T5" fmla="*/ 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0" y="0"/>
                    </a:moveTo>
                    <a:cubicBezTo>
                      <a:pt x="7" y="17"/>
                      <a:pt x="21" y="23"/>
                      <a:pt x="25" y="20"/>
                    </a:cubicBezTo>
                    <a:cubicBezTo>
                      <a:pt x="18" y="18"/>
                      <a:pt x="4" y="7"/>
                      <a:pt x="0" y="0"/>
                    </a:cubicBezTo>
                    <a:close/>
                  </a:path>
                </a:pathLst>
              </a:custGeom>
              <a:solidFill>
                <a:srgbClr val="F9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6" name="Freeform 886">
                <a:extLst>
                  <a:ext uri="{FF2B5EF4-FFF2-40B4-BE49-F238E27FC236}">
                    <a16:creationId xmlns:a16="http://schemas.microsoft.com/office/drawing/2014/main" id="{3067B0D8-BA12-4880-8F83-A711FD501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561"/>
                <a:ext cx="88" cy="89"/>
              </a:xfrm>
              <a:custGeom>
                <a:avLst/>
                <a:gdLst>
                  <a:gd name="T0" fmla="*/ 435 w 38"/>
                  <a:gd name="T1" fmla="*/ 544 h 36"/>
                  <a:gd name="T2" fmla="*/ 0 w 38"/>
                  <a:gd name="T3" fmla="*/ 0 h 36"/>
                  <a:gd name="T4" fmla="*/ 435 w 38"/>
                  <a:gd name="T5" fmla="*/ 544 h 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" h="36">
                    <a:moveTo>
                      <a:pt x="35" y="36"/>
                    </a:moveTo>
                    <a:cubicBezTo>
                      <a:pt x="38" y="28"/>
                      <a:pt x="28" y="15"/>
                      <a:pt x="0" y="0"/>
                    </a:cubicBezTo>
                    <a:cubicBezTo>
                      <a:pt x="9" y="7"/>
                      <a:pt x="37" y="27"/>
                      <a:pt x="35" y="36"/>
                    </a:cubicBezTo>
                    <a:close/>
                  </a:path>
                </a:pathLst>
              </a:custGeom>
              <a:solidFill>
                <a:srgbClr val="FFF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7" name="Freeform 887">
                <a:extLst>
                  <a:ext uri="{FF2B5EF4-FFF2-40B4-BE49-F238E27FC236}">
                    <a16:creationId xmlns:a16="http://schemas.microsoft.com/office/drawing/2014/main" id="{081835DC-F813-4387-BFDB-B7A4497AB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094"/>
                <a:ext cx="362" cy="134"/>
              </a:xfrm>
              <a:custGeom>
                <a:avLst/>
                <a:gdLst>
                  <a:gd name="T0" fmla="*/ 0 w 156"/>
                  <a:gd name="T1" fmla="*/ 826 h 54"/>
                  <a:gd name="T2" fmla="*/ 1949 w 156"/>
                  <a:gd name="T3" fmla="*/ 752 h 54"/>
                  <a:gd name="T4" fmla="*/ 0 w 156"/>
                  <a:gd name="T5" fmla="*/ 826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54">
                    <a:moveTo>
                      <a:pt x="0" y="54"/>
                    </a:moveTo>
                    <a:cubicBezTo>
                      <a:pt x="11" y="42"/>
                      <a:pt x="84" y="0"/>
                      <a:pt x="156" y="49"/>
                    </a:cubicBezTo>
                    <a:cubicBezTo>
                      <a:pt x="140" y="40"/>
                      <a:pt x="70" y="15"/>
                      <a:pt x="0" y="54"/>
                    </a:cubicBezTo>
                    <a:close/>
                  </a:path>
                </a:pathLst>
              </a:cu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8" name="Freeform 888">
                <a:extLst>
                  <a:ext uri="{FF2B5EF4-FFF2-40B4-BE49-F238E27FC236}">
                    <a16:creationId xmlns:a16="http://schemas.microsoft.com/office/drawing/2014/main" id="{DBEC3604-ACFD-4734-A6AC-455D15BE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44"/>
                <a:ext cx="209" cy="37"/>
              </a:xfrm>
              <a:custGeom>
                <a:avLst/>
                <a:gdLst>
                  <a:gd name="T0" fmla="*/ 1126 w 90"/>
                  <a:gd name="T1" fmla="*/ 212 h 15"/>
                  <a:gd name="T2" fmla="*/ 0 w 90"/>
                  <a:gd name="T3" fmla="*/ 224 h 15"/>
                  <a:gd name="T4" fmla="*/ 1126 w 90"/>
                  <a:gd name="T5" fmla="*/ 212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15">
                    <a:moveTo>
                      <a:pt x="90" y="14"/>
                    </a:moveTo>
                    <a:cubicBezTo>
                      <a:pt x="53" y="0"/>
                      <a:pt x="12" y="9"/>
                      <a:pt x="0" y="15"/>
                    </a:cubicBezTo>
                    <a:cubicBezTo>
                      <a:pt x="17" y="11"/>
                      <a:pt x="49" y="3"/>
                      <a:pt x="9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19" name="Freeform 889">
                <a:extLst>
                  <a:ext uri="{FF2B5EF4-FFF2-40B4-BE49-F238E27FC236}">
                    <a16:creationId xmlns:a16="http://schemas.microsoft.com/office/drawing/2014/main" id="{7E5AA2A5-ED92-4C22-B60E-06131790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433"/>
                <a:ext cx="188" cy="54"/>
              </a:xfrm>
              <a:custGeom>
                <a:avLst/>
                <a:gdLst>
                  <a:gd name="T0" fmla="*/ 0 w 81"/>
                  <a:gd name="T1" fmla="*/ 174 h 22"/>
                  <a:gd name="T2" fmla="*/ 1012 w 81"/>
                  <a:gd name="T3" fmla="*/ 0 h 22"/>
                  <a:gd name="T4" fmla="*/ 0 w 81"/>
                  <a:gd name="T5" fmla="*/ 17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22">
                    <a:moveTo>
                      <a:pt x="0" y="12"/>
                    </a:moveTo>
                    <a:cubicBezTo>
                      <a:pt x="14" y="16"/>
                      <a:pt x="60" y="22"/>
                      <a:pt x="81" y="0"/>
                    </a:cubicBezTo>
                    <a:cubicBezTo>
                      <a:pt x="68" y="7"/>
                      <a:pt x="37" y="17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0" name="Freeform 890">
                <a:extLst>
                  <a:ext uri="{FF2B5EF4-FFF2-40B4-BE49-F238E27FC236}">
                    <a16:creationId xmlns:a16="http://schemas.microsoft.com/office/drawing/2014/main" id="{CA3F4AF2-8353-473A-8F5F-E6C528DFE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527"/>
                <a:ext cx="62" cy="57"/>
              </a:xfrm>
              <a:custGeom>
                <a:avLst/>
                <a:gdLst>
                  <a:gd name="T0" fmla="*/ 94 w 27"/>
                  <a:gd name="T1" fmla="*/ 349 h 23"/>
                  <a:gd name="T2" fmla="*/ 326 w 27"/>
                  <a:gd name="T3" fmla="*/ 136 h 23"/>
                  <a:gd name="T4" fmla="*/ 94 w 27"/>
                  <a:gd name="T5" fmla="*/ 349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3">
                    <a:moveTo>
                      <a:pt x="8" y="23"/>
                    </a:moveTo>
                    <a:cubicBezTo>
                      <a:pt x="6" y="10"/>
                      <a:pt x="10" y="1"/>
                      <a:pt x="27" y="9"/>
                    </a:cubicBezTo>
                    <a:cubicBezTo>
                      <a:pt x="15" y="1"/>
                      <a:pt x="0" y="0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1" name="Freeform 891">
                <a:extLst>
                  <a:ext uri="{FF2B5EF4-FFF2-40B4-BE49-F238E27FC236}">
                    <a16:creationId xmlns:a16="http://schemas.microsoft.com/office/drawing/2014/main" id="{8941419A-8224-46E3-B924-2FF81E983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574"/>
                <a:ext cx="54" cy="178"/>
              </a:xfrm>
              <a:custGeom>
                <a:avLst/>
                <a:gdLst>
                  <a:gd name="T0" fmla="*/ 221 w 23"/>
                  <a:gd name="T1" fmla="*/ 410 h 72"/>
                  <a:gd name="T2" fmla="*/ 298 w 23"/>
                  <a:gd name="T3" fmla="*/ 586 h 72"/>
                  <a:gd name="T4" fmla="*/ 221 w 23"/>
                  <a:gd name="T5" fmla="*/ 759 h 72"/>
                  <a:gd name="T6" fmla="*/ 249 w 23"/>
                  <a:gd name="T7" fmla="*/ 935 h 72"/>
                  <a:gd name="T8" fmla="*/ 171 w 23"/>
                  <a:gd name="T9" fmla="*/ 1088 h 72"/>
                  <a:gd name="T10" fmla="*/ 28 w 23"/>
                  <a:gd name="T11" fmla="*/ 818 h 72"/>
                  <a:gd name="T12" fmla="*/ 38 w 23"/>
                  <a:gd name="T13" fmla="*/ 677 h 72"/>
                  <a:gd name="T14" fmla="*/ 38 w 23"/>
                  <a:gd name="T15" fmla="*/ 556 h 72"/>
                  <a:gd name="T16" fmla="*/ 155 w 23"/>
                  <a:gd name="T17" fmla="*/ 331 h 72"/>
                  <a:gd name="T18" fmla="*/ 232 w 23"/>
                  <a:gd name="T19" fmla="*/ 0 h 72"/>
                  <a:gd name="T20" fmla="*/ 221 w 23"/>
                  <a:gd name="T21" fmla="*/ 319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" h="72">
                    <a:moveTo>
                      <a:pt x="17" y="27"/>
                    </a:moveTo>
                    <a:cubicBezTo>
                      <a:pt x="18" y="31"/>
                      <a:pt x="23" y="35"/>
                      <a:pt x="23" y="39"/>
                    </a:cubicBezTo>
                    <a:cubicBezTo>
                      <a:pt x="23" y="43"/>
                      <a:pt x="18" y="45"/>
                      <a:pt x="17" y="50"/>
                    </a:cubicBezTo>
                    <a:cubicBezTo>
                      <a:pt x="17" y="54"/>
                      <a:pt x="20" y="58"/>
                      <a:pt x="19" y="62"/>
                    </a:cubicBezTo>
                    <a:cubicBezTo>
                      <a:pt x="18" y="65"/>
                      <a:pt x="15" y="69"/>
                      <a:pt x="13" y="72"/>
                    </a:cubicBezTo>
                    <a:cubicBezTo>
                      <a:pt x="9" y="67"/>
                      <a:pt x="0" y="62"/>
                      <a:pt x="2" y="54"/>
                    </a:cubicBezTo>
                    <a:cubicBezTo>
                      <a:pt x="3" y="50"/>
                      <a:pt x="5" y="49"/>
                      <a:pt x="3" y="45"/>
                    </a:cubicBezTo>
                    <a:cubicBezTo>
                      <a:pt x="2" y="42"/>
                      <a:pt x="1" y="40"/>
                      <a:pt x="3" y="37"/>
                    </a:cubicBezTo>
                    <a:cubicBezTo>
                      <a:pt x="5" y="31"/>
                      <a:pt x="12" y="29"/>
                      <a:pt x="12" y="22"/>
                    </a:cubicBezTo>
                    <a:cubicBezTo>
                      <a:pt x="12" y="14"/>
                      <a:pt x="10" y="7"/>
                      <a:pt x="18" y="0"/>
                    </a:cubicBezTo>
                    <a:cubicBezTo>
                      <a:pt x="14" y="6"/>
                      <a:pt x="14" y="15"/>
                      <a:pt x="17" y="21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2" name="Freeform 892">
                <a:extLst>
                  <a:ext uri="{FF2B5EF4-FFF2-40B4-BE49-F238E27FC236}">
                    <a16:creationId xmlns:a16="http://schemas.microsoft.com/office/drawing/2014/main" id="{0CEF0EC7-43D1-4A36-8749-93193EFC5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06"/>
                <a:ext cx="30" cy="42"/>
              </a:xfrm>
              <a:custGeom>
                <a:avLst/>
                <a:gdLst>
                  <a:gd name="T0" fmla="*/ 85 w 13"/>
                  <a:gd name="T1" fmla="*/ 0 h 17"/>
                  <a:gd name="T2" fmla="*/ 159 w 13"/>
                  <a:gd name="T3" fmla="*/ 257 h 17"/>
                  <a:gd name="T4" fmla="*/ 65 w 13"/>
                  <a:gd name="T5" fmla="*/ 3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7" y="0"/>
                    </a:moveTo>
                    <a:cubicBezTo>
                      <a:pt x="0" y="5"/>
                      <a:pt x="5" y="16"/>
                      <a:pt x="13" y="17"/>
                    </a:cubicBezTo>
                    <a:cubicBezTo>
                      <a:pt x="7" y="13"/>
                      <a:pt x="7" y="9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3" name="Freeform 893">
                <a:extLst>
                  <a:ext uri="{FF2B5EF4-FFF2-40B4-BE49-F238E27FC236}">
                    <a16:creationId xmlns:a16="http://schemas.microsoft.com/office/drawing/2014/main" id="{7656BCC8-2A50-4EB7-B88F-7C7ED1674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2749"/>
                <a:ext cx="28" cy="67"/>
              </a:xfrm>
              <a:custGeom>
                <a:avLst/>
                <a:gdLst>
                  <a:gd name="T0" fmla="*/ 86 w 12"/>
                  <a:gd name="T1" fmla="*/ 74 h 27"/>
                  <a:gd name="T2" fmla="*/ 28 w 12"/>
                  <a:gd name="T3" fmla="*/ 136 h 27"/>
                  <a:gd name="T4" fmla="*/ 28 w 12"/>
                  <a:gd name="T5" fmla="*/ 216 h 27"/>
                  <a:gd name="T6" fmla="*/ 28 w 12"/>
                  <a:gd name="T7" fmla="*/ 412 h 27"/>
                  <a:gd name="T8" fmla="*/ 86 w 12"/>
                  <a:gd name="T9" fmla="*/ 196 h 27"/>
                  <a:gd name="T10" fmla="*/ 142 w 12"/>
                  <a:gd name="T11" fmla="*/ 104 h 27"/>
                  <a:gd name="T12" fmla="*/ 114 w 12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" h="27">
                    <a:moveTo>
                      <a:pt x="7" y="5"/>
                    </a:moveTo>
                    <a:cubicBezTo>
                      <a:pt x="5" y="6"/>
                      <a:pt x="3" y="7"/>
                      <a:pt x="2" y="9"/>
                    </a:cubicBezTo>
                    <a:cubicBezTo>
                      <a:pt x="0" y="11"/>
                      <a:pt x="2" y="11"/>
                      <a:pt x="2" y="14"/>
                    </a:cubicBezTo>
                    <a:cubicBezTo>
                      <a:pt x="3" y="18"/>
                      <a:pt x="1" y="23"/>
                      <a:pt x="2" y="27"/>
                    </a:cubicBezTo>
                    <a:cubicBezTo>
                      <a:pt x="7" y="25"/>
                      <a:pt x="5" y="16"/>
                      <a:pt x="7" y="13"/>
                    </a:cubicBezTo>
                    <a:cubicBezTo>
                      <a:pt x="9" y="11"/>
                      <a:pt x="11" y="10"/>
                      <a:pt x="11" y="7"/>
                    </a:cubicBezTo>
                    <a:cubicBezTo>
                      <a:pt x="12" y="4"/>
                      <a:pt x="9" y="3"/>
                      <a:pt x="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4" name="Freeform 894">
                <a:extLst>
                  <a:ext uri="{FF2B5EF4-FFF2-40B4-BE49-F238E27FC236}">
                    <a16:creationId xmlns:a16="http://schemas.microsoft.com/office/drawing/2014/main" id="{E30C40FD-DE9A-4485-AADC-BDBD1C6ED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222"/>
                <a:ext cx="25" cy="128"/>
              </a:xfrm>
              <a:custGeom>
                <a:avLst/>
                <a:gdLst>
                  <a:gd name="T0" fmla="*/ 45 w 11"/>
                  <a:gd name="T1" fmla="*/ 0 h 52"/>
                  <a:gd name="T2" fmla="*/ 0 w 11"/>
                  <a:gd name="T3" fmla="*/ 327 h 52"/>
                  <a:gd name="T4" fmla="*/ 45 w 11"/>
                  <a:gd name="T5" fmla="*/ 775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52">
                    <a:moveTo>
                      <a:pt x="4" y="0"/>
                    </a:moveTo>
                    <a:cubicBezTo>
                      <a:pt x="3" y="7"/>
                      <a:pt x="0" y="16"/>
                      <a:pt x="0" y="22"/>
                    </a:cubicBezTo>
                    <a:cubicBezTo>
                      <a:pt x="0" y="30"/>
                      <a:pt x="11" y="44"/>
                      <a:pt x="4" y="5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5" name="Freeform 895">
                <a:extLst>
                  <a:ext uri="{FF2B5EF4-FFF2-40B4-BE49-F238E27FC236}">
                    <a16:creationId xmlns:a16="http://schemas.microsoft.com/office/drawing/2014/main" id="{34EE56F1-853B-4BDB-9225-F0CBE65AF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3036"/>
                <a:ext cx="90" cy="52"/>
              </a:xfrm>
              <a:custGeom>
                <a:avLst/>
                <a:gdLst>
                  <a:gd name="T0" fmla="*/ 480 w 39"/>
                  <a:gd name="T1" fmla="*/ 0 h 21"/>
                  <a:gd name="T2" fmla="*/ 282 w 39"/>
                  <a:gd name="T3" fmla="*/ 104 h 21"/>
                  <a:gd name="T4" fmla="*/ 0 w 39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9" h="21">
                    <a:moveTo>
                      <a:pt x="39" y="0"/>
                    </a:moveTo>
                    <a:cubicBezTo>
                      <a:pt x="34" y="8"/>
                      <a:pt x="29" y="3"/>
                      <a:pt x="23" y="7"/>
                    </a:cubicBezTo>
                    <a:cubicBezTo>
                      <a:pt x="18" y="9"/>
                      <a:pt x="6" y="21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6" name="Freeform 896">
                <a:extLst>
                  <a:ext uri="{FF2B5EF4-FFF2-40B4-BE49-F238E27FC236}">
                    <a16:creationId xmlns:a16="http://schemas.microsoft.com/office/drawing/2014/main" id="{037688CE-EF07-4B71-9206-20C2BE44A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950"/>
                <a:ext cx="100" cy="42"/>
              </a:xfrm>
              <a:custGeom>
                <a:avLst/>
                <a:gdLst>
                  <a:gd name="T0" fmla="*/ 542 w 43"/>
                  <a:gd name="T1" fmla="*/ 12 h 17"/>
                  <a:gd name="T2" fmla="*/ 0 w 43"/>
                  <a:gd name="T3" fmla="*/ 91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7">
                    <a:moveTo>
                      <a:pt x="43" y="1"/>
                    </a:moveTo>
                    <a:cubicBezTo>
                      <a:pt x="33" y="0"/>
                      <a:pt x="13" y="17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7" name="Freeform 897">
                <a:extLst>
                  <a:ext uri="{FF2B5EF4-FFF2-40B4-BE49-F238E27FC236}">
                    <a16:creationId xmlns:a16="http://schemas.microsoft.com/office/drawing/2014/main" id="{4AAF22FC-9EF7-4446-B6FE-C6A91B562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3217"/>
                <a:ext cx="28" cy="116"/>
              </a:xfrm>
              <a:custGeom>
                <a:avLst/>
                <a:gdLst>
                  <a:gd name="T0" fmla="*/ 0 w 12"/>
                  <a:gd name="T1" fmla="*/ 0 h 47"/>
                  <a:gd name="T2" fmla="*/ 77 w 12"/>
                  <a:gd name="T3" fmla="*/ 706 h 4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47">
                    <a:moveTo>
                      <a:pt x="0" y="0"/>
                    </a:moveTo>
                    <a:cubicBezTo>
                      <a:pt x="12" y="18"/>
                      <a:pt x="8" y="34"/>
                      <a:pt x="6" y="47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8" name="Freeform 898">
                <a:extLst>
                  <a:ext uri="{FF2B5EF4-FFF2-40B4-BE49-F238E27FC236}">
                    <a16:creationId xmlns:a16="http://schemas.microsoft.com/office/drawing/2014/main" id="{BDBE2D3C-7997-4C1B-A92C-C9B0E5C39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3222"/>
                <a:ext cx="30" cy="121"/>
              </a:xfrm>
              <a:custGeom>
                <a:avLst/>
                <a:gdLst>
                  <a:gd name="T0" fmla="*/ 12 w 13"/>
                  <a:gd name="T1" fmla="*/ 0 h 49"/>
                  <a:gd name="T2" fmla="*/ 0 w 13"/>
                  <a:gd name="T3" fmla="*/ 738 h 4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49">
                    <a:moveTo>
                      <a:pt x="1" y="0"/>
                    </a:moveTo>
                    <a:cubicBezTo>
                      <a:pt x="6" y="11"/>
                      <a:pt x="13" y="38"/>
                      <a:pt x="0" y="4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9" name="Freeform 899">
                <a:extLst>
                  <a:ext uri="{FF2B5EF4-FFF2-40B4-BE49-F238E27FC236}">
                    <a16:creationId xmlns:a16="http://schemas.microsoft.com/office/drawing/2014/main" id="{37642DDD-040F-45F1-B9D7-7D0BEC03D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32"/>
                <a:ext cx="14" cy="118"/>
              </a:xfrm>
              <a:custGeom>
                <a:avLst/>
                <a:gdLst>
                  <a:gd name="T0" fmla="*/ 49 w 6"/>
                  <a:gd name="T1" fmla="*/ 0 h 48"/>
                  <a:gd name="T2" fmla="*/ 77 w 6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8">
                    <a:moveTo>
                      <a:pt x="4" y="0"/>
                    </a:moveTo>
                    <a:cubicBezTo>
                      <a:pt x="0" y="12"/>
                      <a:pt x="5" y="35"/>
                      <a:pt x="6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0" name="Freeform 900">
                <a:extLst>
                  <a:ext uri="{FF2B5EF4-FFF2-40B4-BE49-F238E27FC236}">
                    <a16:creationId xmlns:a16="http://schemas.microsoft.com/office/drawing/2014/main" id="{7C7ECB21-B6CE-4BB9-9D54-5F35B177B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190"/>
                <a:ext cx="28" cy="145"/>
              </a:xfrm>
              <a:custGeom>
                <a:avLst/>
                <a:gdLst>
                  <a:gd name="T0" fmla="*/ 0 w 12"/>
                  <a:gd name="T1" fmla="*/ 0 h 59"/>
                  <a:gd name="T2" fmla="*/ 0 w 12"/>
                  <a:gd name="T3" fmla="*/ 875 h 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59">
                    <a:moveTo>
                      <a:pt x="0" y="0"/>
                    </a:moveTo>
                    <a:cubicBezTo>
                      <a:pt x="12" y="27"/>
                      <a:pt x="5" y="46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1" name="Freeform 901">
                <a:extLst>
                  <a:ext uri="{FF2B5EF4-FFF2-40B4-BE49-F238E27FC236}">
                    <a16:creationId xmlns:a16="http://schemas.microsoft.com/office/drawing/2014/main" id="{D9D3F817-BFB4-46DF-B3E7-1D2289DBD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224"/>
                <a:ext cx="14" cy="111"/>
              </a:xfrm>
              <a:custGeom>
                <a:avLst/>
                <a:gdLst>
                  <a:gd name="T0" fmla="*/ 37 w 6"/>
                  <a:gd name="T1" fmla="*/ 0 h 45"/>
                  <a:gd name="T2" fmla="*/ 77 w 6"/>
                  <a:gd name="T3" fmla="*/ 676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5">
                    <a:moveTo>
                      <a:pt x="3" y="0"/>
                    </a:moveTo>
                    <a:cubicBezTo>
                      <a:pt x="0" y="12"/>
                      <a:pt x="2" y="33"/>
                      <a:pt x="6" y="4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2" name="Freeform 902">
                <a:extLst>
                  <a:ext uri="{FF2B5EF4-FFF2-40B4-BE49-F238E27FC236}">
                    <a16:creationId xmlns:a16="http://schemas.microsoft.com/office/drawing/2014/main" id="{1A08B4C9-31AD-4955-867E-7EF54E9BD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3192"/>
                <a:ext cx="26" cy="124"/>
              </a:xfrm>
              <a:custGeom>
                <a:avLst/>
                <a:gdLst>
                  <a:gd name="T0" fmla="*/ 144 w 11"/>
                  <a:gd name="T1" fmla="*/ 0 h 50"/>
                  <a:gd name="T2" fmla="*/ 118 w 11"/>
                  <a:gd name="T3" fmla="*/ 764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0">
                    <a:moveTo>
                      <a:pt x="11" y="0"/>
                    </a:moveTo>
                    <a:cubicBezTo>
                      <a:pt x="3" y="11"/>
                      <a:pt x="0" y="40"/>
                      <a:pt x="9" y="5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3" name="Freeform 903">
                <a:extLst>
                  <a:ext uri="{FF2B5EF4-FFF2-40B4-BE49-F238E27FC236}">
                    <a16:creationId xmlns:a16="http://schemas.microsoft.com/office/drawing/2014/main" id="{73DEEFDF-E229-4327-956D-B9C6BBDDA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3182"/>
                <a:ext cx="25" cy="69"/>
              </a:xfrm>
              <a:custGeom>
                <a:avLst/>
                <a:gdLst>
                  <a:gd name="T0" fmla="*/ 130 w 11"/>
                  <a:gd name="T1" fmla="*/ 0 h 28"/>
                  <a:gd name="T2" fmla="*/ 0 w 11"/>
                  <a:gd name="T3" fmla="*/ 419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11" y="0"/>
                    </a:moveTo>
                    <a:cubicBezTo>
                      <a:pt x="7" y="5"/>
                      <a:pt x="5" y="27"/>
                      <a:pt x="0" y="2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4" name="Freeform 904">
                <a:extLst>
                  <a:ext uri="{FF2B5EF4-FFF2-40B4-BE49-F238E27FC236}">
                    <a16:creationId xmlns:a16="http://schemas.microsoft.com/office/drawing/2014/main" id="{98C570BF-9ABC-4C40-B612-D111649E1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3155"/>
                <a:ext cx="21" cy="82"/>
              </a:xfrm>
              <a:custGeom>
                <a:avLst/>
                <a:gdLst>
                  <a:gd name="T0" fmla="*/ 114 w 9"/>
                  <a:gd name="T1" fmla="*/ 0 h 33"/>
                  <a:gd name="T2" fmla="*/ 12 w 9"/>
                  <a:gd name="T3" fmla="*/ 507 h 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cubicBezTo>
                      <a:pt x="4" y="11"/>
                      <a:pt x="0" y="24"/>
                      <a:pt x="1" y="33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5" name="Freeform 905">
                <a:extLst>
                  <a:ext uri="{FF2B5EF4-FFF2-40B4-BE49-F238E27FC236}">
                    <a16:creationId xmlns:a16="http://schemas.microsoft.com/office/drawing/2014/main" id="{DDF1C6DD-E90D-49ED-924A-D2EE83DED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128"/>
                <a:ext cx="32" cy="76"/>
              </a:xfrm>
              <a:custGeom>
                <a:avLst/>
                <a:gdLst>
                  <a:gd name="T0" fmla="*/ 167 w 14"/>
                  <a:gd name="T1" fmla="*/ 0 h 31"/>
                  <a:gd name="T2" fmla="*/ 0 w 14"/>
                  <a:gd name="T3" fmla="*/ 444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cubicBezTo>
                      <a:pt x="14" y="5"/>
                      <a:pt x="7" y="31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6" name="Freeform 906">
                <a:extLst>
                  <a:ext uri="{FF2B5EF4-FFF2-40B4-BE49-F238E27FC236}">
                    <a16:creationId xmlns:a16="http://schemas.microsoft.com/office/drawing/2014/main" id="{D6D61F9C-0FA2-4E7E-91E6-7FCE06B98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2801"/>
                <a:ext cx="70" cy="18"/>
              </a:xfrm>
              <a:custGeom>
                <a:avLst/>
                <a:gdLst>
                  <a:gd name="T0" fmla="*/ 380 w 30"/>
                  <a:gd name="T1" fmla="*/ 21 h 7"/>
                  <a:gd name="T2" fmla="*/ 0 w 30"/>
                  <a:gd name="T3" fmla="*/ 33 h 7"/>
                  <a:gd name="T4" fmla="*/ 37 w 3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30" y="1"/>
                    </a:moveTo>
                    <a:cubicBezTo>
                      <a:pt x="19" y="1"/>
                      <a:pt x="11" y="7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7" name="Freeform 907">
                <a:extLst>
                  <a:ext uri="{FF2B5EF4-FFF2-40B4-BE49-F238E27FC236}">
                    <a16:creationId xmlns:a16="http://schemas.microsoft.com/office/drawing/2014/main" id="{7A4BA5BB-8D70-4195-904A-6DF78F0EA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707"/>
                <a:ext cx="25" cy="13"/>
              </a:xfrm>
              <a:custGeom>
                <a:avLst/>
                <a:gdLst>
                  <a:gd name="T0" fmla="*/ 130 w 11"/>
                  <a:gd name="T1" fmla="*/ 88 h 5"/>
                  <a:gd name="T2" fmla="*/ 25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8" y="4"/>
                      <a:pt x="0" y="5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8" name="Freeform 908">
                <a:extLst>
                  <a:ext uri="{FF2B5EF4-FFF2-40B4-BE49-F238E27FC236}">
                    <a16:creationId xmlns:a16="http://schemas.microsoft.com/office/drawing/2014/main" id="{30082BCE-04A4-491E-8D15-6F8593D60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660"/>
                <a:ext cx="26" cy="13"/>
              </a:xfrm>
              <a:custGeom>
                <a:avLst/>
                <a:gdLst>
                  <a:gd name="T0" fmla="*/ 144 w 11"/>
                  <a:gd name="T1" fmla="*/ 88 h 5"/>
                  <a:gd name="T2" fmla="*/ 0 w 11"/>
                  <a:gd name="T3" fmla="*/ 2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4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9" name="Freeform 909">
                <a:extLst>
                  <a:ext uri="{FF2B5EF4-FFF2-40B4-BE49-F238E27FC236}">
                    <a16:creationId xmlns:a16="http://schemas.microsoft.com/office/drawing/2014/main" id="{2FAA9E31-2BA4-41C2-A7C9-E4AA7DB4B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589"/>
                <a:ext cx="21" cy="19"/>
              </a:xfrm>
              <a:custGeom>
                <a:avLst/>
                <a:gdLst>
                  <a:gd name="T0" fmla="*/ 114 w 9"/>
                  <a:gd name="T1" fmla="*/ 107 h 8"/>
                  <a:gd name="T2" fmla="*/ 0 w 9"/>
                  <a:gd name="T3" fmla="*/ 12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8" y="3"/>
                      <a:pt x="5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40" name="Freeform 910">
                <a:extLst>
                  <a:ext uri="{FF2B5EF4-FFF2-40B4-BE49-F238E27FC236}">
                    <a16:creationId xmlns:a16="http://schemas.microsoft.com/office/drawing/2014/main" id="{3AA9C5BA-3743-4442-89B5-4FCCCB23A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2591"/>
                <a:ext cx="30" cy="27"/>
              </a:xfrm>
              <a:custGeom>
                <a:avLst/>
                <a:gdLst>
                  <a:gd name="T0" fmla="*/ 159 w 13"/>
                  <a:gd name="T1" fmla="*/ 162 h 11"/>
                  <a:gd name="T2" fmla="*/ 0 w 1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9"/>
                      <a:pt x="6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</p:grpSp>
        <p:grpSp>
          <p:nvGrpSpPr>
            <p:cNvPr id="18" name="Group 1112">
              <a:extLst>
                <a:ext uri="{FF2B5EF4-FFF2-40B4-BE49-F238E27FC236}">
                  <a16:creationId xmlns:a16="http://schemas.microsoft.com/office/drawing/2014/main" id="{7B988738-1CFD-4ABF-BAE2-84DB26F3A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41" name="Freeform 912">
                <a:extLst>
                  <a:ext uri="{FF2B5EF4-FFF2-40B4-BE49-F238E27FC236}">
                    <a16:creationId xmlns:a16="http://schemas.microsoft.com/office/drawing/2014/main" id="{083069EF-3065-4B00-A9A5-188155C20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01"/>
                <a:ext cx="7" cy="17"/>
              </a:xfrm>
              <a:custGeom>
                <a:avLst/>
                <a:gdLst>
                  <a:gd name="T0" fmla="*/ 37 w 3"/>
                  <a:gd name="T1" fmla="*/ 100 h 7"/>
                  <a:gd name="T2" fmla="*/ 0 w 3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2" name="Freeform 913">
                <a:extLst>
                  <a:ext uri="{FF2B5EF4-FFF2-40B4-BE49-F238E27FC236}">
                    <a16:creationId xmlns:a16="http://schemas.microsoft.com/office/drawing/2014/main" id="{33636371-89E0-4348-A21B-82101201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623"/>
                <a:ext cx="7" cy="27"/>
              </a:xfrm>
              <a:custGeom>
                <a:avLst/>
                <a:gdLst>
                  <a:gd name="T0" fmla="*/ 28 w 3"/>
                  <a:gd name="T1" fmla="*/ 162 h 11"/>
                  <a:gd name="T2" fmla="*/ 0 w 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1">
                    <a:moveTo>
                      <a:pt x="2" y="11"/>
                    </a:moveTo>
                    <a:cubicBezTo>
                      <a:pt x="3" y="7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3" name="Freeform 914">
                <a:extLst>
                  <a:ext uri="{FF2B5EF4-FFF2-40B4-BE49-F238E27FC236}">
                    <a16:creationId xmlns:a16="http://schemas.microsoft.com/office/drawing/2014/main" id="{86F5ED1A-A908-4DA7-8863-F623E3140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227"/>
                <a:ext cx="17" cy="118"/>
              </a:xfrm>
              <a:custGeom>
                <a:avLst/>
                <a:gdLst>
                  <a:gd name="T0" fmla="*/ 58 w 7"/>
                  <a:gd name="T1" fmla="*/ 0 h 48"/>
                  <a:gd name="T2" fmla="*/ 100 w 7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48">
                    <a:moveTo>
                      <a:pt x="4" y="0"/>
                    </a:moveTo>
                    <a:cubicBezTo>
                      <a:pt x="4" y="14"/>
                      <a:pt x="0" y="35"/>
                      <a:pt x="7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4" name="Freeform 915">
                <a:extLst>
                  <a:ext uri="{FF2B5EF4-FFF2-40B4-BE49-F238E27FC236}">
                    <a16:creationId xmlns:a16="http://schemas.microsoft.com/office/drawing/2014/main" id="{97AAD8AD-8269-403E-9DAF-2DB1C44A0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3207"/>
                <a:ext cx="14" cy="119"/>
              </a:xfrm>
              <a:custGeom>
                <a:avLst/>
                <a:gdLst>
                  <a:gd name="T0" fmla="*/ 28 w 6"/>
                  <a:gd name="T1" fmla="*/ 0 h 48"/>
                  <a:gd name="T2" fmla="*/ 37 w 6"/>
                  <a:gd name="T3" fmla="*/ 578 h 48"/>
                  <a:gd name="T4" fmla="*/ 65 w 6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8">
                    <a:moveTo>
                      <a:pt x="2" y="0"/>
                    </a:moveTo>
                    <a:cubicBezTo>
                      <a:pt x="1" y="13"/>
                      <a:pt x="0" y="25"/>
                      <a:pt x="3" y="38"/>
                    </a:cubicBezTo>
                    <a:cubicBezTo>
                      <a:pt x="4" y="41"/>
                      <a:pt x="6" y="47"/>
                      <a:pt x="5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5" name="Freeform 916">
                <a:extLst>
                  <a:ext uri="{FF2B5EF4-FFF2-40B4-BE49-F238E27FC236}">
                    <a16:creationId xmlns:a16="http://schemas.microsoft.com/office/drawing/2014/main" id="{8F9C979C-18CC-433E-BAC0-86F5F7B65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3073"/>
                <a:ext cx="37" cy="62"/>
              </a:xfrm>
              <a:custGeom>
                <a:avLst/>
                <a:gdLst>
                  <a:gd name="T0" fmla="*/ 199 w 16"/>
                  <a:gd name="T1" fmla="*/ 0 h 25"/>
                  <a:gd name="T2" fmla="*/ 0 w 16"/>
                  <a:gd name="T3" fmla="*/ 382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cubicBezTo>
                      <a:pt x="9" y="5"/>
                      <a:pt x="3" y="16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6" name="Freeform 917">
                <a:extLst>
                  <a:ext uri="{FF2B5EF4-FFF2-40B4-BE49-F238E27FC236}">
                    <a16:creationId xmlns:a16="http://schemas.microsoft.com/office/drawing/2014/main" id="{675D899F-385C-4D23-989C-A5B259B21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088"/>
                <a:ext cx="41" cy="60"/>
              </a:xfrm>
              <a:custGeom>
                <a:avLst/>
                <a:gdLst>
                  <a:gd name="T0" fmla="*/ 212 w 18"/>
                  <a:gd name="T1" fmla="*/ 0 h 24"/>
                  <a:gd name="T2" fmla="*/ 0 w 1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24">
                    <a:moveTo>
                      <a:pt x="18" y="0"/>
                    </a:moveTo>
                    <a:cubicBezTo>
                      <a:pt x="16" y="9"/>
                      <a:pt x="6" y="20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7" name="Freeform 918">
                <a:extLst>
                  <a:ext uri="{FF2B5EF4-FFF2-40B4-BE49-F238E27FC236}">
                    <a16:creationId xmlns:a16="http://schemas.microsoft.com/office/drawing/2014/main" id="{AC792C53-555A-4D40-AF78-8413E1023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900"/>
                <a:ext cx="83" cy="37"/>
              </a:xfrm>
              <a:custGeom>
                <a:avLst/>
                <a:gdLst>
                  <a:gd name="T0" fmla="*/ 440 w 36"/>
                  <a:gd name="T1" fmla="*/ 30 h 15"/>
                  <a:gd name="T2" fmla="*/ 65 w 36"/>
                  <a:gd name="T3" fmla="*/ 0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5">
                    <a:moveTo>
                      <a:pt x="36" y="2"/>
                    </a:moveTo>
                    <a:cubicBezTo>
                      <a:pt x="31" y="4"/>
                      <a:pt x="0" y="1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8" name="Freeform 919">
                <a:extLst>
                  <a:ext uri="{FF2B5EF4-FFF2-40B4-BE49-F238E27FC236}">
                    <a16:creationId xmlns:a16="http://schemas.microsoft.com/office/drawing/2014/main" id="{06ECB831-FF14-4E8B-9845-5DBC14F4A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863"/>
                <a:ext cx="61" cy="15"/>
              </a:xfrm>
              <a:custGeom>
                <a:avLst/>
                <a:gdLst>
                  <a:gd name="T0" fmla="*/ 336 w 26"/>
                  <a:gd name="T1" fmla="*/ 50 h 6"/>
                  <a:gd name="T2" fmla="*/ 12 w 26"/>
                  <a:gd name="T3" fmla="*/ 95 h 6"/>
                  <a:gd name="T4" fmla="*/ 0 w 26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26" y="3"/>
                    </a:moveTo>
                    <a:cubicBezTo>
                      <a:pt x="18" y="5"/>
                      <a:pt x="9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49" name="Freeform 920">
                <a:extLst>
                  <a:ext uri="{FF2B5EF4-FFF2-40B4-BE49-F238E27FC236}">
                    <a16:creationId xmlns:a16="http://schemas.microsoft.com/office/drawing/2014/main" id="{CAE1A4A2-180E-4268-8DF5-8338F3BD7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747"/>
                <a:ext cx="25" cy="17"/>
              </a:xfrm>
              <a:custGeom>
                <a:avLst/>
                <a:gdLst>
                  <a:gd name="T0" fmla="*/ 130 w 11"/>
                  <a:gd name="T1" fmla="*/ 87 h 7"/>
                  <a:gd name="T2" fmla="*/ 0 w 1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cubicBezTo>
                      <a:pt x="7" y="7"/>
                      <a:pt x="0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0" name="Freeform 921">
                <a:extLst>
                  <a:ext uri="{FF2B5EF4-FFF2-40B4-BE49-F238E27FC236}">
                    <a16:creationId xmlns:a16="http://schemas.microsoft.com/office/drawing/2014/main" id="{CAC8C935-E4D2-4EBE-B319-1F2C9ACE4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84"/>
                <a:ext cx="14" cy="17"/>
              </a:xfrm>
              <a:custGeom>
                <a:avLst/>
                <a:gdLst>
                  <a:gd name="T0" fmla="*/ 77 w 6"/>
                  <a:gd name="T1" fmla="*/ 100 h 7"/>
                  <a:gd name="T2" fmla="*/ 0 w 6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4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1" name="Freeform 922">
                <a:extLst>
                  <a:ext uri="{FF2B5EF4-FFF2-40B4-BE49-F238E27FC236}">
                    <a16:creationId xmlns:a16="http://schemas.microsoft.com/office/drawing/2014/main" id="{EFF84C7D-56CC-4BEF-A141-6A2646558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28"/>
                <a:ext cx="5" cy="3"/>
              </a:xfrm>
              <a:custGeom>
                <a:avLst/>
                <a:gdLst>
                  <a:gd name="T0" fmla="*/ 33 w 2"/>
                  <a:gd name="T1" fmla="*/ 27 h 1"/>
                  <a:gd name="T2" fmla="*/ 0 w 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2" name="Freeform 923">
                <a:extLst>
                  <a:ext uri="{FF2B5EF4-FFF2-40B4-BE49-F238E27FC236}">
                    <a16:creationId xmlns:a16="http://schemas.microsoft.com/office/drawing/2014/main" id="{58D50A5F-4C26-44ED-BFE9-E1F560685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" y="3155"/>
                <a:ext cx="44" cy="96"/>
              </a:xfrm>
              <a:custGeom>
                <a:avLst/>
                <a:gdLst>
                  <a:gd name="T0" fmla="*/ 0 w 19"/>
                  <a:gd name="T1" fmla="*/ 0 h 39"/>
                  <a:gd name="T2" fmla="*/ 188 w 19"/>
                  <a:gd name="T3" fmla="*/ 581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39">
                    <a:moveTo>
                      <a:pt x="0" y="0"/>
                    </a:moveTo>
                    <a:cubicBezTo>
                      <a:pt x="4" y="10"/>
                      <a:pt x="19" y="29"/>
                      <a:pt x="15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3" name="Freeform 924">
                <a:extLst>
                  <a:ext uri="{FF2B5EF4-FFF2-40B4-BE49-F238E27FC236}">
                    <a16:creationId xmlns:a16="http://schemas.microsoft.com/office/drawing/2014/main" id="{D09039DA-EB4C-4252-9006-DAC93A6D7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3170"/>
                <a:ext cx="16" cy="86"/>
              </a:xfrm>
              <a:custGeom>
                <a:avLst/>
                <a:gdLst>
                  <a:gd name="T0" fmla="*/ 73 w 7"/>
                  <a:gd name="T1" fmla="*/ 0 h 35"/>
                  <a:gd name="T2" fmla="*/ 48 w 7"/>
                  <a:gd name="T3" fmla="*/ 327 h 35"/>
                  <a:gd name="T4" fmla="*/ 0 w 7"/>
                  <a:gd name="T5" fmla="*/ 518 h 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6" y="0"/>
                    </a:moveTo>
                    <a:cubicBezTo>
                      <a:pt x="7" y="5"/>
                      <a:pt x="4" y="16"/>
                      <a:pt x="4" y="22"/>
                    </a:cubicBezTo>
                    <a:cubicBezTo>
                      <a:pt x="4" y="27"/>
                      <a:pt x="3" y="31"/>
                      <a:pt x="0" y="3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4" name="Freeform 925">
                <a:extLst>
                  <a:ext uri="{FF2B5EF4-FFF2-40B4-BE49-F238E27FC236}">
                    <a16:creationId xmlns:a16="http://schemas.microsoft.com/office/drawing/2014/main" id="{B085390B-E339-4217-BFBA-63761283B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007"/>
                <a:ext cx="102" cy="34"/>
              </a:xfrm>
              <a:custGeom>
                <a:avLst/>
                <a:gdLst>
                  <a:gd name="T0" fmla="*/ 547 w 44"/>
                  <a:gd name="T1" fmla="*/ 0 h 14"/>
                  <a:gd name="T2" fmla="*/ 0 w 44"/>
                  <a:gd name="T3" fmla="*/ 29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4">
                    <a:moveTo>
                      <a:pt x="44" y="0"/>
                    </a:moveTo>
                    <a:cubicBezTo>
                      <a:pt x="35" y="2"/>
                      <a:pt x="5" y="14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5" name="Freeform 926">
                <a:extLst>
                  <a:ext uri="{FF2B5EF4-FFF2-40B4-BE49-F238E27FC236}">
                    <a16:creationId xmlns:a16="http://schemas.microsoft.com/office/drawing/2014/main" id="{BCBAD536-B51B-41AF-BB04-E57B27491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717"/>
                <a:ext cx="37" cy="35"/>
              </a:xfrm>
              <a:custGeom>
                <a:avLst/>
                <a:gdLst>
                  <a:gd name="T0" fmla="*/ 0 w 16"/>
                  <a:gd name="T1" fmla="*/ 0 h 14"/>
                  <a:gd name="T2" fmla="*/ 12 w 16"/>
                  <a:gd name="T3" fmla="*/ 83 h 14"/>
                  <a:gd name="T4" fmla="*/ 150 w 16"/>
                  <a:gd name="T5" fmla="*/ 113 h 14"/>
                  <a:gd name="T6" fmla="*/ 199 w 16"/>
                  <a:gd name="T7" fmla="*/ 220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4" y="6"/>
                      <a:pt x="8" y="5"/>
                      <a:pt x="12" y="7"/>
                    </a:cubicBezTo>
                    <a:cubicBezTo>
                      <a:pt x="10" y="11"/>
                      <a:pt x="12" y="13"/>
                      <a:pt x="16" y="1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6" name="Freeform 927">
                <a:extLst>
                  <a:ext uri="{FF2B5EF4-FFF2-40B4-BE49-F238E27FC236}">
                    <a16:creationId xmlns:a16="http://schemas.microsoft.com/office/drawing/2014/main" id="{75F02CAE-627D-4EE5-AC7B-44065B6E3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814"/>
                <a:ext cx="39" cy="10"/>
              </a:xfrm>
              <a:custGeom>
                <a:avLst/>
                <a:gdLst>
                  <a:gd name="T0" fmla="*/ 204 w 17"/>
                  <a:gd name="T1" fmla="*/ 50 h 4"/>
                  <a:gd name="T2" fmla="*/ 110 w 17"/>
                  <a:gd name="T3" fmla="*/ 0 h 4"/>
                  <a:gd name="T4" fmla="*/ 85 w 17"/>
                  <a:gd name="T5" fmla="*/ 63 h 4"/>
                  <a:gd name="T6" fmla="*/ 0 w 1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4">
                    <a:moveTo>
                      <a:pt x="17" y="3"/>
                    </a:moveTo>
                    <a:cubicBezTo>
                      <a:pt x="14" y="2"/>
                      <a:pt x="12" y="1"/>
                      <a:pt x="9" y="0"/>
                    </a:cubicBezTo>
                    <a:cubicBezTo>
                      <a:pt x="9" y="2"/>
                      <a:pt x="7" y="3"/>
                      <a:pt x="7" y="4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7" name="Freeform 928">
                <a:extLst>
                  <a:ext uri="{FF2B5EF4-FFF2-40B4-BE49-F238E27FC236}">
                    <a16:creationId xmlns:a16="http://schemas.microsoft.com/office/drawing/2014/main" id="{408DC209-79A7-4303-8258-D36607EBB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" y="3036"/>
                <a:ext cx="37" cy="67"/>
              </a:xfrm>
              <a:custGeom>
                <a:avLst/>
                <a:gdLst>
                  <a:gd name="T0" fmla="*/ 199 w 16"/>
                  <a:gd name="T1" fmla="*/ 0 h 27"/>
                  <a:gd name="T2" fmla="*/ 65 w 16"/>
                  <a:gd name="T3" fmla="*/ 92 h 27"/>
                  <a:gd name="T4" fmla="*/ 134 w 16"/>
                  <a:gd name="T5" fmla="*/ 154 h 27"/>
                  <a:gd name="T6" fmla="*/ 28 w 16"/>
                  <a:gd name="T7" fmla="*/ 400 h 27"/>
                  <a:gd name="T8" fmla="*/ 12 w 16"/>
                  <a:gd name="T9" fmla="*/ 40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3" y="3"/>
                      <a:pt x="9" y="5"/>
                      <a:pt x="5" y="6"/>
                    </a:cubicBezTo>
                    <a:cubicBezTo>
                      <a:pt x="7" y="7"/>
                      <a:pt x="9" y="10"/>
                      <a:pt x="11" y="10"/>
                    </a:cubicBezTo>
                    <a:cubicBezTo>
                      <a:pt x="8" y="15"/>
                      <a:pt x="0" y="19"/>
                      <a:pt x="2" y="26"/>
                    </a:cubicBezTo>
                    <a:cubicBezTo>
                      <a:pt x="1" y="27"/>
                      <a:pt x="1" y="26"/>
                      <a:pt x="1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8" name="Freeform 929">
                <a:extLst>
                  <a:ext uri="{FF2B5EF4-FFF2-40B4-BE49-F238E27FC236}">
                    <a16:creationId xmlns:a16="http://schemas.microsoft.com/office/drawing/2014/main" id="{24054733-1762-4740-9202-00EDA18A4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925"/>
                <a:ext cx="84" cy="25"/>
              </a:xfrm>
              <a:custGeom>
                <a:avLst/>
                <a:gdLst>
                  <a:gd name="T0" fmla="*/ 457 w 36"/>
                  <a:gd name="T1" fmla="*/ 33 h 10"/>
                  <a:gd name="T2" fmla="*/ 266 w 36"/>
                  <a:gd name="T3" fmla="*/ 33 h 10"/>
                  <a:gd name="T4" fmla="*/ 266 w 36"/>
                  <a:gd name="T5" fmla="*/ 83 h 10"/>
                  <a:gd name="T6" fmla="*/ 191 w 36"/>
                  <a:gd name="T7" fmla="*/ 0 h 10"/>
                  <a:gd name="T8" fmla="*/ 0 w 36"/>
                  <a:gd name="T9" fmla="*/ 15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6" y="2"/>
                    </a:moveTo>
                    <a:cubicBezTo>
                      <a:pt x="31" y="2"/>
                      <a:pt x="26" y="2"/>
                      <a:pt x="21" y="2"/>
                    </a:cubicBezTo>
                    <a:cubicBezTo>
                      <a:pt x="21" y="3"/>
                      <a:pt x="21" y="4"/>
                      <a:pt x="21" y="5"/>
                    </a:cubicBezTo>
                    <a:cubicBezTo>
                      <a:pt x="19" y="4"/>
                      <a:pt x="17" y="2"/>
                      <a:pt x="15" y="0"/>
                    </a:cubicBezTo>
                    <a:cubicBezTo>
                      <a:pt x="16" y="6"/>
                      <a:pt x="5" y="7"/>
                      <a:pt x="0" y="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59" name="Freeform 930">
                <a:extLst>
                  <a:ext uri="{FF2B5EF4-FFF2-40B4-BE49-F238E27FC236}">
                    <a16:creationId xmlns:a16="http://schemas.microsoft.com/office/drawing/2014/main" id="{4A31B68C-D587-4B0A-905B-CE8D8559E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913"/>
                <a:ext cx="17" cy="27"/>
              </a:xfrm>
              <a:custGeom>
                <a:avLst/>
                <a:gdLst>
                  <a:gd name="T0" fmla="*/ 100 w 7"/>
                  <a:gd name="T1" fmla="*/ 0 h 11"/>
                  <a:gd name="T2" fmla="*/ 0 w 7"/>
                  <a:gd name="T3" fmla="*/ 103 h 11"/>
                  <a:gd name="T4" fmla="*/ 41 w 7"/>
                  <a:gd name="T5" fmla="*/ 150 h 11"/>
                  <a:gd name="T6" fmla="*/ 70 w 7"/>
                  <a:gd name="T7" fmla="*/ 16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2"/>
                      <a:pt x="2" y="4"/>
                      <a:pt x="0" y="7"/>
                    </a:cubicBezTo>
                    <a:cubicBezTo>
                      <a:pt x="1" y="8"/>
                      <a:pt x="2" y="10"/>
                      <a:pt x="3" y="10"/>
                    </a:cubicBezTo>
                    <a:cubicBezTo>
                      <a:pt x="3" y="11"/>
                      <a:pt x="4" y="10"/>
                      <a:pt x="5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0" name="Freeform 931">
                <a:extLst>
                  <a:ext uri="{FF2B5EF4-FFF2-40B4-BE49-F238E27FC236}">
                    <a16:creationId xmlns:a16="http://schemas.microsoft.com/office/drawing/2014/main" id="{8BD88037-8F20-411F-9E17-A93770079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984"/>
                <a:ext cx="55" cy="47"/>
              </a:xfrm>
              <a:custGeom>
                <a:avLst/>
                <a:gdLst>
                  <a:gd name="T0" fmla="*/ 289 w 24"/>
                  <a:gd name="T1" fmla="*/ 62 h 19"/>
                  <a:gd name="T2" fmla="*/ 57 w 24"/>
                  <a:gd name="T3" fmla="*/ 195 h 19"/>
                  <a:gd name="T4" fmla="*/ 73 w 24"/>
                  <a:gd name="T5" fmla="*/ 228 h 19"/>
                  <a:gd name="T6" fmla="*/ 0 w 24"/>
                  <a:gd name="T7" fmla="*/ 287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4" y="4"/>
                    </a:moveTo>
                    <a:cubicBezTo>
                      <a:pt x="13" y="0"/>
                      <a:pt x="13" y="10"/>
                      <a:pt x="5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3" y="15"/>
                      <a:pt x="2" y="1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1" name="Freeform 932">
                <a:extLst>
                  <a:ext uri="{FF2B5EF4-FFF2-40B4-BE49-F238E27FC236}">
                    <a16:creationId xmlns:a16="http://schemas.microsoft.com/office/drawing/2014/main" id="{235D2C9F-4472-4E20-AA23-6CB0263C1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076"/>
                <a:ext cx="28" cy="42"/>
              </a:xfrm>
              <a:custGeom>
                <a:avLst/>
                <a:gdLst>
                  <a:gd name="T0" fmla="*/ 152 w 12"/>
                  <a:gd name="T1" fmla="*/ 0 h 17"/>
                  <a:gd name="T2" fmla="*/ 77 w 12"/>
                  <a:gd name="T3" fmla="*/ 62 h 17"/>
                  <a:gd name="T4" fmla="*/ 12 w 12"/>
                  <a:gd name="T5" fmla="*/ 195 h 17"/>
                  <a:gd name="T6" fmla="*/ 37 w 12"/>
                  <a:gd name="T7" fmla="*/ 225 h 17"/>
                  <a:gd name="T8" fmla="*/ 0 w 12"/>
                  <a:gd name="T9" fmla="*/ 25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10" y="0"/>
                      <a:pt x="7" y="2"/>
                      <a:pt x="6" y="4"/>
                    </a:cubicBezTo>
                    <a:cubicBezTo>
                      <a:pt x="12" y="9"/>
                      <a:pt x="6" y="12"/>
                      <a:pt x="1" y="13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2" y="16"/>
                      <a:pt x="1" y="17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2" name="Freeform 933">
                <a:extLst>
                  <a:ext uri="{FF2B5EF4-FFF2-40B4-BE49-F238E27FC236}">
                    <a16:creationId xmlns:a16="http://schemas.microsoft.com/office/drawing/2014/main" id="{261DC0E4-E943-4199-B276-5C4268E84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165"/>
                <a:ext cx="30" cy="44"/>
              </a:xfrm>
              <a:custGeom>
                <a:avLst/>
                <a:gdLst>
                  <a:gd name="T0" fmla="*/ 150 w 13"/>
                  <a:gd name="T1" fmla="*/ 264 h 18"/>
                  <a:gd name="T2" fmla="*/ 159 w 13"/>
                  <a:gd name="T3" fmla="*/ 174 h 18"/>
                  <a:gd name="T4" fmla="*/ 65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2" y="18"/>
                    </a:moveTo>
                    <a:cubicBezTo>
                      <a:pt x="13" y="16"/>
                      <a:pt x="13" y="14"/>
                      <a:pt x="13" y="12"/>
                    </a:cubicBezTo>
                    <a:cubicBezTo>
                      <a:pt x="0" y="11"/>
                      <a:pt x="10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3" name="Freeform 934">
                <a:extLst>
                  <a:ext uri="{FF2B5EF4-FFF2-40B4-BE49-F238E27FC236}">
                    <a16:creationId xmlns:a16="http://schemas.microsoft.com/office/drawing/2014/main" id="{D265F779-3E04-4D0C-B828-C75E8F059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026"/>
                <a:ext cx="58" cy="40"/>
              </a:xfrm>
              <a:custGeom>
                <a:avLst/>
                <a:gdLst>
                  <a:gd name="T0" fmla="*/ 313 w 25"/>
                  <a:gd name="T1" fmla="*/ 250 h 16"/>
                  <a:gd name="T2" fmla="*/ 162 w 25"/>
                  <a:gd name="T3" fmla="*/ 113 h 16"/>
                  <a:gd name="T4" fmla="*/ 0 w 25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16">
                    <a:moveTo>
                      <a:pt x="25" y="16"/>
                    </a:moveTo>
                    <a:cubicBezTo>
                      <a:pt x="19" y="14"/>
                      <a:pt x="17" y="9"/>
                      <a:pt x="13" y="7"/>
                    </a:cubicBezTo>
                    <a:cubicBezTo>
                      <a:pt x="8" y="4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4" name="Freeform 935">
                <a:extLst>
                  <a:ext uri="{FF2B5EF4-FFF2-40B4-BE49-F238E27FC236}">
                    <a16:creationId xmlns:a16="http://schemas.microsoft.com/office/drawing/2014/main" id="{0BCC43F0-93D8-442F-92E7-C28451BF9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3123"/>
                <a:ext cx="16" cy="62"/>
              </a:xfrm>
              <a:custGeom>
                <a:avLst/>
                <a:gdLst>
                  <a:gd name="T0" fmla="*/ 57 w 7"/>
                  <a:gd name="T1" fmla="*/ 0 h 25"/>
                  <a:gd name="T2" fmla="*/ 85 w 7"/>
                  <a:gd name="T3" fmla="*/ 42 h 25"/>
                  <a:gd name="T4" fmla="*/ 11 w 7"/>
                  <a:gd name="T5" fmla="*/ 136 h 25"/>
                  <a:gd name="T6" fmla="*/ 85 w 7"/>
                  <a:gd name="T7" fmla="*/ 216 h 25"/>
                  <a:gd name="T8" fmla="*/ 0 w 7"/>
                  <a:gd name="T9" fmla="*/ 38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5">
                    <a:moveTo>
                      <a:pt x="5" y="0"/>
                    </a:moveTo>
                    <a:cubicBezTo>
                      <a:pt x="6" y="1"/>
                      <a:pt x="7" y="2"/>
                      <a:pt x="7" y="3"/>
                    </a:cubicBezTo>
                    <a:cubicBezTo>
                      <a:pt x="6" y="5"/>
                      <a:pt x="3" y="7"/>
                      <a:pt x="1" y="9"/>
                    </a:cubicBezTo>
                    <a:cubicBezTo>
                      <a:pt x="4" y="10"/>
                      <a:pt x="6" y="12"/>
                      <a:pt x="7" y="14"/>
                    </a:cubicBezTo>
                    <a:cubicBezTo>
                      <a:pt x="2" y="17"/>
                      <a:pt x="4" y="22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5" name="Freeform 936">
                <a:extLst>
                  <a:ext uri="{FF2B5EF4-FFF2-40B4-BE49-F238E27FC236}">
                    <a16:creationId xmlns:a16="http://schemas.microsoft.com/office/drawing/2014/main" id="{35079D15-014B-42F0-B304-1F5D9DD70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646"/>
                <a:ext cx="12" cy="54"/>
              </a:xfrm>
              <a:custGeom>
                <a:avLst/>
                <a:gdLst>
                  <a:gd name="T0" fmla="*/ 0 w 5"/>
                  <a:gd name="T1" fmla="*/ 0 h 22"/>
                  <a:gd name="T2" fmla="*/ 29 w 5"/>
                  <a:gd name="T3" fmla="*/ 194 h 22"/>
                  <a:gd name="T4" fmla="*/ 0 w 5"/>
                  <a:gd name="T5" fmla="*/ 295 h 22"/>
                  <a:gd name="T6" fmla="*/ 12 w 5"/>
                  <a:gd name="T7" fmla="*/ 326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cubicBezTo>
                      <a:pt x="1" y="3"/>
                      <a:pt x="2" y="10"/>
                      <a:pt x="2" y="13"/>
                    </a:cubicBezTo>
                    <a:cubicBezTo>
                      <a:pt x="2" y="16"/>
                      <a:pt x="5" y="17"/>
                      <a:pt x="0" y="20"/>
                    </a:cubicBezTo>
                    <a:cubicBezTo>
                      <a:pt x="0" y="21"/>
                      <a:pt x="1" y="21"/>
                      <a:pt x="1" y="2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6" name="Freeform 937">
                <a:extLst>
                  <a:ext uri="{FF2B5EF4-FFF2-40B4-BE49-F238E27FC236}">
                    <a16:creationId xmlns:a16="http://schemas.microsoft.com/office/drawing/2014/main" id="{813D6046-E011-41F1-92E7-6352EC831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722"/>
                <a:ext cx="37" cy="20"/>
              </a:xfrm>
              <a:custGeom>
                <a:avLst/>
                <a:gdLst>
                  <a:gd name="T0" fmla="*/ 199 w 16"/>
                  <a:gd name="T1" fmla="*/ 125 h 8"/>
                  <a:gd name="T2" fmla="*/ 49 w 16"/>
                  <a:gd name="T3" fmla="*/ 113 h 8"/>
                  <a:gd name="T4" fmla="*/ 0 w 16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3" y="8"/>
                      <a:pt x="6" y="8"/>
                      <a:pt x="4" y="7"/>
                    </a:cubicBezTo>
                    <a:cubicBezTo>
                      <a:pt x="2" y="5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7" name="Freeform 938">
                <a:extLst>
                  <a:ext uri="{FF2B5EF4-FFF2-40B4-BE49-F238E27FC236}">
                    <a16:creationId xmlns:a16="http://schemas.microsoft.com/office/drawing/2014/main" id="{02D79770-0CC8-4240-A7DB-56CE92F3D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3071"/>
                <a:ext cx="16" cy="128"/>
              </a:xfrm>
              <a:custGeom>
                <a:avLst/>
                <a:gdLst>
                  <a:gd name="T0" fmla="*/ 73 w 7"/>
                  <a:gd name="T1" fmla="*/ 775 h 52"/>
                  <a:gd name="T2" fmla="*/ 73 w 7"/>
                  <a:gd name="T3" fmla="*/ 569 h 52"/>
                  <a:gd name="T4" fmla="*/ 37 w 7"/>
                  <a:gd name="T5" fmla="*/ 490 h 52"/>
                  <a:gd name="T6" fmla="*/ 57 w 7"/>
                  <a:gd name="T7" fmla="*/ 399 h 52"/>
                  <a:gd name="T8" fmla="*/ 57 w 7"/>
                  <a:gd name="T9" fmla="*/ 315 h 52"/>
                  <a:gd name="T10" fmla="*/ 11 w 7"/>
                  <a:gd name="T11" fmla="*/ 254 h 52"/>
                  <a:gd name="T12" fmla="*/ 11 w 7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" h="52">
                    <a:moveTo>
                      <a:pt x="6" y="52"/>
                    </a:moveTo>
                    <a:cubicBezTo>
                      <a:pt x="6" y="48"/>
                      <a:pt x="7" y="42"/>
                      <a:pt x="6" y="38"/>
                    </a:cubicBezTo>
                    <a:cubicBezTo>
                      <a:pt x="6" y="37"/>
                      <a:pt x="3" y="35"/>
                      <a:pt x="3" y="33"/>
                    </a:cubicBezTo>
                    <a:cubicBezTo>
                      <a:pt x="3" y="31"/>
                      <a:pt x="5" y="29"/>
                      <a:pt x="5" y="27"/>
                    </a:cubicBezTo>
                    <a:cubicBezTo>
                      <a:pt x="6" y="25"/>
                      <a:pt x="6" y="23"/>
                      <a:pt x="5" y="21"/>
                    </a:cubicBezTo>
                    <a:cubicBezTo>
                      <a:pt x="5" y="18"/>
                      <a:pt x="1" y="19"/>
                      <a:pt x="1" y="17"/>
                    </a:cubicBezTo>
                    <a:cubicBezTo>
                      <a:pt x="0" y="12"/>
                      <a:pt x="3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8" name="Freeform 939">
                <a:extLst>
                  <a:ext uri="{FF2B5EF4-FFF2-40B4-BE49-F238E27FC236}">
                    <a16:creationId xmlns:a16="http://schemas.microsoft.com/office/drawing/2014/main" id="{8FDA3B03-24D1-4084-901D-CFB6EF1AC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3031"/>
                <a:ext cx="31" cy="37"/>
              </a:xfrm>
              <a:custGeom>
                <a:avLst/>
                <a:gdLst>
                  <a:gd name="T0" fmla="*/ 176 w 13"/>
                  <a:gd name="T1" fmla="*/ 104 h 15"/>
                  <a:gd name="T2" fmla="*/ 119 w 13"/>
                  <a:gd name="T3" fmla="*/ 224 h 15"/>
                  <a:gd name="T4" fmla="*/ 0 w 13"/>
                  <a:gd name="T5" fmla="*/ 104 h 15"/>
                  <a:gd name="T6" fmla="*/ 12 w 1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5">
                    <a:moveTo>
                      <a:pt x="13" y="7"/>
                    </a:moveTo>
                    <a:cubicBezTo>
                      <a:pt x="10" y="9"/>
                      <a:pt x="10" y="13"/>
                      <a:pt x="9" y="15"/>
                    </a:cubicBezTo>
                    <a:cubicBezTo>
                      <a:pt x="10" y="9"/>
                      <a:pt x="5" y="7"/>
                      <a:pt x="0" y="7"/>
                    </a:cubicBezTo>
                    <a:cubicBezTo>
                      <a:pt x="1" y="4"/>
                      <a:pt x="1" y="2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69" name="Freeform 940">
                <a:extLst>
                  <a:ext uri="{FF2B5EF4-FFF2-40B4-BE49-F238E27FC236}">
                    <a16:creationId xmlns:a16="http://schemas.microsoft.com/office/drawing/2014/main" id="{6B67D4CC-10BD-4071-8C29-7DAB7D948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979"/>
                <a:ext cx="16" cy="52"/>
              </a:xfrm>
              <a:custGeom>
                <a:avLst/>
                <a:gdLst>
                  <a:gd name="T0" fmla="*/ 85 w 7"/>
                  <a:gd name="T1" fmla="*/ 319 h 21"/>
                  <a:gd name="T2" fmla="*/ 0 w 7"/>
                  <a:gd name="T3" fmla="*/ 215 h 21"/>
                  <a:gd name="T4" fmla="*/ 0 w 7"/>
                  <a:gd name="T5" fmla="*/ 0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cubicBezTo>
                      <a:pt x="6" y="17"/>
                      <a:pt x="3" y="15"/>
                      <a:pt x="0" y="14"/>
                    </a:cubicBezTo>
                    <a:cubicBezTo>
                      <a:pt x="2" y="10"/>
                      <a:pt x="2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0" name="Freeform 941">
                <a:extLst>
                  <a:ext uri="{FF2B5EF4-FFF2-40B4-BE49-F238E27FC236}">
                    <a16:creationId xmlns:a16="http://schemas.microsoft.com/office/drawing/2014/main" id="{31B0A434-5E76-4E9C-B08F-C53DB7A53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97"/>
                <a:ext cx="18" cy="17"/>
              </a:xfrm>
              <a:custGeom>
                <a:avLst/>
                <a:gdLst>
                  <a:gd name="T0" fmla="*/ 92 w 8"/>
                  <a:gd name="T1" fmla="*/ 100 h 7"/>
                  <a:gd name="T2" fmla="*/ 0 w 8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6" y="4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1" name="Freeform 942">
                <a:extLst>
                  <a:ext uri="{FF2B5EF4-FFF2-40B4-BE49-F238E27FC236}">
                    <a16:creationId xmlns:a16="http://schemas.microsoft.com/office/drawing/2014/main" id="{F0558C77-C763-49AD-A888-9911D644E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62"/>
                <a:ext cx="5" cy="17"/>
              </a:xfrm>
              <a:custGeom>
                <a:avLst/>
                <a:gdLst>
                  <a:gd name="T0" fmla="*/ 20 w 2"/>
                  <a:gd name="T1" fmla="*/ 0 h 7"/>
                  <a:gd name="T2" fmla="*/ 0 w 2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3"/>
                      <a:pt x="2" y="6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2" name="Freeform 943">
                <a:extLst>
                  <a:ext uri="{FF2B5EF4-FFF2-40B4-BE49-F238E27FC236}">
                    <a16:creationId xmlns:a16="http://schemas.microsoft.com/office/drawing/2014/main" id="{743EBEB3-2518-4164-A9C8-490B3A831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749"/>
                <a:ext cx="25" cy="20"/>
              </a:xfrm>
              <a:custGeom>
                <a:avLst/>
                <a:gdLst>
                  <a:gd name="T0" fmla="*/ 130 w 11"/>
                  <a:gd name="T1" fmla="*/ 0 h 8"/>
                  <a:gd name="T2" fmla="*/ 0 w 11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11" y="7"/>
                      <a:pt x="5" y="6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3" name="Freeform 944">
                <a:extLst>
                  <a:ext uri="{FF2B5EF4-FFF2-40B4-BE49-F238E27FC236}">
                    <a16:creationId xmlns:a16="http://schemas.microsoft.com/office/drawing/2014/main" id="{BAC95923-1FCD-4959-902C-5C30F6F4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2837 w 236"/>
                  <a:gd name="T1" fmla="*/ 2621 h 261"/>
                  <a:gd name="T2" fmla="*/ 2862 w 236"/>
                  <a:gd name="T3" fmla="*/ 2911 h 261"/>
                  <a:gd name="T4" fmla="*/ 2939 w 236"/>
                  <a:gd name="T5" fmla="*/ 3393 h 261"/>
                  <a:gd name="T6" fmla="*/ 2837 w 236"/>
                  <a:gd name="T7" fmla="*/ 3671 h 261"/>
                  <a:gd name="T8" fmla="*/ 2703 w 236"/>
                  <a:gd name="T9" fmla="*/ 3730 h 261"/>
                  <a:gd name="T10" fmla="*/ 2626 w 236"/>
                  <a:gd name="T11" fmla="*/ 3834 h 261"/>
                  <a:gd name="T12" fmla="*/ 2455 w 236"/>
                  <a:gd name="T13" fmla="*/ 3834 h 261"/>
                  <a:gd name="T14" fmla="*/ 2218 w 236"/>
                  <a:gd name="T15" fmla="*/ 3916 h 261"/>
                  <a:gd name="T16" fmla="*/ 2051 w 236"/>
                  <a:gd name="T17" fmla="*/ 3834 h 261"/>
                  <a:gd name="T18" fmla="*/ 1993 w 236"/>
                  <a:gd name="T19" fmla="*/ 3896 h 261"/>
                  <a:gd name="T20" fmla="*/ 1595 w 236"/>
                  <a:gd name="T21" fmla="*/ 3834 h 261"/>
                  <a:gd name="T22" fmla="*/ 1342 w 236"/>
                  <a:gd name="T23" fmla="*/ 3742 h 261"/>
                  <a:gd name="T24" fmla="*/ 1085 w 236"/>
                  <a:gd name="T25" fmla="*/ 3683 h 261"/>
                  <a:gd name="T26" fmla="*/ 1145 w 236"/>
                  <a:gd name="T27" fmla="*/ 3168 h 261"/>
                  <a:gd name="T28" fmla="*/ 848 w 236"/>
                  <a:gd name="T29" fmla="*/ 3596 h 261"/>
                  <a:gd name="T30" fmla="*/ 623 w 236"/>
                  <a:gd name="T31" fmla="*/ 3505 h 261"/>
                  <a:gd name="T32" fmla="*/ 408 w 236"/>
                  <a:gd name="T33" fmla="*/ 3168 h 261"/>
                  <a:gd name="T34" fmla="*/ 236 w 236"/>
                  <a:gd name="T35" fmla="*/ 2683 h 261"/>
                  <a:gd name="T36" fmla="*/ 49 w 236"/>
                  <a:gd name="T37" fmla="*/ 2591 h 261"/>
                  <a:gd name="T38" fmla="*/ 188 w 236"/>
                  <a:gd name="T39" fmla="*/ 2168 h 261"/>
                  <a:gd name="T40" fmla="*/ 65 w 236"/>
                  <a:gd name="T41" fmla="*/ 1893 h 261"/>
                  <a:gd name="T42" fmla="*/ 134 w 236"/>
                  <a:gd name="T43" fmla="*/ 1728 h 261"/>
                  <a:gd name="T44" fmla="*/ 338 w 236"/>
                  <a:gd name="T45" fmla="*/ 1349 h 261"/>
                  <a:gd name="T46" fmla="*/ 586 w 236"/>
                  <a:gd name="T47" fmla="*/ 1304 h 261"/>
                  <a:gd name="T48" fmla="*/ 473 w 236"/>
                  <a:gd name="T49" fmla="*/ 1121 h 261"/>
                  <a:gd name="T50" fmla="*/ 746 w 236"/>
                  <a:gd name="T51" fmla="*/ 802 h 261"/>
                  <a:gd name="T52" fmla="*/ 1048 w 236"/>
                  <a:gd name="T53" fmla="*/ 515 h 261"/>
                  <a:gd name="T54" fmla="*/ 1161 w 236"/>
                  <a:gd name="T55" fmla="*/ 545 h 261"/>
                  <a:gd name="T56" fmla="*/ 1198 w 236"/>
                  <a:gd name="T57" fmla="*/ 275 h 261"/>
                  <a:gd name="T58" fmla="*/ 1358 w 236"/>
                  <a:gd name="T59" fmla="*/ 183 h 261"/>
                  <a:gd name="T60" fmla="*/ 1618 w 236"/>
                  <a:gd name="T61" fmla="*/ 215 h 261"/>
                  <a:gd name="T62" fmla="*/ 1692 w 236"/>
                  <a:gd name="T63" fmla="*/ 319 h 261"/>
                  <a:gd name="T64" fmla="*/ 1708 w 236"/>
                  <a:gd name="T65" fmla="*/ 153 h 261"/>
                  <a:gd name="T66" fmla="*/ 2042 w 236"/>
                  <a:gd name="T67" fmla="*/ 153 h 261"/>
                  <a:gd name="T68" fmla="*/ 2255 w 236"/>
                  <a:gd name="T69" fmla="*/ 153 h 261"/>
                  <a:gd name="T70" fmla="*/ 2327 w 236"/>
                  <a:gd name="T71" fmla="*/ 619 h 261"/>
                  <a:gd name="T72" fmla="*/ 2278 w 236"/>
                  <a:gd name="T73" fmla="*/ 1059 h 261"/>
                  <a:gd name="T74" fmla="*/ 2429 w 236"/>
                  <a:gd name="T75" fmla="*/ 485 h 261"/>
                  <a:gd name="T76" fmla="*/ 2492 w 236"/>
                  <a:gd name="T77" fmla="*/ 332 h 2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36" h="261">
                    <a:moveTo>
                      <a:pt x="218" y="145"/>
                    </a:move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09" y="21"/>
                      <a:pt x="211" y="27"/>
                      <a:pt x="214" y="3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4" name="Freeform 945">
                <a:extLst>
                  <a:ext uri="{FF2B5EF4-FFF2-40B4-BE49-F238E27FC236}">
                    <a16:creationId xmlns:a16="http://schemas.microsoft.com/office/drawing/2014/main" id="{3CE4E01E-77B3-4B43-AA7F-7959A9A93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5" name="Freeform 946">
                <a:extLst>
                  <a:ext uri="{FF2B5EF4-FFF2-40B4-BE49-F238E27FC236}">
                    <a16:creationId xmlns:a16="http://schemas.microsoft.com/office/drawing/2014/main" id="{B0DDF097-DFA7-48C9-96FA-6A79649DF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6" name="Freeform 947">
                <a:extLst>
                  <a:ext uri="{FF2B5EF4-FFF2-40B4-BE49-F238E27FC236}">
                    <a16:creationId xmlns:a16="http://schemas.microsoft.com/office/drawing/2014/main" id="{62B707B0-51FF-4C31-A0A6-B724B0F49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7" name="Freeform 948">
                <a:extLst>
                  <a:ext uri="{FF2B5EF4-FFF2-40B4-BE49-F238E27FC236}">
                    <a16:creationId xmlns:a16="http://schemas.microsoft.com/office/drawing/2014/main" id="{46902A66-C065-4A92-83BF-2EC52F366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8" name="Freeform 949">
                <a:extLst>
                  <a:ext uri="{FF2B5EF4-FFF2-40B4-BE49-F238E27FC236}">
                    <a16:creationId xmlns:a16="http://schemas.microsoft.com/office/drawing/2014/main" id="{B6DF9A86-2CC8-432A-A00F-3C02EC641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79" name="Freeform 950">
                <a:extLst>
                  <a:ext uri="{FF2B5EF4-FFF2-40B4-BE49-F238E27FC236}">
                    <a16:creationId xmlns:a16="http://schemas.microsoft.com/office/drawing/2014/main" id="{4161D039-6138-4449-BC3A-4EF510D10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0" name="Freeform 951">
                <a:extLst>
                  <a:ext uri="{FF2B5EF4-FFF2-40B4-BE49-F238E27FC236}">
                    <a16:creationId xmlns:a16="http://schemas.microsoft.com/office/drawing/2014/main" id="{E9413BF0-45BF-40C4-8B88-209DD0A4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1" name="Freeform 952">
                <a:extLst>
                  <a:ext uri="{FF2B5EF4-FFF2-40B4-BE49-F238E27FC236}">
                    <a16:creationId xmlns:a16="http://schemas.microsoft.com/office/drawing/2014/main" id="{3C9ED602-39B1-42B6-9B59-3BBE5D5BA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2" name="Freeform 953">
                <a:extLst>
                  <a:ext uri="{FF2B5EF4-FFF2-40B4-BE49-F238E27FC236}">
                    <a16:creationId xmlns:a16="http://schemas.microsoft.com/office/drawing/2014/main" id="{FEED8DBC-6366-4521-A9DB-6E9A7C7F0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3" name="Freeform 954">
                <a:extLst>
                  <a:ext uri="{FF2B5EF4-FFF2-40B4-BE49-F238E27FC236}">
                    <a16:creationId xmlns:a16="http://schemas.microsoft.com/office/drawing/2014/main" id="{A573C6B6-89E6-4CCD-9AE6-64C1AAC4C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4" name="Freeform 955">
                <a:extLst>
                  <a:ext uri="{FF2B5EF4-FFF2-40B4-BE49-F238E27FC236}">
                    <a16:creationId xmlns:a16="http://schemas.microsoft.com/office/drawing/2014/main" id="{1CCFB880-B096-412B-B1EE-D548C43C0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2984"/>
                <a:ext cx="23" cy="28"/>
              </a:xfrm>
              <a:custGeom>
                <a:avLst/>
                <a:gdLst>
                  <a:gd name="T0" fmla="*/ 122 w 10"/>
                  <a:gd name="T1" fmla="*/ 0 h 11"/>
                  <a:gd name="T2" fmla="*/ 110 w 10"/>
                  <a:gd name="T3" fmla="*/ 150 h 11"/>
                  <a:gd name="T4" fmla="*/ 0 w 10"/>
                  <a:gd name="T5" fmla="*/ 2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2"/>
                      <a:pt x="9" y="6"/>
                      <a:pt x="9" y="9"/>
                    </a:cubicBezTo>
                    <a:cubicBezTo>
                      <a:pt x="5" y="11"/>
                      <a:pt x="1" y="5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5" name="Freeform 956">
                <a:extLst>
                  <a:ext uri="{FF2B5EF4-FFF2-40B4-BE49-F238E27FC236}">
                    <a16:creationId xmlns:a16="http://schemas.microsoft.com/office/drawing/2014/main" id="{FF193E7F-11A4-451F-B48C-A3062F05D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70"/>
                <a:ext cx="587" cy="413"/>
              </a:xfrm>
              <a:custGeom>
                <a:avLst/>
                <a:gdLst>
                  <a:gd name="T0" fmla="*/ 0 w 253"/>
                  <a:gd name="T1" fmla="*/ 2525 h 167"/>
                  <a:gd name="T2" fmla="*/ 473 w 253"/>
                  <a:gd name="T3" fmla="*/ 1847 h 167"/>
                  <a:gd name="T4" fmla="*/ 1049 w 253"/>
                  <a:gd name="T5" fmla="*/ 1271 h 167"/>
                  <a:gd name="T6" fmla="*/ 1513 w 253"/>
                  <a:gd name="T7" fmla="*/ 863 h 167"/>
                  <a:gd name="T8" fmla="*/ 1571 w 253"/>
                  <a:gd name="T9" fmla="*/ 727 h 167"/>
                  <a:gd name="T10" fmla="*/ 2394 w 253"/>
                  <a:gd name="T11" fmla="*/ 648 h 167"/>
                  <a:gd name="T12" fmla="*/ 2896 w 253"/>
                  <a:gd name="T13" fmla="*/ 502 h 167"/>
                  <a:gd name="T14" fmla="*/ 3123 w 253"/>
                  <a:gd name="T15" fmla="*/ 74 h 167"/>
                  <a:gd name="T16" fmla="*/ 3160 w 253"/>
                  <a:gd name="T17" fmla="*/ 0 h 1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67">
                    <a:moveTo>
                      <a:pt x="0" y="167"/>
                    </a:moveTo>
                    <a:cubicBezTo>
                      <a:pt x="6" y="157"/>
                      <a:pt x="30" y="131"/>
                      <a:pt x="38" y="122"/>
                    </a:cubicBezTo>
                    <a:cubicBezTo>
                      <a:pt x="50" y="112"/>
                      <a:pt x="66" y="98"/>
                      <a:pt x="84" y="84"/>
                    </a:cubicBezTo>
                    <a:cubicBezTo>
                      <a:pt x="98" y="74"/>
                      <a:pt x="117" y="65"/>
                      <a:pt x="121" y="57"/>
                    </a:cubicBezTo>
                    <a:cubicBezTo>
                      <a:pt x="124" y="48"/>
                      <a:pt x="126" y="48"/>
                      <a:pt x="126" y="48"/>
                    </a:cubicBezTo>
                    <a:cubicBezTo>
                      <a:pt x="147" y="55"/>
                      <a:pt x="174" y="40"/>
                      <a:pt x="192" y="43"/>
                    </a:cubicBezTo>
                    <a:cubicBezTo>
                      <a:pt x="220" y="47"/>
                      <a:pt x="224" y="38"/>
                      <a:pt x="232" y="33"/>
                    </a:cubicBezTo>
                    <a:cubicBezTo>
                      <a:pt x="239" y="28"/>
                      <a:pt x="240" y="12"/>
                      <a:pt x="250" y="5"/>
                    </a:cubicBezTo>
                    <a:cubicBezTo>
                      <a:pt x="253" y="3"/>
                      <a:pt x="250" y="3"/>
                      <a:pt x="253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6" name="Freeform 957">
                <a:extLst>
                  <a:ext uri="{FF2B5EF4-FFF2-40B4-BE49-F238E27FC236}">
                    <a16:creationId xmlns:a16="http://schemas.microsoft.com/office/drawing/2014/main" id="{7FF12DC9-C099-415F-8B7B-FEADA6D0B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73"/>
                <a:ext cx="51" cy="185"/>
              </a:xfrm>
              <a:custGeom>
                <a:avLst/>
                <a:gdLst>
                  <a:gd name="T0" fmla="*/ 0 w 22"/>
                  <a:gd name="T1" fmla="*/ 0 h 75"/>
                  <a:gd name="T2" fmla="*/ 102 w 22"/>
                  <a:gd name="T3" fmla="*/ 165 h 75"/>
                  <a:gd name="T4" fmla="*/ 123 w 22"/>
                  <a:gd name="T5" fmla="*/ 183 h 75"/>
                  <a:gd name="T6" fmla="*/ 172 w 22"/>
                  <a:gd name="T7" fmla="*/ 224 h 75"/>
                  <a:gd name="T8" fmla="*/ 188 w 22"/>
                  <a:gd name="T9" fmla="*/ 316 h 75"/>
                  <a:gd name="T10" fmla="*/ 225 w 22"/>
                  <a:gd name="T11" fmla="*/ 377 h 75"/>
                  <a:gd name="T12" fmla="*/ 274 w 22"/>
                  <a:gd name="T13" fmla="*/ 481 h 75"/>
                  <a:gd name="T14" fmla="*/ 225 w 22"/>
                  <a:gd name="T15" fmla="*/ 602 h 75"/>
                  <a:gd name="T16" fmla="*/ 225 w 22"/>
                  <a:gd name="T17" fmla="*/ 676 h 75"/>
                  <a:gd name="T18" fmla="*/ 114 w 22"/>
                  <a:gd name="T19" fmla="*/ 1125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0" y="0"/>
                    </a:moveTo>
                    <a:cubicBezTo>
                      <a:pt x="1" y="5"/>
                      <a:pt x="3" y="9"/>
                      <a:pt x="8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3" y="14"/>
                      <a:pt x="14" y="15"/>
                    </a:cubicBezTo>
                    <a:cubicBezTo>
                      <a:pt x="15" y="17"/>
                      <a:pt x="14" y="19"/>
                      <a:pt x="15" y="21"/>
                    </a:cubicBezTo>
                    <a:cubicBezTo>
                      <a:pt x="16" y="24"/>
                      <a:pt x="16" y="23"/>
                      <a:pt x="18" y="25"/>
                    </a:cubicBezTo>
                    <a:cubicBezTo>
                      <a:pt x="19" y="27"/>
                      <a:pt x="22" y="28"/>
                      <a:pt x="22" y="32"/>
                    </a:cubicBezTo>
                    <a:cubicBezTo>
                      <a:pt x="22" y="36"/>
                      <a:pt x="19" y="37"/>
                      <a:pt x="18" y="40"/>
                    </a:cubicBezTo>
                    <a:cubicBezTo>
                      <a:pt x="17" y="41"/>
                      <a:pt x="19" y="43"/>
                      <a:pt x="18" y="45"/>
                    </a:cubicBezTo>
                    <a:cubicBezTo>
                      <a:pt x="17" y="50"/>
                      <a:pt x="14" y="67"/>
                      <a:pt x="9" y="7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7" name="Freeform 958">
                <a:extLst>
                  <a:ext uri="{FF2B5EF4-FFF2-40B4-BE49-F238E27FC236}">
                    <a16:creationId xmlns:a16="http://schemas.microsoft.com/office/drawing/2014/main" id="{84D7E7F5-8FA2-4A60-9FF7-18DB69E64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3257 w 294"/>
                  <a:gd name="T1" fmla="*/ 2292 h 316"/>
                  <a:gd name="T2" fmla="*/ 3493 w 294"/>
                  <a:gd name="T3" fmla="*/ 3002 h 316"/>
                  <a:gd name="T4" fmla="*/ 3653 w 294"/>
                  <a:gd name="T5" fmla="*/ 4016 h 316"/>
                  <a:gd name="T6" fmla="*/ 3370 w 294"/>
                  <a:gd name="T7" fmla="*/ 4605 h 316"/>
                  <a:gd name="T8" fmla="*/ 3208 w 294"/>
                  <a:gd name="T9" fmla="*/ 4623 h 316"/>
                  <a:gd name="T10" fmla="*/ 2946 w 294"/>
                  <a:gd name="T11" fmla="*/ 4655 h 316"/>
                  <a:gd name="T12" fmla="*/ 2673 w 294"/>
                  <a:gd name="T13" fmla="*/ 4685 h 316"/>
                  <a:gd name="T14" fmla="*/ 2571 w 294"/>
                  <a:gd name="T15" fmla="*/ 4697 h 316"/>
                  <a:gd name="T16" fmla="*/ 2483 w 294"/>
                  <a:gd name="T17" fmla="*/ 4727 h 316"/>
                  <a:gd name="T18" fmla="*/ 2323 w 294"/>
                  <a:gd name="T19" fmla="*/ 4655 h 316"/>
                  <a:gd name="T20" fmla="*/ 2075 w 294"/>
                  <a:gd name="T21" fmla="*/ 4576 h 316"/>
                  <a:gd name="T22" fmla="*/ 1492 w 294"/>
                  <a:gd name="T23" fmla="*/ 4378 h 316"/>
                  <a:gd name="T24" fmla="*/ 1427 w 294"/>
                  <a:gd name="T25" fmla="*/ 4029 h 316"/>
                  <a:gd name="T26" fmla="*/ 1255 w 294"/>
                  <a:gd name="T27" fmla="*/ 4153 h 316"/>
                  <a:gd name="T28" fmla="*/ 1068 w 294"/>
                  <a:gd name="T29" fmla="*/ 4061 h 316"/>
                  <a:gd name="T30" fmla="*/ 660 w 294"/>
                  <a:gd name="T31" fmla="*/ 3576 h 316"/>
                  <a:gd name="T32" fmla="*/ 510 w 294"/>
                  <a:gd name="T33" fmla="*/ 3351 h 316"/>
                  <a:gd name="T34" fmla="*/ 236 w 294"/>
                  <a:gd name="T35" fmla="*/ 3123 h 316"/>
                  <a:gd name="T36" fmla="*/ 0 w 294"/>
                  <a:gd name="T37" fmla="*/ 2653 h 316"/>
                  <a:gd name="T38" fmla="*/ 12 w 294"/>
                  <a:gd name="T39" fmla="*/ 2640 h 316"/>
                  <a:gd name="T40" fmla="*/ 134 w 294"/>
                  <a:gd name="T41" fmla="*/ 2076 h 316"/>
                  <a:gd name="T42" fmla="*/ 160 w 294"/>
                  <a:gd name="T43" fmla="*/ 2014 h 316"/>
                  <a:gd name="T44" fmla="*/ 188 w 294"/>
                  <a:gd name="T45" fmla="*/ 1972 h 316"/>
                  <a:gd name="T46" fmla="*/ 248 w 294"/>
                  <a:gd name="T47" fmla="*/ 1849 h 316"/>
                  <a:gd name="T48" fmla="*/ 718 w 294"/>
                  <a:gd name="T49" fmla="*/ 1171 h 316"/>
                  <a:gd name="T50" fmla="*/ 1293 w 294"/>
                  <a:gd name="T51" fmla="*/ 594 h 316"/>
                  <a:gd name="T52" fmla="*/ 1753 w 294"/>
                  <a:gd name="T53" fmla="*/ 183 h 316"/>
                  <a:gd name="T54" fmla="*/ 1814 w 294"/>
                  <a:gd name="T55" fmla="*/ 42 h 316"/>
                  <a:gd name="T56" fmla="*/ 2360 w 294"/>
                  <a:gd name="T57" fmla="*/ 0 h 316"/>
                  <a:gd name="T58" fmla="*/ 2736 w 294"/>
                  <a:gd name="T59" fmla="*/ 92 h 316"/>
                  <a:gd name="T60" fmla="*/ 2882 w 294"/>
                  <a:gd name="T61" fmla="*/ 215 h 316"/>
                  <a:gd name="T62" fmla="*/ 3009 w 294"/>
                  <a:gd name="T63" fmla="*/ 299 h 316"/>
                  <a:gd name="T64" fmla="*/ 3192 w 294"/>
                  <a:gd name="T65" fmla="*/ 594 h 3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94" h="316">
                    <a:moveTo>
                      <a:pt x="262" y="151"/>
                    </a:moveTo>
                    <a:cubicBezTo>
                      <a:pt x="269" y="163"/>
                      <a:pt x="276" y="181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ubicBezTo>
                      <a:pt x="12" y="136"/>
                      <a:pt x="12" y="134"/>
                      <a:pt x="13" y="133"/>
                    </a:cubicBezTo>
                    <a:cubicBezTo>
                      <a:pt x="13" y="132"/>
                      <a:pt x="14" y="131"/>
                      <a:pt x="15" y="130"/>
                    </a:cubicBezTo>
                    <a:cubicBezTo>
                      <a:pt x="17" y="127"/>
                      <a:pt x="18" y="124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4" y="31"/>
                      <a:pt x="257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8" name="Freeform 959">
                <a:extLst>
                  <a:ext uri="{FF2B5EF4-FFF2-40B4-BE49-F238E27FC236}">
                    <a16:creationId xmlns:a16="http://schemas.microsoft.com/office/drawing/2014/main" id="{2AB89B1E-5379-4242-8E82-84A45C17E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3175"/>
                <a:ext cx="26" cy="67"/>
              </a:xfrm>
              <a:custGeom>
                <a:avLst/>
                <a:gdLst>
                  <a:gd name="T0" fmla="*/ 144 w 11"/>
                  <a:gd name="T1" fmla="*/ 0 h 27"/>
                  <a:gd name="T2" fmla="*/ 40 w 11"/>
                  <a:gd name="T3" fmla="*/ 278 h 27"/>
                  <a:gd name="T4" fmla="*/ 0 w 11"/>
                  <a:gd name="T5" fmla="*/ 412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10" y="6"/>
                      <a:pt x="5" y="11"/>
                      <a:pt x="3" y="18"/>
                    </a:cubicBezTo>
                    <a:cubicBezTo>
                      <a:pt x="2" y="22"/>
                      <a:pt x="2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89" name="Freeform 960">
                <a:extLst>
                  <a:ext uri="{FF2B5EF4-FFF2-40B4-BE49-F238E27FC236}">
                    <a16:creationId xmlns:a16="http://schemas.microsoft.com/office/drawing/2014/main" id="{1F826BB0-EC39-4EF6-BDB8-28BC85AF9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938"/>
                <a:ext cx="146" cy="124"/>
              </a:xfrm>
              <a:custGeom>
                <a:avLst/>
                <a:gdLst>
                  <a:gd name="T0" fmla="*/ 0 w 63"/>
                  <a:gd name="T1" fmla="*/ 0 h 50"/>
                  <a:gd name="T2" fmla="*/ 209 w 63"/>
                  <a:gd name="T3" fmla="*/ 412 h 50"/>
                  <a:gd name="T4" fmla="*/ 783 w 63"/>
                  <a:gd name="T5" fmla="*/ 732 h 5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" h="50">
                    <a:moveTo>
                      <a:pt x="0" y="0"/>
                    </a:moveTo>
                    <a:cubicBezTo>
                      <a:pt x="5" y="13"/>
                      <a:pt x="6" y="18"/>
                      <a:pt x="17" y="27"/>
                    </a:cubicBezTo>
                    <a:cubicBezTo>
                      <a:pt x="29" y="38"/>
                      <a:pt x="45" y="50"/>
                      <a:pt x="63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0" name="Freeform 961">
                <a:extLst>
                  <a:ext uri="{FF2B5EF4-FFF2-40B4-BE49-F238E27FC236}">
                    <a16:creationId xmlns:a16="http://schemas.microsoft.com/office/drawing/2014/main" id="{0D01108E-0DAA-403A-9DAA-E9A098DFB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72"/>
                <a:ext cx="299" cy="93"/>
              </a:xfrm>
              <a:custGeom>
                <a:avLst/>
                <a:gdLst>
                  <a:gd name="T0" fmla="*/ 1606 w 129"/>
                  <a:gd name="T1" fmla="*/ 294 h 38"/>
                  <a:gd name="T2" fmla="*/ 869 w 129"/>
                  <a:gd name="T3" fmla="*/ 306 h 38"/>
                  <a:gd name="T4" fmla="*/ 338 w 129"/>
                  <a:gd name="T5" fmla="*/ 191 h 38"/>
                  <a:gd name="T6" fmla="*/ 114 w 129"/>
                  <a:gd name="T7" fmla="*/ 132 h 38"/>
                  <a:gd name="T8" fmla="*/ 0 w 12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38">
                    <a:moveTo>
                      <a:pt x="129" y="20"/>
                    </a:moveTo>
                    <a:cubicBezTo>
                      <a:pt x="112" y="38"/>
                      <a:pt x="90" y="26"/>
                      <a:pt x="70" y="21"/>
                    </a:cubicBezTo>
                    <a:cubicBezTo>
                      <a:pt x="57" y="17"/>
                      <a:pt x="39" y="15"/>
                      <a:pt x="27" y="13"/>
                    </a:cubicBezTo>
                    <a:cubicBezTo>
                      <a:pt x="21" y="12"/>
                      <a:pt x="15" y="13"/>
                      <a:pt x="9" y="9"/>
                    </a:cubicBezTo>
                    <a:cubicBezTo>
                      <a:pt x="5" y="6"/>
                      <a:pt x="4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1" name="Freeform 962">
                <a:extLst>
                  <a:ext uri="{FF2B5EF4-FFF2-40B4-BE49-F238E27FC236}">
                    <a16:creationId xmlns:a16="http://schemas.microsoft.com/office/drawing/2014/main" id="{2AD30A21-B3F8-4316-BD59-1B1274749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1859"/>
                <a:ext cx="213" cy="57"/>
              </a:xfrm>
              <a:custGeom>
                <a:avLst/>
                <a:gdLst>
                  <a:gd name="T0" fmla="*/ 1141 w 92"/>
                  <a:gd name="T1" fmla="*/ 0 h 23"/>
                  <a:gd name="T2" fmla="*/ 669 w 92"/>
                  <a:gd name="T3" fmla="*/ 258 h 23"/>
                  <a:gd name="T4" fmla="*/ 0 w 92"/>
                  <a:gd name="T5" fmla="*/ 196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3">
                    <a:moveTo>
                      <a:pt x="92" y="0"/>
                    </a:moveTo>
                    <a:cubicBezTo>
                      <a:pt x="78" y="5"/>
                      <a:pt x="68" y="14"/>
                      <a:pt x="54" y="17"/>
                    </a:cubicBezTo>
                    <a:cubicBezTo>
                      <a:pt x="36" y="21"/>
                      <a:pt x="14" y="23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2" name="Freeform 963">
                <a:extLst>
                  <a:ext uri="{FF2B5EF4-FFF2-40B4-BE49-F238E27FC236}">
                    <a16:creationId xmlns:a16="http://schemas.microsoft.com/office/drawing/2014/main" id="{6535C915-230E-4A0F-961D-75BC78A37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3" name="Freeform 964">
                <a:extLst>
                  <a:ext uri="{FF2B5EF4-FFF2-40B4-BE49-F238E27FC236}">
                    <a16:creationId xmlns:a16="http://schemas.microsoft.com/office/drawing/2014/main" id="{2ADBDA6A-7928-4FB9-BCEF-A425F54F2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4" name="Freeform 965">
                <a:extLst>
                  <a:ext uri="{FF2B5EF4-FFF2-40B4-BE49-F238E27FC236}">
                    <a16:creationId xmlns:a16="http://schemas.microsoft.com/office/drawing/2014/main" id="{ED5D585C-1F7C-4530-A6B6-9B097A517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32"/>
              </a:xfrm>
              <a:custGeom>
                <a:avLst/>
                <a:gdLst>
                  <a:gd name="T0" fmla="*/ 8235 w 1034"/>
                  <a:gd name="T1" fmla="*/ 8224 h 660"/>
                  <a:gd name="T2" fmla="*/ 9353 w 1034"/>
                  <a:gd name="T3" fmla="*/ 8481 h 660"/>
                  <a:gd name="T4" fmla="*/ 10552 w 1034"/>
                  <a:gd name="T5" fmla="*/ 8469 h 660"/>
                  <a:gd name="T6" fmla="*/ 11440 w 1034"/>
                  <a:gd name="T7" fmla="*/ 8254 h 660"/>
                  <a:gd name="T8" fmla="*/ 12725 w 1034"/>
                  <a:gd name="T9" fmla="*/ 7032 h 660"/>
                  <a:gd name="T10" fmla="*/ 12897 w 1034"/>
                  <a:gd name="T11" fmla="*/ 6036 h 660"/>
                  <a:gd name="T12" fmla="*/ 12811 w 1034"/>
                  <a:gd name="T13" fmla="*/ 5729 h 660"/>
                  <a:gd name="T14" fmla="*/ 12832 w 1034"/>
                  <a:gd name="T15" fmla="*/ 4990 h 660"/>
                  <a:gd name="T16" fmla="*/ 12558 w 1034"/>
                  <a:gd name="T17" fmla="*/ 3914 h 660"/>
                  <a:gd name="T18" fmla="*/ 12199 w 1034"/>
                  <a:gd name="T19" fmla="*/ 3081 h 660"/>
                  <a:gd name="T20" fmla="*/ 11600 w 1034"/>
                  <a:gd name="T21" fmla="*/ 2329 h 660"/>
                  <a:gd name="T22" fmla="*/ 10951 w 1034"/>
                  <a:gd name="T23" fmla="*/ 1511 h 660"/>
                  <a:gd name="T24" fmla="*/ 10251 w 1034"/>
                  <a:gd name="T25" fmla="*/ 1345 h 660"/>
                  <a:gd name="T26" fmla="*/ 9643 w 1034"/>
                  <a:gd name="T27" fmla="*/ 801 h 660"/>
                  <a:gd name="T28" fmla="*/ 8493 w 1034"/>
                  <a:gd name="T29" fmla="*/ 453 h 660"/>
                  <a:gd name="T30" fmla="*/ 7869 w 1034"/>
                  <a:gd name="T31" fmla="*/ 183 h 660"/>
                  <a:gd name="T32" fmla="*/ 7271 w 1034"/>
                  <a:gd name="T33" fmla="*/ 257 h 660"/>
                  <a:gd name="T34" fmla="*/ 7271 w 1034"/>
                  <a:gd name="T35" fmla="*/ 257 h 660"/>
                  <a:gd name="T36" fmla="*/ 6552 w 1034"/>
                  <a:gd name="T37" fmla="*/ 74 h 660"/>
                  <a:gd name="T38" fmla="*/ 5777 w 1034"/>
                  <a:gd name="T39" fmla="*/ 215 h 660"/>
                  <a:gd name="T40" fmla="*/ 5162 w 1034"/>
                  <a:gd name="T41" fmla="*/ 257 h 660"/>
                  <a:gd name="T42" fmla="*/ 4701 w 1034"/>
                  <a:gd name="T43" fmla="*/ 532 h 660"/>
                  <a:gd name="T44" fmla="*/ 4142 w 1034"/>
                  <a:gd name="T45" fmla="*/ 574 h 660"/>
                  <a:gd name="T46" fmla="*/ 3878 w 1034"/>
                  <a:gd name="T47" fmla="*/ 954 h 660"/>
                  <a:gd name="T48" fmla="*/ 3017 w 1034"/>
                  <a:gd name="T49" fmla="*/ 1088 h 660"/>
                  <a:gd name="T50" fmla="*/ 2136 w 1034"/>
                  <a:gd name="T51" fmla="*/ 1951 h 660"/>
                  <a:gd name="T52" fmla="*/ 1607 w 1034"/>
                  <a:gd name="T53" fmla="*/ 2433 h 660"/>
                  <a:gd name="T54" fmla="*/ 925 w 1034"/>
                  <a:gd name="T55" fmla="*/ 3571 h 660"/>
                  <a:gd name="T56" fmla="*/ 652 w 1034"/>
                  <a:gd name="T57" fmla="*/ 3914 h 660"/>
                  <a:gd name="T58" fmla="*/ 264 w 1034"/>
                  <a:gd name="T59" fmla="*/ 4824 h 660"/>
                  <a:gd name="T60" fmla="*/ 339 w 1034"/>
                  <a:gd name="T61" fmla="*/ 5020 h 660"/>
                  <a:gd name="T62" fmla="*/ 209 w 1034"/>
                  <a:gd name="T63" fmla="*/ 5156 h 660"/>
                  <a:gd name="T64" fmla="*/ 123 w 1034"/>
                  <a:gd name="T65" fmla="*/ 5700 h 660"/>
                  <a:gd name="T66" fmla="*/ 139 w 1034"/>
                  <a:gd name="T67" fmla="*/ 6016 h 660"/>
                  <a:gd name="T68" fmla="*/ 12 w 1034"/>
                  <a:gd name="T69" fmla="*/ 6639 h 660"/>
                  <a:gd name="T70" fmla="*/ 49 w 1034"/>
                  <a:gd name="T71" fmla="*/ 7485 h 660"/>
                  <a:gd name="T72" fmla="*/ 415 w 1034"/>
                  <a:gd name="T73" fmla="*/ 8469 h 660"/>
                  <a:gd name="T74" fmla="*/ 559 w 1034"/>
                  <a:gd name="T75" fmla="*/ 9221 h 660"/>
                  <a:gd name="T76" fmla="*/ 1570 w 1034"/>
                  <a:gd name="T77" fmla="*/ 9977 h 6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034" h="660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2" y="625"/>
                      <a:pt x="92" y="657"/>
                      <a:pt x="126" y="6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5" name="Freeform 966">
                <a:extLst>
                  <a:ext uri="{FF2B5EF4-FFF2-40B4-BE49-F238E27FC236}">
                    <a16:creationId xmlns:a16="http://schemas.microsoft.com/office/drawing/2014/main" id="{AD2D57EB-DEF1-4A1A-AA58-47E626CCA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6" name="Freeform 967">
                <a:extLst>
                  <a:ext uri="{FF2B5EF4-FFF2-40B4-BE49-F238E27FC236}">
                    <a16:creationId xmlns:a16="http://schemas.microsoft.com/office/drawing/2014/main" id="{A2CBFA6B-9628-4B14-AB46-D413A12E9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7" name="Freeform 968">
                <a:extLst>
                  <a:ext uri="{FF2B5EF4-FFF2-40B4-BE49-F238E27FC236}">
                    <a16:creationId xmlns:a16="http://schemas.microsoft.com/office/drawing/2014/main" id="{D88E92F4-AAF0-4913-8F65-EDE196A6C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754"/>
                <a:ext cx="7" cy="32"/>
              </a:xfrm>
              <a:custGeom>
                <a:avLst/>
                <a:gdLst>
                  <a:gd name="T0" fmla="*/ 12 w 3"/>
                  <a:gd name="T1" fmla="*/ 0 h 13"/>
                  <a:gd name="T2" fmla="*/ 0 w 3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2" y="3"/>
                      <a:pt x="3" y="11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8" name="Freeform 969">
                <a:extLst>
                  <a:ext uri="{FF2B5EF4-FFF2-40B4-BE49-F238E27FC236}">
                    <a16:creationId xmlns:a16="http://schemas.microsoft.com/office/drawing/2014/main" id="{94676232-7619-453D-99FB-3A3508F7F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297"/>
                <a:ext cx="23" cy="101"/>
              </a:xfrm>
              <a:custGeom>
                <a:avLst/>
                <a:gdLst>
                  <a:gd name="T0" fmla="*/ 64 w 10"/>
                  <a:gd name="T1" fmla="*/ 0 h 41"/>
                  <a:gd name="T2" fmla="*/ 0 w 10"/>
                  <a:gd name="T3" fmla="*/ 613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1">
                    <a:moveTo>
                      <a:pt x="5" y="0"/>
                    </a:moveTo>
                    <a:cubicBezTo>
                      <a:pt x="9" y="4"/>
                      <a:pt x="10" y="23"/>
                      <a:pt x="0" y="4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99" name="Freeform 970">
                <a:extLst>
                  <a:ext uri="{FF2B5EF4-FFF2-40B4-BE49-F238E27FC236}">
                    <a16:creationId xmlns:a16="http://schemas.microsoft.com/office/drawing/2014/main" id="{2255271C-9DFA-44BE-9498-3E181073B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391"/>
                <a:ext cx="276" cy="91"/>
              </a:xfrm>
              <a:custGeom>
                <a:avLst/>
                <a:gdLst>
                  <a:gd name="T0" fmla="*/ 1484 w 119"/>
                  <a:gd name="T1" fmla="*/ 0 h 37"/>
                  <a:gd name="T2" fmla="*/ 0 w 119"/>
                  <a:gd name="T3" fmla="*/ 285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9" h="37">
                    <a:moveTo>
                      <a:pt x="119" y="0"/>
                    </a:moveTo>
                    <a:cubicBezTo>
                      <a:pt x="115" y="9"/>
                      <a:pt x="85" y="3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0" name="Freeform 971">
                <a:extLst>
                  <a:ext uri="{FF2B5EF4-FFF2-40B4-BE49-F238E27FC236}">
                    <a16:creationId xmlns:a16="http://schemas.microsoft.com/office/drawing/2014/main" id="{0FD7E258-4D02-438C-AAB7-2CBEA4533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072"/>
                <a:ext cx="535" cy="252"/>
              </a:xfrm>
              <a:custGeom>
                <a:avLst/>
                <a:gdLst>
                  <a:gd name="T0" fmla="*/ 2870 w 231"/>
                  <a:gd name="T1" fmla="*/ 1240 h 102"/>
                  <a:gd name="T2" fmla="*/ 151 w 231"/>
                  <a:gd name="T3" fmla="*/ 1354 h 102"/>
                  <a:gd name="T4" fmla="*/ 0 w 231"/>
                  <a:gd name="T5" fmla="*/ 1539 h 1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1" h="102">
                    <a:moveTo>
                      <a:pt x="231" y="82"/>
                    </a:moveTo>
                    <a:cubicBezTo>
                      <a:pt x="203" y="20"/>
                      <a:pt x="88" y="0"/>
                      <a:pt x="12" y="90"/>
                    </a:cubicBezTo>
                    <a:cubicBezTo>
                      <a:pt x="6" y="96"/>
                      <a:pt x="5" y="98"/>
                      <a:pt x="0" y="10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1" name="Freeform 972">
                <a:extLst>
                  <a:ext uri="{FF2B5EF4-FFF2-40B4-BE49-F238E27FC236}">
                    <a16:creationId xmlns:a16="http://schemas.microsoft.com/office/drawing/2014/main" id="{AFFCC6C7-0136-46FF-A33C-1B67DA3E7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14"/>
                <a:ext cx="197" cy="937"/>
              </a:xfrm>
              <a:custGeom>
                <a:avLst/>
                <a:gdLst>
                  <a:gd name="T0" fmla="*/ 162 w 85"/>
                  <a:gd name="T1" fmla="*/ 3325 h 379"/>
                  <a:gd name="T2" fmla="*/ 199 w 85"/>
                  <a:gd name="T3" fmla="*/ 3234 h 379"/>
                  <a:gd name="T4" fmla="*/ 273 w 85"/>
                  <a:gd name="T5" fmla="*/ 3068 h 379"/>
                  <a:gd name="T6" fmla="*/ 338 w 85"/>
                  <a:gd name="T7" fmla="*/ 2994 h 379"/>
                  <a:gd name="T8" fmla="*/ 375 w 85"/>
                  <a:gd name="T9" fmla="*/ 2843 h 379"/>
                  <a:gd name="T10" fmla="*/ 408 w 85"/>
                  <a:gd name="T11" fmla="*/ 2762 h 379"/>
                  <a:gd name="T12" fmla="*/ 399 w 85"/>
                  <a:gd name="T13" fmla="*/ 2648 h 379"/>
                  <a:gd name="T14" fmla="*/ 461 w 85"/>
                  <a:gd name="T15" fmla="*/ 2495 h 379"/>
                  <a:gd name="T16" fmla="*/ 424 w 85"/>
                  <a:gd name="T17" fmla="*/ 2371 h 379"/>
                  <a:gd name="T18" fmla="*/ 501 w 85"/>
                  <a:gd name="T19" fmla="*/ 2218 h 379"/>
                  <a:gd name="T20" fmla="*/ 501 w 85"/>
                  <a:gd name="T21" fmla="*/ 2146 h 379"/>
                  <a:gd name="T22" fmla="*/ 424 w 85"/>
                  <a:gd name="T23" fmla="*/ 1661 h 379"/>
                  <a:gd name="T24" fmla="*/ 484 w 85"/>
                  <a:gd name="T25" fmla="*/ 1333 h 379"/>
                  <a:gd name="T26" fmla="*/ 709 w 85"/>
                  <a:gd name="T27" fmla="*/ 1014 h 379"/>
                  <a:gd name="T28" fmla="*/ 709 w 85"/>
                  <a:gd name="T29" fmla="*/ 665 h 379"/>
                  <a:gd name="T30" fmla="*/ 424 w 85"/>
                  <a:gd name="T31" fmla="*/ 801 h 379"/>
                  <a:gd name="T32" fmla="*/ 114 w 85"/>
                  <a:gd name="T33" fmla="*/ 831 h 379"/>
                  <a:gd name="T34" fmla="*/ 151 w 85"/>
                  <a:gd name="T35" fmla="*/ 470 h 379"/>
                  <a:gd name="T36" fmla="*/ 225 w 85"/>
                  <a:gd name="T37" fmla="*/ 195 h 379"/>
                  <a:gd name="T38" fmla="*/ 285 w 85"/>
                  <a:gd name="T39" fmla="*/ 62 h 379"/>
                  <a:gd name="T40" fmla="*/ 473 w 85"/>
                  <a:gd name="T41" fmla="*/ 134 h 379"/>
                  <a:gd name="T42" fmla="*/ 338 w 85"/>
                  <a:gd name="T43" fmla="*/ 440 h 379"/>
                  <a:gd name="T44" fmla="*/ 547 w 85"/>
                  <a:gd name="T45" fmla="*/ 514 h 379"/>
                  <a:gd name="T46" fmla="*/ 971 w 85"/>
                  <a:gd name="T47" fmla="*/ 514 h 379"/>
                  <a:gd name="T48" fmla="*/ 934 w 85"/>
                  <a:gd name="T49" fmla="*/ 1046 h 379"/>
                  <a:gd name="T50" fmla="*/ 746 w 85"/>
                  <a:gd name="T51" fmla="*/ 1755 h 379"/>
                  <a:gd name="T52" fmla="*/ 547 w 85"/>
                  <a:gd name="T53" fmla="*/ 2902 h 379"/>
                  <a:gd name="T54" fmla="*/ 134 w 85"/>
                  <a:gd name="T55" fmla="*/ 3582 h 379"/>
                  <a:gd name="T56" fmla="*/ 311 w 85"/>
                  <a:gd name="T57" fmla="*/ 4106 h 379"/>
                  <a:gd name="T58" fmla="*/ 547 w 85"/>
                  <a:gd name="T59" fmla="*/ 5335 h 379"/>
                  <a:gd name="T60" fmla="*/ 521 w 85"/>
                  <a:gd name="T61" fmla="*/ 5451 h 379"/>
                  <a:gd name="T62" fmla="*/ 510 w 85"/>
                  <a:gd name="T63" fmla="*/ 5728 h 379"/>
                  <a:gd name="T64" fmla="*/ 350 w 85"/>
                  <a:gd name="T65" fmla="*/ 4670 h 379"/>
                  <a:gd name="T66" fmla="*/ 102 w 85"/>
                  <a:gd name="T67" fmla="*/ 3931 h 37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5" h="379">
                    <a:moveTo>
                      <a:pt x="13" y="220"/>
                    </a:moveTo>
                    <a:cubicBezTo>
                      <a:pt x="15" y="218"/>
                      <a:pt x="15" y="216"/>
                      <a:pt x="16" y="214"/>
                    </a:cubicBezTo>
                    <a:cubicBezTo>
                      <a:pt x="16" y="209"/>
                      <a:pt x="18" y="206"/>
                      <a:pt x="22" y="203"/>
                    </a:cubicBezTo>
                    <a:cubicBezTo>
                      <a:pt x="24" y="200"/>
                      <a:pt x="26" y="201"/>
                      <a:pt x="27" y="198"/>
                    </a:cubicBezTo>
                    <a:cubicBezTo>
                      <a:pt x="29" y="194"/>
                      <a:pt x="27" y="192"/>
                      <a:pt x="30" y="188"/>
                    </a:cubicBezTo>
                    <a:cubicBezTo>
                      <a:pt x="32" y="186"/>
                      <a:pt x="33" y="186"/>
                      <a:pt x="33" y="183"/>
                    </a:cubicBezTo>
                    <a:cubicBezTo>
                      <a:pt x="34" y="181"/>
                      <a:pt x="32" y="177"/>
                      <a:pt x="32" y="175"/>
                    </a:cubicBezTo>
                    <a:cubicBezTo>
                      <a:pt x="32" y="171"/>
                      <a:pt x="36" y="168"/>
                      <a:pt x="37" y="165"/>
                    </a:cubicBezTo>
                    <a:cubicBezTo>
                      <a:pt x="37" y="161"/>
                      <a:pt x="35" y="161"/>
                      <a:pt x="34" y="157"/>
                    </a:cubicBezTo>
                    <a:cubicBezTo>
                      <a:pt x="34" y="154"/>
                      <a:pt x="38" y="150"/>
                      <a:pt x="40" y="147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36" y="131"/>
                      <a:pt x="31" y="118"/>
                      <a:pt x="34" y="110"/>
                    </a:cubicBezTo>
                    <a:cubicBezTo>
                      <a:pt x="37" y="101"/>
                      <a:pt x="37" y="99"/>
                      <a:pt x="39" y="88"/>
                    </a:cubicBezTo>
                    <a:cubicBezTo>
                      <a:pt x="41" y="76"/>
                      <a:pt x="52" y="73"/>
                      <a:pt x="57" y="67"/>
                    </a:cubicBezTo>
                    <a:cubicBezTo>
                      <a:pt x="51" y="61"/>
                      <a:pt x="50" y="47"/>
                      <a:pt x="57" y="44"/>
                    </a:cubicBezTo>
                    <a:cubicBezTo>
                      <a:pt x="51" y="39"/>
                      <a:pt x="40" y="44"/>
                      <a:pt x="34" y="53"/>
                    </a:cubicBezTo>
                    <a:cubicBezTo>
                      <a:pt x="27" y="61"/>
                      <a:pt x="18" y="61"/>
                      <a:pt x="9" y="55"/>
                    </a:cubicBezTo>
                    <a:cubicBezTo>
                      <a:pt x="0" y="49"/>
                      <a:pt x="6" y="35"/>
                      <a:pt x="12" y="31"/>
                    </a:cubicBezTo>
                    <a:cubicBezTo>
                      <a:pt x="20" y="18"/>
                      <a:pt x="17" y="23"/>
                      <a:pt x="18" y="13"/>
                    </a:cubicBezTo>
                    <a:cubicBezTo>
                      <a:pt x="19" y="9"/>
                      <a:pt x="21" y="7"/>
                      <a:pt x="23" y="4"/>
                    </a:cubicBezTo>
                    <a:cubicBezTo>
                      <a:pt x="28" y="0"/>
                      <a:pt x="36" y="0"/>
                      <a:pt x="38" y="9"/>
                    </a:cubicBezTo>
                    <a:cubicBezTo>
                      <a:pt x="40" y="16"/>
                      <a:pt x="34" y="21"/>
                      <a:pt x="27" y="29"/>
                    </a:cubicBezTo>
                    <a:cubicBezTo>
                      <a:pt x="29" y="28"/>
                      <a:pt x="34" y="36"/>
                      <a:pt x="44" y="34"/>
                    </a:cubicBezTo>
                    <a:cubicBezTo>
                      <a:pt x="53" y="32"/>
                      <a:pt x="71" y="22"/>
                      <a:pt x="78" y="34"/>
                    </a:cubicBezTo>
                    <a:cubicBezTo>
                      <a:pt x="85" y="47"/>
                      <a:pt x="81" y="52"/>
                      <a:pt x="75" y="69"/>
                    </a:cubicBezTo>
                    <a:cubicBezTo>
                      <a:pt x="70" y="85"/>
                      <a:pt x="63" y="95"/>
                      <a:pt x="60" y="116"/>
                    </a:cubicBezTo>
                    <a:cubicBezTo>
                      <a:pt x="57" y="137"/>
                      <a:pt x="50" y="170"/>
                      <a:pt x="44" y="192"/>
                    </a:cubicBezTo>
                    <a:cubicBezTo>
                      <a:pt x="35" y="223"/>
                      <a:pt x="19" y="234"/>
                      <a:pt x="11" y="237"/>
                    </a:cubicBezTo>
                    <a:cubicBezTo>
                      <a:pt x="3" y="241"/>
                      <a:pt x="15" y="250"/>
                      <a:pt x="25" y="272"/>
                    </a:cubicBezTo>
                    <a:cubicBezTo>
                      <a:pt x="33" y="290"/>
                      <a:pt x="39" y="323"/>
                      <a:pt x="44" y="353"/>
                    </a:cubicBezTo>
                    <a:cubicBezTo>
                      <a:pt x="43" y="355"/>
                      <a:pt x="43" y="357"/>
                      <a:pt x="42" y="361"/>
                    </a:cubicBezTo>
                    <a:cubicBezTo>
                      <a:pt x="42" y="364"/>
                      <a:pt x="41" y="370"/>
                      <a:pt x="41" y="379"/>
                    </a:cubicBezTo>
                    <a:cubicBezTo>
                      <a:pt x="38" y="357"/>
                      <a:pt x="32" y="325"/>
                      <a:pt x="28" y="309"/>
                    </a:cubicBezTo>
                    <a:cubicBezTo>
                      <a:pt x="23" y="291"/>
                      <a:pt x="15" y="273"/>
                      <a:pt x="8" y="2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2" name="Freeform 973">
                <a:extLst>
                  <a:ext uri="{FF2B5EF4-FFF2-40B4-BE49-F238E27FC236}">
                    <a16:creationId xmlns:a16="http://schemas.microsoft.com/office/drawing/2014/main" id="{6C230960-9ED6-456D-98D8-DEEE83C5C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7"/>
                <a:ext cx="1065" cy="604"/>
              </a:xfrm>
              <a:custGeom>
                <a:avLst/>
                <a:gdLst>
                  <a:gd name="T0" fmla="*/ 5733 w 459"/>
                  <a:gd name="T1" fmla="*/ 3701 h 244"/>
                  <a:gd name="T2" fmla="*/ 4910 w 459"/>
                  <a:gd name="T3" fmla="*/ 2612 h 244"/>
                  <a:gd name="T4" fmla="*/ 4344 w 459"/>
                  <a:gd name="T5" fmla="*/ 2517 h 244"/>
                  <a:gd name="T6" fmla="*/ 4123 w 459"/>
                  <a:gd name="T7" fmla="*/ 2579 h 244"/>
                  <a:gd name="T8" fmla="*/ 3861 w 459"/>
                  <a:gd name="T9" fmla="*/ 2446 h 244"/>
                  <a:gd name="T10" fmla="*/ 3511 w 459"/>
                  <a:gd name="T11" fmla="*/ 2396 h 244"/>
                  <a:gd name="T12" fmla="*/ 2014 w 459"/>
                  <a:gd name="T13" fmla="*/ 2458 h 244"/>
                  <a:gd name="T14" fmla="*/ 1810 w 459"/>
                  <a:gd name="T15" fmla="*/ 2562 h 244"/>
                  <a:gd name="T16" fmla="*/ 1636 w 459"/>
                  <a:gd name="T17" fmla="*/ 2517 h 244"/>
                  <a:gd name="T18" fmla="*/ 1325 w 459"/>
                  <a:gd name="T19" fmla="*/ 2550 h 244"/>
                  <a:gd name="T20" fmla="*/ 749 w 459"/>
                  <a:gd name="T21" fmla="*/ 2470 h 244"/>
                  <a:gd name="T22" fmla="*/ 473 w 459"/>
                  <a:gd name="T23" fmla="*/ 2366 h 244"/>
                  <a:gd name="T24" fmla="*/ 248 w 459"/>
                  <a:gd name="T25" fmla="*/ 2097 h 244"/>
                  <a:gd name="T26" fmla="*/ 86 w 459"/>
                  <a:gd name="T27" fmla="*/ 1305 h 244"/>
                  <a:gd name="T28" fmla="*/ 0 w 459"/>
                  <a:gd name="T29" fmla="*/ 0 h 2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9" h="244">
                    <a:moveTo>
                      <a:pt x="459" y="244"/>
                    </a:moveTo>
                    <a:cubicBezTo>
                      <a:pt x="436" y="216"/>
                      <a:pt x="429" y="188"/>
                      <a:pt x="393" y="172"/>
                    </a:cubicBezTo>
                    <a:cubicBezTo>
                      <a:pt x="377" y="165"/>
                      <a:pt x="364" y="162"/>
                      <a:pt x="348" y="166"/>
                    </a:cubicBezTo>
                    <a:cubicBezTo>
                      <a:pt x="342" y="167"/>
                      <a:pt x="336" y="170"/>
                      <a:pt x="330" y="170"/>
                    </a:cubicBezTo>
                    <a:cubicBezTo>
                      <a:pt x="322" y="170"/>
                      <a:pt x="316" y="163"/>
                      <a:pt x="309" y="161"/>
                    </a:cubicBezTo>
                    <a:cubicBezTo>
                      <a:pt x="300" y="157"/>
                      <a:pt x="291" y="158"/>
                      <a:pt x="281" y="158"/>
                    </a:cubicBezTo>
                    <a:cubicBezTo>
                      <a:pt x="245" y="156"/>
                      <a:pt x="194" y="146"/>
                      <a:pt x="161" y="162"/>
                    </a:cubicBezTo>
                    <a:cubicBezTo>
                      <a:pt x="153" y="166"/>
                      <a:pt x="152" y="169"/>
                      <a:pt x="145" y="169"/>
                    </a:cubicBezTo>
                    <a:cubicBezTo>
                      <a:pt x="141" y="169"/>
                      <a:pt x="134" y="166"/>
                      <a:pt x="131" y="166"/>
                    </a:cubicBezTo>
                    <a:cubicBezTo>
                      <a:pt x="122" y="165"/>
                      <a:pt x="114" y="166"/>
                      <a:pt x="106" y="168"/>
                    </a:cubicBezTo>
                    <a:cubicBezTo>
                      <a:pt x="92" y="172"/>
                      <a:pt x="66" y="172"/>
                      <a:pt x="60" y="163"/>
                    </a:cubicBezTo>
                    <a:cubicBezTo>
                      <a:pt x="53" y="156"/>
                      <a:pt x="46" y="159"/>
                      <a:pt x="38" y="156"/>
                    </a:cubicBezTo>
                    <a:cubicBezTo>
                      <a:pt x="28" y="153"/>
                      <a:pt x="25" y="147"/>
                      <a:pt x="20" y="138"/>
                    </a:cubicBezTo>
                    <a:cubicBezTo>
                      <a:pt x="12" y="122"/>
                      <a:pt x="10" y="104"/>
                      <a:pt x="7" y="86"/>
                    </a:cubicBezTo>
                    <a:cubicBezTo>
                      <a:pt x="5" y="71"/>
                      <a:pt x="4" y="1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3" name="Freeform 974">
                <a:extLst>
                  <a:ext uri="{FF2B5EF4-FFF2-40B4-BE49-F238E27FC236}">
                    <a16:creationId xmlns:a16="http://schemas.microsoft.com/office/drawing/2014/main" id="{E385CAA2-C22D-4EFF-8409-1900F6EC0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313"/>
                <a:ext cx="98" cy="423"/>
              </a:xfrm>
              <a:custGeom>
                <a:avLst/>
                <a:gdLst>
                  <a:gd name="T0" fmla="*/ 278 w 42"/>
                  <a:gd name="T1" fmla="*/ 0 h 171"/>
                  <a:gd name="T2" fmla="*/ 240 w 42"/>
                  <a:gd name="T3" fmla="*/ 2014 h 171"/>
                  <a:gd name="T4" fmla="*/ 331 w 42"/>
                  <a:gd name="T5" fmla="*/ 2313 h 171"/>
                  <a:gd name="T6" fmla="*/ 534 w 42"/>
                  <a:gd name="T7" fmla="*/ 2587 h 1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71">
                    <a:moveTo>
                      <a:pt x="22" y="0"/>
                    </a:moveTo>
                    <a:cubicBezTo>
                      <a:pt x="24" y="35"/>
                      <a:pt x="0" y="100"/>
                      <a:pt x="19" y="133"/>
                    </a:cubicBezTo>
                    <a:cubicBezTo>
                      <a:pt x="24" y="142"/>
                      <a:pt x="25" y="143"/>
                      <a:pt x="26" y="153"/>
                    </a:cubicBezTo>
                    <a:cubicBezTo>
                      <a:pt x="27" y="164"/>
                      <a:pt x="30" y="170"/>
                      <a:pt x="42" y="17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4" name="Freeform 975">
                <a:extLst>
                  <a:ext uri="{FF2B5EF4-FFF2-40B4-BE49-F238E27FC236}">
                    <a16:creationId xmlns:a16="http://schemas.microsoft.com/office/drawing/2014/main" id="{DA354F31-3EC2-4470-A9FD-37A39B155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696"/>
                <a:ext cx="32" cy="42"/>
              </a:xfrm>
              <a:custGeom>
                <a:avLst/>
                <a:gdLst>
                  <a:gd name="T0" fmla="*/ 167 w 14"/>
                  <a:gd name="T1" fmla="*/ 0 h 17"/>
                  <a:gd name="T2" fmla="*/ 0 w 14"/>
                  <a:gd name="T3" fmla="*/ 257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cubicBezTo>
                      <a:pt x="12" y="9"/>
                      <a:pt x="9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5" name="Freeform 976">
                <a:extLst>
                  <a:ext uri="{FF2B5EF4-FFF2-40B4-BE49-F238E27FC236}">
                    <a16:creationId xmlns:a16="http://schemas.microsoft.com/office/drawing/2014/main" id="{8A6D6A3C-5DC3-46B9-8846-2D33DD0B2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61"/>
                <a:ext cx="334" cy="514"/>
              </a:xfrm>
              <a:custGeom>
                <a:avLst/>
                <a:gdLst>
                  <a:gd name="T0" fmla="*/ 1236 w 144"/>
                  <a:gd name="T1" fmla="*/ 0 h 208"/>
                  <a:gd name="T2" fmla="*/ 1512 w 144"/>
                  <a:gd name="T3" fmla="*/ 166 h 208"/>
                  <a:gd name="T4" fmla="*/ 1684 w 144"/>
                  <a:gd name="T5" fmla="*/ 635 h 208"/>
                  <a:gd name="T6" fmla="*/ 1733 w 144"/>
                  <a:gd name="T7" fmla="*/ 1465 h 208"/>
                  <a:gd name="T8" fmla="*/ 1712 w 144"/>
                  <a:gd name="T9" fmla="*/ 2246 h 208"/>
                  <a:gd name="T10" fmla="*/ 1410 w 144"/>
                  <a:gd name="T11" fmla="*/ 2639 h 208"/>
                  <a:gd name="T12" fmla="*/ 849 w 144"/>
                  <a:gd name="T13" fmla="*/ 3035 h 208"/>
                  <a:gd name="T14" fmla="*/ 322 w 144"/>
                  <a:gd name="T15" fmla="*/ 3126 h 208"/>
                  <a:gd name="T16" fmla="*/ 0 w 144"/>
                  <a:gd name="T17" fmla="*/ 3017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" h="208">
                    <a:moveTo>
                      <a:pt x="99" y="0"/>
                    </a:moveTo>
                    <a:cubicBezTo>
                      <a:pt x="108" y="4"/>
                      <a:pt x="114" y="3"/>
                      <a:pt x="121" y="11"/>
                    </a:cubicBezTo>
                    <a:cubicBezTo>
                      <a:pt x="129" y="20"/>
                      <a:pt x="133" y="29"/>
                      <a:pt x="135" y="42"/>
                    </a:cubicBezTo>
                    <a:cubicBezTo>
                      <a:pt x="137" y="60"/>
                      <a:pt x="136" y="78"/>
                      <a:pt x="139" y="97"/>
                    </a:cubicBezTo>
                    <a:cubicBezTo>
                      <a:pt x="142" y="114"/>
                      <a:pt x="144" y="132"/>
                      <a:pt x="137" y="149"/>
                    </a:cubicBezTo>
                    <a:cubicBezTo>
                      <a:pt x="132" y="162"/>
                      <a:pt x="121" y="165"/>
                      <a:pt x="113" y="175"/>
                    </a:cubicBezTo>
                    <a:cubicBezTo>
                      <a:pt x="108" y="181"/>
                      <a:pt x="77" y="198"/>
                      <a:pt x="68" y="201"/>
                    </a:cubicBezTo>
                    <a:cubicBezTo>
                      <a:pt x="52" y="208"/>
                      <a:pt x="43" y="207"/>
                      <a:pt x="26" y="207"/>
                    </a:cubicBezTo>
                    <a:cubicBezTo>
                      <a:pt x="18" y="207"/>
                      <a:pt x="5" y="208"/>
                      <a:pt x="0" y="20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6" name="Freeform 977">
                <a:extLst>
                  <a:ext uri="{FF2B5EF4-FFF2-40B4-BE49-F238E27FC236}">
                    <a16:creationId xmlns:a16="http://schemas.microsoft.com/office/drawing/2014/main" id="{59ADDD96-1A9C-4671-8DE6-B75FE67C5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1651"/>
                <a:ext cx="172" cy="206"/>
              </a:xfrm>
              <a:custGeom>
                <a:avLst/>
                <a:gdLst>
                  <a:gd name="T0" fmla="*/ 930 w 74"/>
                  <a:gd name="T1" fmla="*/ 0 h 83"/>
                  <a:gd name="T2" fmla="*/ 588 w 74"/>
                  <a:gd name="T3" fmla="*/ 566 h 83"/>
                  <a:gd name="T4" fmla="*/ 200 w 74"/>
                  <a:gd name="T5" fmla="*/ 844 h 83"/>
                  <a:gd name="T6" fmla="*/ 0 w 74"/>
                  <a:gd name="T7" fmla="*/ 1268 h 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4" h="83">
                    <a:moveTo>
                      <a:pt x="74" y="0"/>
                    </a:moveTo>
                    <a:cubicBezTo>
                      <a:pt x="66" y="10"/>
                      <a:pt x="58" y="28"/>
                      <a:pt x="47" y="37"/>
                    </a:cubicBezTo>
                    <a:cubicBezTo>
                      <a:pt x="37" y="44"/>
                      <a:pt x="28" y="53"/>
                      <a:pt x="16" y="55"/>
                    </a:cubicBezTo>
                    <a:cubicBezTo>
                      <a:pt x="21" y="64"/>
                      <a:pt x="5" y="83"/>
                      <a:pt x="0" y="8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7" name="Freeform 978">
                <a:extLst>
                  <a:ext uri="{FF2B5EF4-FFF2-40B4-BE49-F238E27FC236}">
                    <a16:creationId xmlns:a16="http://schemas.microsoft.com/office/drawing/2014/main" id="{409513F1-41DD-4332-B2DA-7D84A28DB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891"/>
                <a:ext cx="195" cy="260"/>
              </a:xfrm>
              <a:custGeom>
                <a:avLst/>
                <a:gdLst>
                  <a:gd name="T0" fmla="*/ 139 w 84"/>
                  <a:gd name="T1" fmla="*/ 0 h 105"/>
                  <a:gd name="T2" fmla="*/ 302 w 84"/>
                  <a:gd name="T3" fmla="*/ 681 h 105"/>
                  <a:gd name="T4" fmla="*/ 453 w 84"/>
                  <a:gd name="T5" fmla="*/ 1201 h 105"/>
                  <a:gd name="T6" fmla="*/ 1052 w 84"/>
                  <a:gd name="T7" fmla="*/ 1458 h 1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105">
                    <a:moveTo>
                      <a:pt x="11" y="0"/>
                    </a:moveTo>
                    <a:cubicBezTo>
                      <a:pt x="0" y="12"/>
                      <a:pt x="15" y="34"/>
                      <a:pt x="24" y="45"/>
                    </a:cubicBezTo>
                    <a:cubicBezTo>
                      <a:pt x="32" y="56"/>
                      <a:pt x="32" y="66"/>
                      <a:pt x="36" y="79"/>
                    </a:cubicBezTo>
                    <a:cubicBezTo>
                      <a:pt x="41" y="93"/>
                      <a:pt x="71" y="105"/>
                      <a:pt x="84" y="9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8" name="Freeform 979">
                <a:extLst>
                  <a:ext uri="{FF2B5EF4-FFF2-40B4-BE49-F238E27FC236}">
                    <a16:creationId xmlns:a16="http://schemas.microsoft.com/office/drawing/2014/main" id="{40B9C6F4-B655-4205-B672-CFB0A94C6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914"/>
                <a:ext cx="165" cy="79"/>
              </a:xfrm>
              <a:custGeom>
                <a:avLst/>
                <a:gdLst>
                  <a:gd name="T0" fmla="*/ 890 w 71"/>
                  <a:gd name="T1" fmla="*/ 0 h 32"/>
                  <a:gd name="T2" fmla="*/ 551 w 71"/>
                  <a:gd name="T3" fmla="*/ 269 h 32"/>
                  <a:gd name="T4" fmla="*/ 0 w 71"/>
                  <a:gd name="T5" fmla="*/ 481 h 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32">
                    <a:moveTo>
                      <a:pt x="71" y="0"/>
                    </a:moveTo>
                    <a:cubicBezTo>
                      <a:pt x="61" y="3"/>
                      <a:pt x="54" y="13"/>
                      <a:pt x="44" y="18"/>
                    </a:cubicBezTo>
                    <a:cubicBezTo>
                      <a:pt x="31" y="24"/>
                      <a:pt x="9" y="18"/>
                      <a:pt x="0" y="3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09" name="Freeform 980">
                <a:extLst>
                  <a:ext uri="{FF2B5EF4-FFF2-40B4-BE49-F238E27FC236}">
                    <a16:creationId xmlns:a16="http://schemas.microsoft.com/office/drawing/2014/main" id="{9868B58F-C6D0-4CDB-994D-DC4873C44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10"/>
                <a:ext cx="156" cy="52"/>
              </a:xfrm>
              <a:custGeom>
                <a:avLst/>
                <a:gdLst>
                  <a:gd name="T0" fmla="*/ 845 w 67"/>
                  <a:gd name="T1" fmla="*/ 0 h 21"/>
                  <a:gd name="T2" fmla="*/ 505 w 67"/>
                  <a:gd name="T3" fmla="*/ 104 h 21"/>
                  <a:gd name="T4" fmla="*/ 0 w 67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7" h="21">
                    <a:moveTo>
                      <a:pt x="67" y="0"/>
                    </a:moveTo>
                    <a:cubicBezTo>
                      <a:pt x="61" y="6"/>
                      <a:pt x="47" y="6"/>
                      <a:pt x="40" y="7"/>
                    </a:cubicBezTo>
                    <a:cubicBezTo>
                      <a:pt x="27" y="9"/>
                      <a:pt x="11" y="12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0" name="Freeform 981">
                <a:extLst>
                  <a:ext uri="{FF2B5EF4-FFF2-40B4-BE49-F238E27FC236}">
                    <a16:creationId xmlns:a16="http://schemas.microsoft.com/office/drawing/2014/main" id="{6DE7FAA7-3B2C-4F18-9526-C8D497915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1963"/>
                <a:ext cx="40" cy="62"/>
              </a:xfrm>
              <a:custGeom>
                <a:avLst/>
                <a:gdLst>
                  <a:gd name="T0" fmla="*/ 193 w 17"/>
                  <a:gd name="T1" fmla="*/ 382 h 25"/>
                  <a:gd name="T2" fmla="*/ 221 w 17"/>
                  <a:gd name="T3" fmla="*/ 154 h 25"/>
                  <a:gd name="T4" fmla="*/ 0 w 17"/>
                  <a:gd name="T5" fmla="*/ 0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25">
                    <a:moveTo>
                      <a:pt x="15" y="25"/>
                    </a:moveTo>
                    <a:cubicBezTo>
                      <a:pt x="15" y="20"/>
                      <a:pt x="13" y="14"/>
                      <a:pt x="17" y="10"/>
                    </a:cubicBezTo>
                    <a:cubicBezTo>
                      <a:pt x="11" y="11"/>
                      <a:pt x="3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1" name="Freeform 982">
                <a:extLst>
                  <a:ext uri="{FF2B5EF4-FFF2-40B4-BE49-F238E27FC236}">
                    <a16:creationId xmlns:a16="http://schemas.microsoft.com/office/drawing/2014/main" id="{3219D350-0062-4A53-B674-7579CD054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1488"/>
                <a:ext cx="65" cy="178"/>
              </a:xfrm>
              <a:custGeom>
                <a:avLst/>
                <a:gdLst>
                  <a:gd name="T0" fmla="*/ 351 w 28"/>
                  <a:gd name="T1" fmla="*/ 0 h 72"/>
                  <a:gd name="T2" fmla="*/ 237 w 28"/>
                  <a:gd name="T3" fmla="*/ 166 h 72"/>
                  <a:gd name="T4" fmla="*/ 179 w 28"/>
                  <a:gd name="T5" fmla="*/ 452 h 72"/>
                  <a:gd name="T6" fmla="*/ 0 w 28"/>
                  <a:gd name="T7" fmla="*/ 1088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72">
                    <a:moveTo>
                      <a:pt x="28" y="0"/>
                    </a:moveTo>
                    <a:cubicBezTo>
                      <a:pt x="24" y="5"/>
                      <a:pt x="22" y="6"/>
                      <a:pt x="19" y="11"/>
                    </a:cubicBezTo>
                    <a:cubicBezTo>
                      <a:pt x="14" y="17"/>
                      <a:pt x="14" y="23"/>
                      <a:pt x="14" y="30"/>
                    </a:cubicBezTo>
                    <a:cubicBezTo>
                      <a:pt x="12" y="46"/>
                      <a:pt x="6" y="57"/>
                      <a:pt x="0" y="7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2" name="Freeform 983">
                <a:extLst>
                  <a:ext uri="{FF2B5EF4-FFF2-40B4-BE49-F238E27FC236}">
                    <a16:creationId xmlns:a16="http://schemas.microsoft.com/office/drawing/2014/main" id="{210E5E0E-788A-4285-A69F-E2E709229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634"/>
                <a:ext cx="260" cy="198"/>
              </a:xfrm>
              <a:custGeom>
                <a:avLst/>
                <a:gdLst>
                  <a:gd name="T0" fmla="*/ 1402 w 112"/>
                  <a:gd name="T1" fmla="*/ 772 h 80"/>
                  <a:gd name="T2" fmla="*/ 539 w 112"/>
                  <a:gd name="T3" fmla="*/ 772 h 80"/>
                  <a:gd name="T4" fmla="*/ 151 w 112"/>
                  <a:gd name="T5" fmla="*/ 619 h 80"/>
                  <a:gd name="T6" fmla="*/ 28 w 112"/>
                  <a:gd name="T7" fmla="*/ 287 h 80"/>
                  <a:gd name="T8" fmla="*/ 0 w 112"/>
                  <a:gd name="T9" fmla="*/ 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80">
                    <a:moveTo>
                      <a:pt x="112" y="51"/>
                    </a:moveTo>
                    <a:cubicBezTo>
                      <a:pt x="93" y="80"/>
                      <a:pt x="67" y="58"/>
                      <a:pt x="43" y="51"/>
                    </a:cubicBezTo>
                    <a:cubicBezTo>
                      <a:pt x="29" y="47"/>
                      <a:pt x="23" y="52"/>
                      <a:pt x="12" y="41"/>
                    </a:cubicBezTo>
                    <a:cubicBezTo>
                      <a:pt x="5" y="34"/>
                      <a:pt x="3" y="29"/>
                      <a:pt x="2" y="19"/>
                    </a:cubicBezTo>
                    <a:cubicBezTo>
                      <a:pt x="1" y="13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3" name="Freeform 984">
                <a:extLst>
                  <a:ext uri="{FF2B5EF4-FFF2-40B4-BE49-F238E27FC236}">
                    <a16:creationId xmlns:a16="http://schemas.microsoft.com/office/drawing/2014/main" id="{8565F23D-3740-4467-BFF6-018BB8D9B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6" y="1342"/>
                <a:ext cx="54" cy="297"/>
              </a:xfrm>
              <a:custGeom>
                <a:avLst/>
                <a:gdLst>
                  <a:gd name="T0" fmla="*/ 298 w 23"/>
                  <a:gd name="T1" fmla="*/ 0 h 120"/>
                  <a:gd name="T2" fmla="*/ 171 w 23"/>
                  <a:gd name="T3" fmla="*/ 851 h 120"/>
                  <a:gd name="T4" fmla="*/ 0 w 23"/>
                  <a:gd name="T5" fmla="*/ 1819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20">
                    <a:moveTo>
                      <a:pt x="23" y="0"/>
                    </a:moveTo>
                    <a:cubicBezTo>
                      <a:pt x="17" y="14"/>
                      <a:pt x="14" y="42"/>
                      <a:pt x="13" y="56"/>
                    </a:cubicBezTo>
                    <a:cubicBezTo>
                      <a:pt x="13" y="65"/>
                      <a:pt x="8" y="114"/>
                      <a:pt x="0" y="12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4" name="Freeform 985">
                <a:extLst>
                  <a:ext uri="{FF2B5EF4-FFF2-40B4-BE49-F238E27FC236}">
                    <a16:creationId xmlns:a16="http://schemas.microsoft.com/office/drawing/2014/main" id="{82DBA2EC-673E-478D-9CE2-769AF58FB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305"/>
                <a:ext cx="55" cy="235"/>
              </a:xfrm>
              <a:custGeom>
                <a:avLst/>
                <a:gdLst>
                  <a:gd name="T0" fmla="*/ 25 w 24"/>
                  <a:gd name="T1" fmla="*/ 0 h 95"/>
                  <a:gd name="T2" fmla="*/ 0 w 24"/>
                  <a:gd name="T3" fmla="*/ 1437 h 9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95">
                    <a:moveTo>
                      <a:pt x="2" y="0"/>
                    </a:moveTo>
                    <a:cubicBezTo>
                      <a:pt x="5" y="20"/>
                      <a:pt x="24" y="84"/>
                      <a:pt x="0" y="9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5" name="Freeform 986">
                <a:extLst>
                  <a:ext uri="{FF2B5EF4-FFF2-40B4-BE49-F238E27FC236}">
                    <a16:creationId xmlns:a16="http://schemas.microsoft.com/office/drawing/2014/main" id="{7EE8E65D-1AEB-4C26-A091-78833B7A3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93"/>
                <a:ext cx="385" cy="176"/>
              </a:xfrm>
              <a:custGeom>
                <a:avLst/>
                <a:gdLst>
                  <a:gd name="T0" fmla="*/ 2071 w 166"/>
                  <a:gd name="T1" fmla="*/ 0 h 71"/>
                  <a:gd name="T2" fmla="*/ 1770 w 166"/>
                  <a:gd name="T3" fmla="*/ 503 h 71"/>
                  <a:gd name="T4" fmla="*/ 1060 w 166"/>
                  <a:gd name="T5" fmla="*/ 885 h 71"/>
                  <a:gd name="T6" fmla="*/ 376 w 166"/>
                  <a:gd name="T7" fmla="*/ 1068 h 71"/>
                  <a:gd name="T8" fmla="*/ 0 w 166"/>
                  <a:gd name="T9" fmla="*/ 89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71">
                    <a:moveTo>
                      <a:pt x="166" y="0"/>
                    </a:moveTo>
                    <a:cubicBezTo>
                      <a:pt x="164" y="11"/>
                      <a:pt x="149" y="26"/>
                      <a:pt x="142" y="33"/>
                    </a:cubicBezTo>
                    <a:cubicBezTo>
                      <a:pt x="126" y="48"/>
                      <a:pt x="105" y="53"/>
                      <a:pt x="85" y="58"/>
                    </a:cubicBezTo>
                    <a:cubicBezTo>
                      <a:pt x="67" y="63"/>
                      <a:pt x="48" y="69"/>
                      <a:pt x="30" y="70"/>
                    </a:cubicBezTo>
                    <a:cubicBezTo>
                      <a:pt x="13" y="71"/>
                      <a:pt x="1" y="65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6" name="Freeform 987">
                <a:extLst>
                  <a:ext uri="{FF2B5EF4-FFF2-40B4-BE49-F238E27FC236}">
                    <a16:creationId xmlns:a16="http://schemas.microsoft.com/office/drawing/2014/main" id="{2AAC8708-67D2-42C0-88A4-FF7EFE1B6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6"/>
                <a:ext cx="53" cy="27"/>
              </a:xfrm>
              <a:custGeom>
                <a:avLst/>
                <a:gdLst>
                  <a:gd name="T0" fmla="*/ 281 w 23"/>
                  <a:gd name="T1" fmla="*/ 71 h 11"/>
                  <a:gd name="T2" fmla="*/ 122 w 23"/>
                  <a:gd name="T3" fmla="*/ 162 h 11"/>
                  <a:gd name="T4" fmla="*/ 0 w 23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1">
                    <a:moveTo>
                      <a:pt x="23" y="5"/>
                    </a:moveTo>
                    <a:cubicBezTo>
                      <a:pt x="18" y="5"/>
                      <a:pt x="14" y="8"/>
                      <a:pt x="10" y="11"/>
                    </a:cubicBezTo>
                    <a:cubicBezTo>
                      <a:pt x="9" y="6"/>
                      <a:pt x="5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7" name="Freeform 988">
                <a:extLst>
                  <a:ext uri="{FF2B5EF4-FFF2-40B4-BE49-F238E27FC236}">
                    <a16:creationId xmlns:a16="http://schemas.microsoft.com/office/drawing/2014/main" id="{D61337BA-7E8B-4389-80AE-EB26EB7BC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854"/>
                <a:ext cx="422" cy="287"/>
              </a:xfrm>
              <a:custGeom>
                <a:avLst/>
                <a:gdLst>
                  <a:gd name="T0" fmla="*/ 2268 w 182"/>
                  <a:gd name="T1" fmla="*/ 1757 h 116"/>
                  <a:gd name="T2" fmla="*/ 1785 w 182"/>
                  <a:gd name="T3" fmla="*/ 1470 h 116"/>
                  <a:gd name="T4" fmla="*/ 1549 w 182"/>
                  <a:gd name="T5" fmla="*/ 1017 h 116"/>
                  <a:gd name="T6" fmla="*/ 823 w 182"/>
                  <a:gd name="T7" fmla="*/ 564 h 116"/>
                  <a:gd name="T8" fmla="*/ 0 w 182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16">
                    <a:moveTo>
                      <a:pt x="182" y="116"/>
                    </a:moveTo>
                    <a:cubicBezTo>
                      <a:pt x="165" y="116"/>
                      <a:pt x="155" y="107"/>
                      <a:pt x="143" y="97"/>
                    </a:cubicBezTo>
                    <a:cubicBezTo>
                      <a:pt x="134" y="90"/>
                      <a:pt x="117" y="80"/>
                      <a:pt x="124" y="67"/>
                    </a:cubicBezTo>
                    <a:cubicBezTo>
                      <a:pt x="122" y="88"/>
                      <a:pt x="71" y="40"/>
                      <a:pt x="66" y="37"/>
                    </a:cubicBezTo>
                    <a:cubicBezTo>
                      <a:pt x="58" y="31"/>
                      <a:pt x="4" y="1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8" name="Freeform 989">
                <a:extLst>
                  <a:ext uri="{FF2B5EF4-FFF2-40B4-BE49-F238E27FC236}">
                    <a16:creationId xmlns:a16="http://schemas.microsoft.com/office/drawing/2014/main" id="{887CCEB1-1A8A-4D72-AB76-111471FC4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094"/>
                <a:ext cx="299" cy="131"/>
              </a:xfrm>
              <a:custGeom>
                <a:avLst/>
                <a:gdLst>
                  <a:gd name="T0" fmla="*/ 0 w 129"/>
                  <a:gd name="T1" fmla="*/ 0 h 53"/>
                  <a:gd name="T2" fmla="*/ 832 w 129"/>
                  <a:gd name="T3" fmla="*/ 531 h 53"/>
                  <a:gd name="T4" fmla="*/ 1031 w 129"/>
                  <a:gd name="T5" fmla="*/ 727 h 53"/>
                  <a:gd name="T6" fmla="*/ 1606 w 129"/>
                  <a:gd name="T7" fmla="*/ 66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53">
                    <a:moveTo>
                      <a:pt x="0" y="0"/>
                    </a:moveTo>
                    <a:cubicBezTo>
                      <a:pt x="21" y="14"/>
                      <a:pt x="47" y="19"/>
                      <a:pt x="67" y="35"/>
                    </a:cubicBezTo>
                    <a:cubicBezTo>
                      <a:pt x="72" y="39"/>
                      <a:pt x="77" y="45"/>
                      <a:pt x="83" y="48"/>
                    </a:cubicBezTo>
                    <a:cubicBezTo>
                      <a:pt x="96" y="53"/>
                      <a:pt x="114" y="45"/>
                      <a:pt x="129" y="4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19" name="Freeform 990">
                <a:extLst>
                  <a:ext uri="{FF2B5EF4-FFF2-40B4-BE49-F238E27FC236}">
                    <a16:creationId xmlns:a16="http://schemas.microsoft.com/office/drawing/2014/main" id="{A2FB702B-F435-4963-9475-E82683502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65"/>
                <a:ext cx="23" cy="90"/>
              </a:xfrm>
              <a:custGeom>
                <a:avLst/>
                <a:gdLst>
                  <a:gd name="T0" fmla="*/ 0 w 10"/>
                  <a:gd name="T1" fmla="*/ 0 h 36"/>
                  <a:gd name="T2" fmla="*/ 37 w 10"/>
                  <a:gd name="T3" fmla="*/ 563 h 3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cubicBezTo>
                      <a:pt x="10" y="9"/>
                      <a:pt x="10" y="26"/>
                      <a:pt x="3" y="3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0" name="Freeform 991">
                <a:extLst>
                  <a:ext uri="{FF2B5EF4-FFF2-40B4-BE49-F238E27FC236}">
                    <a16:creationId xmlns:a16="http://schemas.microsoft.com/office/drawing/2014/main" id="{00722747-1D66-461C-BC90-B08340855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12"/>
                <a:ext cx="262" cy="213"/>
              </a:xfrm>
              <a:custGeom>
                <a:avLst/>
                <a:gdLst>
                  <a:gd name="T0" fmla="*/ 0 w 113"/>
                  <a:gd name="T1" fmla="*/ 0 h 86"/>
                  <a:gd name="T2" fmla="*/ 436 w 113"/>
                  <a:gd name="T3" fmla="*/ 228 h 86"/>
                  <a:gd name="T4" fmla="*/ 747 w 113"/>
                  <a:gd name="T5" fmla="*/ 515 h 86"/>
                  <a:gd name="T6" fmla="*/ 1048 w 113"/>
                  <a:gd name="T7" fmla="*/ 656 h 86"/>
                  <a:gd name="T8" fmla="*/ 1247 w 113"/>
                  <a:gd name="T9" fmla="*/ 897 h 86"/>
                  <a:gd name="T10" fmla="*/ 1407 w 113"/>
                  <a:gd name="T11" fmla="*/ 1308 h 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86">
                    <a:moveTo>
                      <a:pt x="0" y="0"/>
                    </a:moveTo>
                    <a:cubicBezTo>
                      <a:pt x="9" y="9"/>
                      <a:pt x="25" y="7"/>
                      <a:pt x="35" y="15"/>
                    </a:cubicBezTo>
                    <a:cubicBezTo>
                      <a:pt x="44" y="22"/>
                      <a:pt x="48" y="30"/>
                      <a:pt x="60" y="34"/>
                    </a:cubicBezTo>
                    <a:cubicBezTo>
                      <a:pt x="69" y="38"/>
                      <a:pt x="76" y="36"/>
                      <a:pt x="84" y="43"/>
                    </a:cubicBezTo>
                    <a:cubicBezTo>
                      <a:pt x="89" y="47"/>
                      <a:pt x="96" y="53"/>
                      <a:pt x="100" y="59"/>
                    </a:cubicBezTo>
                    <a:cubicBezTo>
                      <a:pt x="107" y="67"/>
                      <a:pt x="107" y="78"/>
                      <a:pt x="113" y="8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1" name="Freeform 992">
                <a:extLst>
                  <a:ext uri="{FF2B5EF4-FFF2-40B4-BE49-F238E27FC236}">
                    <a16:creationId xmlns:a16="http://schemas.microsoft.com/office/drawing/2014/main" id="{0D0BC614-DE98-411A-8CB7-5A42CF35D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087"/>
                <a:ext cx="26" cy="59"/>
              </a:xfrm>
              <a:custGeom>
                <a:avLst/>
                <a:gdLst>
                  <a:gd name="T0" fmla="*/ 0 w 11"/>
                  <a:gd name="T1" fmla="*/ 0 h 24"/>
                  <a:gd name="T2" fmla="*/ 135 w 11"/>
                  <a:gd name="T3" fmla="*/ 356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cubicBezTo>
                      <a:pt x="7" y="6"/>
                      <a:pt x="11" y="15"/>
                      <a:pt x="1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2" name="Freeform 993">
                <a:extLst>
                  <a:ext uri="{FF2B5EF4-FFF2-40B4-BE49-F238E27FC236}">
                    <a16:creationId xmlns:a16="http://schemas.microsoft.com/office/drawing/2014/main" id="{27E6DED0-B2F1-4485-9CAC-AA3DCEC26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287"/>
                <a:ext cx="74" cy="163"/>
              </a:xfrm>
              <a:custGeom>
                <a:avLst/>
                <a:gdLst>
                  <a:gd name="T0" fmla="*/ 224 w 32"/>
                  <a:gd name="T1" fmla="*/ 0 h 66"/>
                  <a:gd name="T2" fmla="*/ 65 w 32"/>
                  <a:gd name="T3" fmla="*/ 469 h 66"/>
                  <a:gd name="T4" fmla="*/ 395 w 32"/>
                  <a:gd name="T5" fmla="*/ 995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66">
                    <a:moveTo>
                      <a:pt x="18" y="0"/>
                    </a:moveTo>
                    <a:cubicBezTo>
                      <a:pt x="17" y="11"/>
                      <a:pt x="0" y="18"/>
                      <a:pt x="5" y="31"/>
                    </a:cubicBezTo>
                    <a:cubicBezTo>
                      <a:pt x="11" y="45"/>
                      <a:pt x="29" y="48"/>
                      <a:pt x="32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3" name="Freeform 994">
                <a:extLst>
                  <a:ext uri="{FF2B5EF4-FFF2-40B4-BE49-F238E27FC236}">
                    <a16:creationId xmlns:a16="http://schemas.microsoft.com/office/drawing/2014/main" id="{D41E044E-ACC7-457A-B131-7C9DB6459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336"/>
                <a:ext cx="53" cy="23"/>
              </a:xfrm>
              <a:custGeom>
                <a:avLst/>
                <a:gdLst>
                  <a:gd name="T0" fmla="*/ 281 w 23"/>
                  <a:gd name="T1" fmla="*/ 151 h 9"/>
                  <a:gd name="T2" fmla="*/ 0 w 23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cubicBezTo>
                      <a:pt x="17" y="3"/>
                      <a:pt x="8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4" name="Freeform 995">
                <a:extLst>
                  <a:ext uri="{FF2B5EF4-FFF2-40B4-BE49-F238E27FC236}">
                    <a16:creationId xmlns:a16="http://schemas.microsoft.com/office/drawing/2014/main" id="{E7D4F666-E850-4ED6-8617-29E8C0387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84"/>
                <a:ext cx="448" cy="272"/>
              </a:xfrm>
              <a:custGeom>
                <a:avLst/>
                <a:gdLst>
                  <a:gd name="T0" fmla="*/ 2414 w 193"/>
                  <a:gd name="T1" fmla="*/ 30 h 110"/>
                  <a:gd name="T2" fmla="*/ 1999 w 193"/>
                  <a:gd name="T3" fmla="*/ 74 h 110"/>
                  <a:gd name="T4" fmla="*/ 1611 w 193"/>
                  <a:gd name="T5" fmla="*/ 257 h 110"/>
                  <a:gd name="T6" fmla="*/ 1077 w 193"/>
                  <a:gd name="T7" fmla="*/ 134 h 110"/>
                  <a:gd name="T8" fmla="*/ 425 w 193"/>
                  <a:gd name="T9" fmla="*/ 648 h 110"/>
                  <a:gd name="T10" fmla="*/ 151 w 193"/>
                  <a:gd name="T11" fmla="*/ 1046 h 110"/>
                  <a:gd name="T12" fmla="*/ 28 w 193"/>
                  <a:gd name="T13" fmla="*/ 1664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110">
                    <a:moveTo>
                      <a:pt x="193" y="2"/>
                    </a:moveTo>
                    <a:cubicBezTo>
                      <a:pt x="182" y="2"/>
                      <a:pt x="170" y="0"/>
                      <a:pt x="160" y="5"/>
                    </a:cubicBezTo>
                    <a:cubicBezTo>
                      <a:pt x="148" y="11"/>
                      <a:pt x="145" y="18"/>
                      <a:pt x="129" y="17"/>
                    </a:cubicBezTo>
                    <a:cubicBezTo>
                      <a:pt x="116" y="16"/>
                      <a:pt x="99" y="12"/>
                      <a:pt x="86" y="9"/>
                    </a:cubicBezTo>
                    <a:cubicBezTo>
                      <a:pt x="76" y="28"/>
                      <a:pt x="49" y="30"/>
                      <a:pt x="34" y="43"/>
                    </a:cubicBezTo>
                    <a:cubicBezTo>
                      <a:pt x="25" y="50"/>
                      <a:pt x="20" y="61"/>
                      <a:pt x="12" y="69"/>
                    </a:cubicBezTo>
                    <a:cubicBezTo>
                      <a:pt x="0" y="83"/>
                      <a:pt x="2" y="92"/>
                      <a:pt x="2" y="1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5" name="Freeform 996">
                <a:extLst>
                  <a:ext uri="{FF2B5EF4-FFF2-40B4-BE49-F238E27FC236}">
                    <a16:creationId xmlns:a16="http://schemas.microsoft.com/office/drawing/2014/main" id="{2EFA8062-CD13-4D3C-951D-B53F6549B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716"/>
                <a:ext cx="338" cy="188"/>
              </a:xfrm>
              <a:custGeom>
                <a:avLst/>
                <a:gdLst>
                  <a:gd name="T0" fmla="*/ 1748 w 146"/>
                  <a:gd name="T1" fmla="*/ 1150 h 76"/>
                  <a:gd name="T2" fmla="*/ 1764 w 146"/>
                  <a:gd name="T3" fmla="*/ 710 h 76"/>
                  <a:gd name="T4" fmla="*/ 1748 w 146"/>
                  <a:gd name="T5" fmla="*/ 257 h 76"/>
                  <a:gd name="T6" fmla="*/ 1292 w 146"/>
                  <a:gd name="T7" fmla="*/ 42 h 76"/>
                  <a:gd name="T8" fmla="*/ 745 w 146"/>
                  <a:gd name="T9" fmla="*/ 183 h 76"/>
                  <a:gd name="T10" fmla="*/ 0 w 146"/>
                  <a:gd name="T11" fmla="*/ 166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" h="76">
                    <a:moveTo>
                      <a:pt x="141" y="76"/>
                    </a:moveTo>
                    <a:cubicBezTo>
                      <a:pt x="144" y="67"/>
                      <a:pt x="141" y="57"/>
                      <a:pt x="142" y="47"/>
                    </a:cubicBezTo>
                    <a:cubicBezTo>
                      <a:pt x="143" y="36"/>
                      <a:pt x="146" y="28"/>
                      <a:pt x="141" y="17"/>
                    </a:cubicBezTo>
                    <a:cubicBezTo>
                      <a:pt x="133" y="0"/>
                      <a:pt x="120" y="1"/>
                      <a:pt x="104" y="3"/>
                    </a:cubicBezTo>
                    <a:cubicBezTo>
                      <a:pt x="89" y="6"/>
                      <a:pt x="75" y="10"/>
                      <a:pt x="60" y="12"/>
                    </a:cubicBezTo>
                    <a:cubicBezTo>
                      <a:pt x="40" y="15"/>
                      <a:pt x="19" y="6"/>
                      <a:pt x="0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6" name="Freeform 997">
                <a:extLst>
                  <a:ext uri="{FF2B5EF4-FFF2-40B4-BE49-F238E27FC236}">
                    <a16:creationId xmlns:a16="http://schemas.microsoft.com/office/drawing/2014/main" id="{9489CADF-7B3B-4DAB-BA60-1FA585730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" y="1847"/>
                <a:ext cx="32" cy="72"/>
              </a:xfrm>
              <a:custGeom>
                <a:avLst/>
                <a:gdLst>
                  <a:gd name="T0" fmla="*/ 167 w 14"/>
                  <a:gd name="T1" fmla="*/ 0 h 29"/>
                  <a:gd name="T2" fmla="*/ 0 w 14"/>
                  <a:gd name="T3" fmla="*/ 216 h 29"/>
                  <a:gd name="T4" fmla="*/ 130 w 14"/>
                  <a:gd name="T5" fmla="*/ 444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9">
                    <a:moveTo>
                      <a:pt x="14" y="0"/>
                    </a:moveTo>
                    <a:cubicBezTo>
                      <a:pt x="10" y="5"/>
                      <a:pt x="4" y="8"/>
                      <a:pt x="0" y="14"/>
                    </a:cubicBezTo>
                    <a:cubicBezTo>
                      <a:pt x="6" y="17"/>
                      <a:pt x="10" y="23"/>
                      <a:pt x="11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7" name="Freeform 998">
                <a:extLst>
                  <a:ext uri="{FF2B5EF4-FFF2-40B4-BE49-F238E27FC236}">
                    <a16:creationId xmlns:a16="http://schemas.microsoft.com/office/drawing/2014/main" id="{B30EAA77-7AB1-4D6C-8D64-3FA2B8CD5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621"/>
                <a:ext cx="35" cy="25"/>
              </a:xfrm>
              <a:custGeom>
                <a:avLst/>
                <a:gdLst>
                  <a:gd name="T0" fmla="*/ 191 w 15"/>
                  <a:gd name="T1" fmla="*/ 113 h 10"/>
                  <a:gd name="T2" fmla="*/ 12 w 15"/>
                  <a:gd name="T3" fmla="*/ 158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7"/>
                    </a:moveTo>
                    <a:cubicBezTo>
                      <a:pt x="9" y="7"/>
                      <a:pt x="5" y="5"/>
                      <a:pt x="1" y="10"/>
                    </a:cubicBezTo>
                    <a:cubicBezTo>
                      <a:pt x="3" y="6"/>
                      <a:pt x="0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8" name="Freeform 999">
                <a:extLst>
                  <a:ext uri="{FF2B5EF4-FFF2-40B4-BE49-F238E27FC236}">
                    <a16:creationId xmlns:a16="http://schemas.microsoft.com/office/drawing/2014/main" id="{4FD2CFFB-5B34-42E4-B265-94509C94D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641"/>
                <a:ext cx="25" cy="66"/>
              </a:xfrm>
              <a:custGeom>
                <a:avLst/>
                <a:gdLst>
                  <a:gd name="T0" fmla="*/ 130 w 11"/>
                  <a:gd name="T1" fmla="*/ 120 h 27"/>
                  <a:gd name="T2" fmla="*/ 93 w 11"/>
                  <a:gd name="T3" fmla="*/ 394 h 27"/>
                  <a:gd name="T4" fmla="*/ 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8"/>
                    </a:moveTo>
                    <a:cubicBezTo>
                      <a:pt x="4" y="10"/>
                      <a:pt x="9" y="22"/>
                      <a:pt x="8" y="27"/>
                    </a:cubicBezTo>
                    <a:cubicBezTo>
                      <a:pt x="5" y="21"/>
                      <a:pt x="4" y="6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29" name="Freeform 1000">
                <a:extLst>
                  <a:ext uri="{FF2B5EF4-FFF2-40B4-BE49-F238E27FC236}">
                    <a16:creationId xmlns:a16="http://schemas.microsoft.com/office/drawing/2014/main" id="{A56B5926-728A-45CA-9645-B63436D46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703"/>
                <a:ext cx="39" cy="33"/>
              </a:xfrm>
              <a:custGeom>
                <a:avLst/>
                <a:gdLst>
                  <a:gd name="T0" fmla="*/ 94 w 17"/>
                  <a:gd name="T1" fmla="*/ 0 h 13"/>
                  <a:gd name="T2" fmla="*/ 0 w 17"/>
                  <a:gd name="T3" fmla="*/ 193 h 13"/>
                  <a:gd name="T4" fmla="*/ 204 w 17"/>
                  <a:gd name="T5" fmla="*/ 193 h 13"/>
                  <a:gd name="T6" fmla="*/ 122 w 1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6" y="5"/>
                      <a:pt x="3" y="8"/>
                      <a:pt x="0" y="12"/>
                    </a:cubicBezTo>
                    <a:cubicBezTo>
                      <a:pt x="6" y="13"/>
                      <a:pt x="12" y="13"/>
                      <a:pt x="17" y="12"/>
                    </a:cubicBezTo>
                    <a:cubicBezTo>
                      <a:pt x="13" y="10"/>
                      <a:pt x="9" y="5"/>
                      <a:pt x="1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0" name="Freeform 1001">
                <a:extLst>
                  <a:ext uri="{FF2B5EF4-FFF2-40B4-BE49-F238E27FC236}">
                    <a16:creationId xmlns:a16="http://schemas.microsoft.com/office/drawing/2014/main" id="{1B74C9C9-82CE-4AA8-BD42-FAD9A0280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745"/>
                <a:ext cx="53" cy="25"/>
              </a:xfrm>
              <a:custGeom>
                <a:avLst/>
                <a:gdLst>
                  <a:gd name="T0" fmla="*/ 0 w 23"/>
                  <a:gd name="T1" fmla="*/ 0 h 10"/>
                  <a:gd name="T2" fmla="*/ 28 w 23"/>
                  <a:gd name="T3" fmla="*/ 158 h 10"/>
                  <a:gd name="T4" fmla="*/ 281 w 23"/>
                  <a:gd name="T5" fmla="*/ 95 h 10"/>
                  <a:gd name="T6" fmla="*/ 48 w 23"/>
                  <a:gd name="T7" fmla="*/ 33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0" y="0"/>
                    </a:moveTo>
                    <a:cubicBezTo>
                      <a:pt x="4" y="3"/>
                      <a:pt x="4" y="6"/>
                      <a:pt x="2" y="10"/>
                    </a:cubicBezTo>
                    <a:cubicBezTo>
                      <a:pt x="6" y="5"/>
                      <a:pt x="17" y="6"/>
                      <a:pt x="23" y="6"/>
                    </a:cubicBezTo>
                    <a:cubicBezTo>
                      <a:pt x="17" y="4"/>
                      <a:pt x="10" y="4"/>
                      <a:pt x="4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1" name="Freeform 1002">
                <a:extLst>
                  <a:ext uri="{FF2B5EF4-FFF2-40B4-BE49-F238E27FC236}">
                    <a16:creationId xmlns:a16="http://schemas.microsoft.com/office/drawing/2014/main" id="{8DC9352C-2E69-4481-988E-FC7895E32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0"/>
                <a:ext cx="18" cy="35"/>
              </a:xfrm>
              <a:custGeom>
                <a:avLst/>
                <a:gdLst>
                  <a:gd name="T0" fmla="*/ 0 w 8"/>
                  <a:gd name="T1" fmla="*/ 83 h 14"/>
                  <a:gd name="T2" fmla="*/ 56 w 8"/>
                  <a:gd name="T3" fmla="*/ 220 h 14"/>
                  <a:gd name="T4" fmla="*/ 81 w 8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5"/>
                    </a:moveTo>
                    <a:cubicBezTo>
                      <a:pt x="5" y="6"/>
                      <a:pt x="6" y="10"/>
                      <a:pt x="5" y="14"/>
                    </a:cubicBezTo>
                    <a:cubicBezTo>
                      <a:pt x="7" y="11"/>
                      <a:pt x="8" y="4"/>
                      <a:pt x="7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2" name="Freeform 1003">
                <a:extLst>
                  <a:ext uri="{FF2B5EF4-FFF2-40B4-BE49-F238E27FC236}">
                    <a16:creationId xmlns:a16="http://schemas.microsoft.com/office/drawing/2014/main" id="{F2867598-35A0-4C86-B106-BD9442AAE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08"/>
                <a:ext cx="20" cy="30"/>
              </a:xfrm>
              <a:custGeom>
                <a:avLst/>
                <a:gdLst>
                  <a:gd name="T0" fmla="*/ 0 w 9"/>
                  <a:gd name="T1" fmla="*/ 125 h 12"/>
                  <a:gd name="T2" fmla="*/ 98 w 9"/>
                  <a:gd name="T3" fmla="*/ 188 h 12"/>
                  <a:gd name="T4" fmla="*/ 64 w 9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5" y="5"/>
                      <a:pt x="6" y="9"/>
                      <a:pt x="9" y="12"/>
                    </a:cubicBezTo>
                    <a:cubicBezTo>
                      <a:pt x="7" y="9"/>
                      <a:pt x="5" y="4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3" name="Freeform 1004">
                <a:extLst>
                  <a:ext uri="{FF2B5EF4-FFF2-40B4-BE49-F238E27FC236}">
                    <a16:creationId xmlns:a16="http://schemas.microsoft.com/office/drawing/2014/main" id="{D9C32248-159F-4D6D-9767-124C9D1CA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906"/>
                <a:ext cx="37" cy="22"/>
              </a:xfrm>
              <a:custGeom>
                <a:avLst/>
                <a:gdLst>
                  <a:gd name="T0" fmla="*/ 0 w 16"/>
                  <a:gd name="T1" fmla="*/ 132 h 9"/>
                  <a:gd name="T2" fmla="*/ 199 w 16"/>
                  <a:gd name="T3" fmla="*/ 42 h 9"/>
                  <a:gd name="T4" fmla="*/ 74 w 1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4" y="3"/>
                      <a:pt x="10" y="4"/>
                      <a:pt x="16" y="3"/>
                    </a:cubicBezTo>
                    <a:cubicBezTo>
                      <a:pt x="13" y="3"/>
                      <a:pt x="8" y="2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4" name="Freeform 1005">
                <a:extLst>
                  <a:ext uri="{FF2B5EF4-FFF2-40B4-BE49-F238E27FC236}">
                    <a16:creationId xmlns:a16="http://schemas.microsoft.com/office/drawing/2014/main" id="{BA695411-A620-4D8F-BF5C-9A9CC520F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1864"/>
                <a:ext cx="21" cy="30"/>
              </a:xfrm>
              <a:custGeom>
                <a:avLst/>
                <a:gdLst>
                  <a:gd name="T0" fmla="*/ 114 w 9"/>
                  <a:gd name="T1" fmla="*/ 0 h 12"/>
                  <a:gd name="T2" fmla="*/ 77 w 9"/>
                  <a:gd name="T3" fmla="*/ 188 h 12"/>
                  <a:gd name="T4" fmla="*/ 0 w 9"/>
                  <a:gd name="T5" fmla="*/ 11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cubicBezTo>
                      <a:pt x="6" y="3"/>
                      <a:pt x="5" y="8"/>
                      <a:pt x="6" y="12"/>
                    </a:cubicBezTo>
                    <a:cubicBezTo>
                      <a:pt x="5" y="10"/>
                      <a:pt x="2" y="7"/>
                      <a:pt x="0" y="7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5" name="Freeform 1006">
                <a:extLst>
                  <a:ext uri="{FF2B5EF4-FFF2-40B4-BE49-F238E27FC236}">
                    <a16:creationId xmlns:a16="http://schemas.microsoft.com/office/drawing/2014/main" id="{701BA281-601B-4764-B2C2-FD421D50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933"/>
                <a:ext cx="26" cy="28"/>
              </a:xfrm>
              <a:custGeom>
                <a:avLst/>
                <a:gdLst>
                  <a:gd name="T0" fmla="*/ 144 w 11"/>
                  <a:gd name="T1" fmla="*/ 0 h 11"/>
                  <a:gd name="T2" fmla="*/ 118 w 11"/>
                  <a:gd name="T3" fmla="*/ 181 h 11"/>
                  <a:gd name="T4" fmla="*/ 0 w 11"/>
                  <a:gd name="T5" fmla="*/ 84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8" y="3"/>
                      <a:pt x="7" y="8"/>
                      <a:pt x="9" y="11"/>
                    </a:cubicBezTo>
                    <a:cubicBezTo>
                      <a:pt x="8" y="8"/>
                      <a:pt x="3" y="5"/>
                      <a:pt x="0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6" name="Freeform 1007">
                <a:extLst>
                  <a:ext uri="{FF2B5EF4-FFF2-40B4-BE49-F238E27FC236}">
                    <a16:creationId xmlns:a16="http://schemas.microsoft.com/office/drawing/2014/main" id="{16540AFF-6306-489B-9710-6AEE61DF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748"/>
                <a:ext cx="24" cy="30"/>
              </a:xfrm>
              <a:custGeom>
                <a:avLst/>
                <a:gdLst>
                  <a:gd name="T0" fmla="*/ 58 w 10"/>
                  <a:gd name="T1" fmla="*/ 188 h 12"/>
                  <a:gd name="T2" fmla="*/ 139 w 10"/>
                  <a:gd name="T3" fmla="*/ 95 h 12"/>
                  <a:gd name="T4" fmla="*/ 0 w 10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4" y="12"/>
                    </a:moveTo>
                    <a:cubicBezTo>
                      <a:pt x="3" y="8"/>
                      <a:pt x="6" y="5"/>
                      <a:pt x="10" y="6"/>
                    </a:cubicBezTo>
                    <a:cubicBezTo>
                      <a:pt x="7" y="5"/>
                      <a:pt x="1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7" name="Freeform 1008">
                <a:extLst>
                  <a:ext uri="{FF2B5EF4-FFF2-40B4-BE49-F238E27FC236}">
                    <a16:creationId xmlns:a16="http://schemas.microsoft.com/office/drawing/2014/main" id="{3BCDF21D-DDFE-4B4C-9CC9-0E28A134C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015"/>
                <a:ext cx="25" cy="32"/>
              </a:xfrm>
              <a:custGeom>
                <a:avLst/>
                <a:gdLst>
                  <a:gd name="T0" fmla="*/ 0 w 11"/>
                  <a:gd name="T1" fmla="*/ 194 h 13"/>
                  <a:gd name="T2" fmla="*/ 130 w 11"/>
                  <a:gd name="T3" fmla="*/ 62 h 13"/>
                  <a:gd name="T4" fmla="*/ 36 w 11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4" y="11"/>
                      <a:pt x="6" y="3"/>
                      <a:pt x="11" y="4"/>
                    </a:cubicBezTo>
                    <a:cubicBezTo>
                      <a:pt x="9" y="4"/>
                      <a:pt x="5" y="2"/>
                      <a:pt x="3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8" name="Freeform 1009">
                <a:extLst>
                  <a:ext uri="{FF2B5EF4-FFF2-40B4-BE49-F238E27FC236}">
                    <a16:creationId xmlns:a16="http://schemas.microsoft.com/office/drawing/2014/main" id="{3E17D013-3662-42EA-9D6D-16361D264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094"/>
                <a:ext cx="27" cy="30"/>
              </a:xfrm>
              <a:custGeom>
                <a:avLst/>
                <a:gdLst>
                  <a:gd name="T0" fmla="*/ 56 w 12"/>
                  <a:gd name="T1" fmla="*/ 188 h 12"/>
                  <a:gd name="T2" fmla="*/ 137 w 12"/>
                  <a:gd name="T3" fmla="*/ 50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cubicBezTo>
                      <a:pt x="6" y="6"/>
                      <a:pt x="7" y="5"/>
                      <a:pt x="12" y="3"/>
                    </a:cubicBezTo>
                    <a:cubicBezTo>
                      <a:pt x="8" y="4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39" name="Freeform 1010">
                <a:extLst>
                  <a:ext uri="{FF2B5EF4-FFF2-40B4-BE49-F238E27FC236}">
                    <a16:creationId xmlns:a16="http://schemas.microsoft.com/office/drawing/2014/main" id="{ACDCC2DE-332C-45EE-BFBB-BB6887C8C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215"/>
                <a:ext cx="30" cy="23"/>
              </a:xfrm>
              <a:custGeom>
                <a:avLst/>
                <a:gdLst>
                  <a:gd name="T0" fmla="*/ 150 w 13"/>
                  <a:gd name="T1" fmla="*/ 20 h 9"/>
                  <a:gd name="T2" fmla="*/ 159 w 13"/>
                  <a:gd name="T3" fmla="*/ 0 h 9"/>
                  <a:gd name="T4" fmla="*/ 97 w 13"/>
                  <a:gd name="T5" fmla="*/ 151 h 9"/>
                  <a:gd name="T6" fmla="*/ 65 w 13"/>
                  <a:gd name="T7" fmla="*/ 84 h 9"/>
                  <a:gd name="T8" fmla="*/ 0 w 13"/>
                  <a:gd name="T9" fmla="*/ 3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2" y="1"/>
                    </a:moveTo>
                    <a:cubicBezTo>
                      <a:pt x="13" y="1"/>
                      <a:pt x="13" y="1"/>
                      <a:pt x="13" y="0"/>
                    </a:cubicBezTo>
                    <a:cubicBezTo>
                      <a:pt x="9" y="0"/>
                      <a:pt x="7" y="6"/>
                      <a:pt x="8" y="9"/>
                    </a:cubicBezTo>
                    <a:cubicBezTo>
                      <a:pt x="7" y="8"/>
                      <a:pt x="7" y="6"/>
                      <a:pt x="5" y="5"/>
                    </a:cubicBezTo>
                    <a:cubicBezTo>
                      <a:pt x="4" y="3"/>
                      <a:pt x="1" y="3"/>
                      <a:pt x="0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0" name="Freeform 1011">
                <a:extLst>
                  <a:ext uri="{FF2B5EF4-FFF2-40B4-BE49-F238E27FC236}">
                    <a16:creationId xmlns:a16="http://schemas.microsoft.com/office/drawing/2014/main" id="{E7F99EE3-B647-4891-9F60-3DF3CA297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327"/>
                <a:ext cx="30" cy="34"/>
              </a:xfrm>
              <a:custGeom>
                <a:avLst/>
                <a:gdLst>
                  <a:gd name="T0" fmla="*/ 0 w 13"/>
                  <a:gd name="T1" fmla="*/ 100 h 14"/>
                  <a:gd name="T2" fmla="*/ 159 w 13"/>
                  <a:gd name="T3" fmla="*/ 12 h 14"/>
                  <a:gd name="T4" fmla="*/ 122 w 13"/>
                  <a:gd name="T5" fmla="*/ 202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0" y="7"/>
                    </a:moveTo>
                    <a:cubicBezTo>
                      <a:pt x="5" y="11"/>
                      <a:pt x="9" y="0"/>
                      <a:pt x="13" y="1"/>
                    </a:cubicBezTo>
                    <a:cubicBezTo>
                      <a:pt x="10" y="4"/>
                      <a:pt x="10" y="10"/>
                      <a:pt x="10" y="1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1" name="Freeform 1012">
                <a:extLst>
                  <a:ext uri="{FF2B5EF4-FFF2-40B4-BE49-F238E27FC236}">
                    <a16:creationId xmlns:a16="http://schemas.microsoft.com/office/drawing/2014/main" id="{DFC555E1-B575-4926-85B5-4D85BBC1E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0"/>
                <a:ext cx="23" cy="23"/>
              </a:xfrm>
              <a:custGeom>
                <a:avLst/>
                <a:gdLst>
                  <a:gd name="T0" fmla="*/ 37 w 10"/>
                  <a:gd name="T1" fmla="*/ 0 h 9"/>
                  <a:gd name="T2" fmla="*/ 122 w 10"/>
                  <a:gd name="T3" fmla="*/ 118 h 9"/>
                  <a:gd name="T4" fmla="*/ 0 w 10"/>
                  <a:gd name="T5" fmla="*/ 151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2" y="3"/>
                      <a:pt x="6" y="7"/>
                      <a:pt x="10" y="7"/>
                    </a:cubicBezTo>
                    <a:cubicBezTo>
                      <a:pt x="7" y="6"/>
                      <a:pt x="2" y="7"/>
                      <a:pt x="0" y="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2" name="Freeform 1013">
                <a:extLst>
                  <a:ext uri="{FF2B5EF4-FFF2-40B4-BE49-F238E27FC236}">
                    <a16:creationId xmlns:a16="http://schemas.microsoft.com/office/drawing/2014/main" id="{2A12054F-3149-4543-A901-61CE137FD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680"/>
                <a:ext cx="28" cy="25"/>
              </a:xfrm>
              <a:custGeom>
                <a:avLst/>
                <a:gdLst>
                  <a:gd name="T0" fmla="*/ 0 w 12"/>
                  <a:gd name="T1" fmla="*/ 83 h 10"/>
                  <a:gd name="T2" fmla="*/ 152 w 12"/>
                  <a:gd name="T3" fmla="*/ 0 h 10"/>
                  <a:gd name="T4" fmla="*/ 77 w 12"/>
                  <a:gd name="T5" fmla="*/ 15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5"/>
                    </a:moveTo>
                    <a:cubicBezTo>
                      <a:pt x="4" y="6"/>
                      <a:pt x="9" y="2"/>
                      <a:pt x="12" y="0"/>
                    </a:cubicBezTo>
                    <a:cubicBezTo>
                      <a:pt x="10" y="3"/>
                      <a:pt x="7" y="6"/>
                      <a:pt x="6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3" name="Freeform 1014">
                <a:extLst>
                  <a:ext uri="{FF2B5EF4-FFF2-40B4-BE49-F238E27FC236}">
                    <a16:creationId xmlns:a16="http://schemas.microsoft.com/office/drawing/2014/main" id="{858232B3-6483-46F6-ABC8-542D14758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869"/>
                <a:ext cx="42" cy="17"/>
              </a:xfrm>
              <a:custGeom>
                <a:avLst/>
                <a:gdLst>
                  <a:gd name="T0" fmla="*/ 0 w 18"/>
                  <a:gd name="T1" fmla="*/ 100 h 7"/>
                  <a:gd name="T2" fmla="*/ 229 w 18"/>
                  <a:gd name="T3" fmla="*/ 100 h 7"/>
                  <a:gd name="T4" fmla="*/ 142 w 1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2"/>
                      <a:pt x="18" y="7"/>
                    </a:cubicBezTo>
                    <a:cubicBezTo>
                      <a:pt x="15" y="5"/>
                      <a:pt x="14" y="2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4" name="Freeform 1015">
                <a:extLst>
                  <a:ext uri="{FF2B5EF4-FFF2-40B4-BE49-F238E27FC236}">
                    <a16:creationId xmlns:a16="http://schemas.microsoft.com/office/drawing/2014/main" id="{43C54D1D-2967-4935-BB9B-28827B32D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1938"/>
                <a:ext cx="37" cy="35"/>
              </a:xfrm>
              <a:custGeom>
                <a:avLst/>
                <a:gdLst>
                  <a:gd name="T0" fmla="*/ 0 w 16"/>
                  <a:gd name="T1" fmla="*/ 50 h 14"/>
                  <a:gd name="T2" fmla="*/ 199 w 16"/>
                  <a:gd name="T3" fmla="*/ 220 h 14"/>
                  <a:gd name="T4" fmla="*/ 134 w 16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3"/>
                    </a:moveTo>
                    <a:cubicBezTo>
                      <a:pt x="6" y="1"/>
                      <a:pt x="12" y="10"/>
                      <a:pt x="16" y="14"/>
                    </a:cubicBezTo>
                    <a:cubicBezTo>
                      <a:pt x="14" y="11"/>
                      <a:pt x="10" y="3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5" name="Freeform 1016">
                <a:extLst>
                  <a:ext uri="{FF2B5EF4-FFF2-40B4-BE49-F238E27FC236}">
                    <a16:creationId xmlns:a16="http://schemas.microsoft.com/office/drawing/2014/main" id="{D07535AD-DBF1-4D62-BEA1-60E6753BB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1795"/>
                <a:ext cx="49" cy="32"/>
              </a:xfrm>
              <a:custGeom>
                <a:avLst/>
                <a:gdLst>
                  <a:gd name="T0" fmla="*/ 266 w 21"/>
                  <a:gd name="T1" fmla="*/ 0 h 13"/>
                  <a:gd name="T2" fmla="*/ 201 w 21"/>
                  <a:gd name="T3" fmla="*/ 194 h 13"/>
                  <a:gd name="T4" fmla="*/ 86 w 21"/>
                  <a:gd name="T5" fmla="*/ 62 h 13"/>
                  <a:gd name="T6" fmla="*/ 0 w 2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8" y="2"/>
                      <a:pt x="13" y="9"/>
                      <a:pt x="16" y="13"/>
                    </a:cubicBezTo>
                    <a:cubicBezTo>
                      <a:pt x="15" y="8"/>
                      <a:pt x="10" y="7"/>
                      <a:pt x="7" y="4"/>
                    </a:cubicBez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6" name="Freeform 1017">
                <a:extLst>
                  <a:ext uri="{FF2B5EF4-FFF2-40B4-BE49-F238E27FC236}">
                    <a16:creationId xmlns:a16="http://schemas.microsoft.com/office/drawing/2014/main" id="{E29F305E-24DD-41B7-AF7E-577E30305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1782"/>
                <a:ext cx="24" cy="35"/>
              </a:xfrm>
              <a:custGeom>
                <a:avLst/>
                <a:gdLst>
                  <a:gd name="T0" fmla="*/ 0 w 10"/>
                  <a:gd name="T1" fmla="*/ 0 h 14"/>
                  <a:gd name="T2" fmla="*/ 82 w 10"/>
                  <a:gd name="T3" fmla="*/ 220 h 14"/>
                  <a:gd name="T4" fmla="*/ 127 w 10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0"/>
                    </a:moveTo>
                    <a:cubicBezTo>
                      <a:pt x="4" y="4"/>
                      <a:pt x="8" y="7"/>
                      <a:pt x="6" y="14"/>
                    </a:cubicBezTo>
                    <a:cubicBezTo>
                      <a:pt x="10" y="12"/>
                      <a:pt x="10" y="5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7" name="Freeform 1018">
                <a:extLst>
                  <a:ext uri="{FF2B5EF4-FFF2-40B4-BE49-F238E27FC236}">
                    <a16:creationId xmlns:a16="http://schemas.microsoft.com/office/drawing/2014/main" id="{71888E0F-64A6-4F6E-BAF2-DC1795CB8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1938"/>
                <a:ext cx="51" cy="47"/>
              </a:xfrm>
              <a:custGeom>
                <a:avLst/>
                <a:gdLst>
                  <a:gd name="T0" fmla="*/ 0 w 22"/>
                  <a:gd name="T1" fmla="*/ 104 h 19"/>
                  <a:gd name="T2" fmla="*/ 172 w 22"/>
                  <a:gd name="T3" fmla="*/ 0 h 19"/>
                  <a:gd name="T4" fmla="*/ 274 w 22"/>
                  <a:gd name="T5" fmla="*/ 287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9">
                    <a:moveTo>
                      <a:pt x="0" y="7"/>
                    </a:moveTo>
                    <a:cubicBezTo>
                      <a:pt x="4" y="13"/>
                      <a:pt x="15" y="6"/>
                      <a:pt x="14" y="0"/>
                    </a:cubicBezTo>
                    <a:cubicBezTo>
                      <a:pt x="16" y="7"/>
                      <a:pt x="21" y="12"/>
                      <a:pt x="22" y="1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8" name="Freeform 1019">
                <a:extLst>
                  <a:ext uri="{FF2B5EF4-FFF2-40B4-BE49-F238E27FC236}">
                    <a16:creationId xmlns:a16="http://schemas.microsoft.com/office/drawing/2014/main" id="{A06259F2-15A6-4224-9A47-3659D400E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" y="2052"/>
                <a:ext cx="16" cy="72"/>
              </a:xfrm>
              <a:custGeom>
                <a:avLst/>
                <a:gdLst>
                  <a:gd name="T0" fmla="*/ 0 w 7"/>
                  <a:gd name="T1" fmla="*/ 0 h 29"/>
                  <a:gd name="T2" fmla="*/ 11 w 7"/>
                  <a:gd name="T3" fmla="*/ 444 h 29"/>
                  <a:gd name="T4" fmla="*/ 85 w 7"/>
                  <a:gd name="T5" fmla="*/ 290 h 29"/>
                  <a:gd name="T6" fmla="*/ 57 w 7"/>
                  <a:gd name="T7" fmla="*/ 216 h 29"/>
                  <a:gd name="T8" fmla="*/ 11 w 7"/>
                  <a:gd name="T9" fmla="*/ 4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0" y="0"/>
                    </a:moveTo>
                    <a:cubicBezTo>
                      <a:pt x="0" y="9"/>
                      <a:pt x="3" y="20"/>
                      <a:pt x="1" y="29"/>
                    </a:cubicBezTo>
                    <a:cubicBezTo>
                      <a:pt x="4" y="26"/>
                      <a:pt x="1" y="19"/>
                      <a:pt x="7" y="19"/>
                    </a:cubicBezTo>
                    <a:cubicBezTo>
                      <a:pt x="6" y="17"/>
                      <a:pt x="5" y="16"/>
                      <a:pt x="5" y="14"/>
                    </a:cubicBezTo>
                    <a:cubicBezTo>
                      <a:pt x="3" y="10"/>
                      <a:pt x="3" y="7"/>
                      <a:pt x="1" y="3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49" name="Freeform 1020">
                <a:extLst>
                  <a:ext uri="{FF2B5EF4-FFF2-40B4-BE49-F238E27FC236}">
                    <a16:creationId xmlns:a16="http://schemas.microsoft.com/office/drawing/2014/main" id="{05788DBC-674C-4413-AA72-FEE99BA75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985"/>
                <a:ext cx="20" cy="27"/>
              </a:xfrm>
              <a:custGeom>
                <a:avLst/>
                <a:gdLst>
                  <a:gd name="T0" fmla="*/ 0 w 9"/>
                  <a:gd name="T1" fmla="*/ 0 h 11"/>
                  <a:gd name="T2" fmla="*/ 64 w 9"/>
                  <a:gd name="T3" fmla="*/ 162 h 11"/>
                  <a:gd name="T4" fmla="*/ 98 w 9"/>
                  <a:gd name="T5" fmla="*/ 12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cubicBezTo>
                      <a:pt x="3" y="3"/>
                      <a:pt x="5" y="7"/>
                      <a:pt x="6" y="11"/>
                    </a:cubicBezTo>
                    <a:cubicBezTo>
                      <a:pt x="7" y="8"/>
                      <a:pt x="6" y="4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0" name="Freeform 1021">
                <a:extLst>
                  <a:ext uri="{FF2B5EF4-FFF2-40B4-BE49-F238E27FC236}">
                    <a16:creationId xmlns:a16="http://schemas.microsoft.com/office/drawing/2014/main" id="{38ADF32A-648C-45E7-B435-50406FBE4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225"/>
                <a:ext cx="44" cy="20"/>
              </a:xfrm>
              <a:custGeom>
                <a:avLst/>
                <a:gdLst>
                  <a:gd name="T0" fmla="*/ 28 w 19"/>
                  <a:gd name="T1" fmla="*/ 20 h 8"/>
                  <a:gd name="T2" fmla="*/ 0 w 19"/>
                  <a:gd name="T3" fmla="*/ 125 h 8"/>
                  <a:gd name="T4" fmla="*/ 236 w 19"/>
                  <a:gd name="T5" fmla="*/ 33 h 8"/>
                  <a:gd name="T6" fmla="*/ 134 w 19"/>
                  <a:gd name="T7" fmla="*/ 2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8">
                    <a:moveTo>
                      <a:pt x="2" y="1"/>
                    </a:moveTo>
                    <a:cubicBezTo>
                      <a:pt x="4" y="4"/>
                      <a:pt x="2" y="6"/>
                      <a:pt x="0" y="8"/>
                    </a:cubicBezTo>
                    <a:cubicBezTo>
                      <a:pt x="5" y="3"/>
                      <a:pt x="13" y="4"/>
                      <a:pt x="19" y="2"/>
                    </a:cubicBezTo>
                    <a:cubicBezTo>
                      <a:pt x="16" y="2"/>
                      <a:pt x="13" y="0"/>
                      <a:pt x="11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1" name="Freeform 1022">
                <a:extLst>
                  <a:ext uri="{FF2B5EF4-FFF2-40B4-BE49-F238E27FC236}">
                    <a16:creationId xmlns:a16="http://schemas.microsoft.com/office/drawing/2014/main" id="{39325C0E-3A58-4D91-A1D9-4C3F31D69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371"/>
                <a:ext cx="37" cy="25"/>
              </a:xfrm>
              <a:custGeom>
                <a:avLst/>
                <a:gdLst>
                  <a:gd name="T0" fmla="*/ 0 w 16"/>
                  <a:gd name="T1" fmla="*/ 0 h 10"/>
                  <a:gd name="T2" fmla="*/ 113 w 16"/>
                  <a:gd name="T3" fmla="*/ 50 h 10"/>
                  <a:gd name="T4" fmla="*/ 199 w 16"/>
                  <a:gd name="T5" fmla="*/ 63 h 10"/>
                  <a:gd name="T6" fmla="*/ 37 w 16"/>
                  <a:gd name="T7" fmla="*/ 158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cubicBezTo>
                      <a:pt x="3" y="2"/>
                      <a:pt x="6" y="3"/>
                      <a:pt x="9" y="3"/>
                    </a:cubicBezTo>
                    <a:cubicBezTo>
                      <a:pt x="12" y="3"/>
                      <a:pt x="14" y="2"/>
                      <a:pt x="16" y="4"/>
                    </a:cubicBezTo>
                    <a:cubicBezTo>
                      <a:pt x="12" y="4"/>
                      <a:pt x="4" y="7"/>
                      <a:pt x="3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2" name="Freeform 1023">
                <a:extLst>
                  <a:ext uri="{FF2B5EF4-FFF2-40B4-BE49-F238E27FC236}">
                    <a16:creationId xmlns:a16="http://schemas.microsoft.com/office/drawing/2014/main" id="{15D6CD22-47DF-4CEF-9B39-DF517DC40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602"/>
                <a:ext cx="19" cy="20"/>
              </a:xfrm>
              <a:custGeom>
                <a:avLst/>
                <a:gdLst>
                  <a:gd name="T0" fmla="*/ 57 w 8"/>
                  <a:gd name="T1" fmla="*/ 0 h 8"/>
                  <a:gd name="T2" fmla="*/ 107 w 8"/>
                  <a:gd name="T3" fmla="*/ 95 h 8"/>
                  <a:gd name="T4" fmla="*/ 0 w 8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2" y="3"/>
                      <a:pt x="5" y="5"/>
                      <a:pt x="8" y="6"/>
                    </a:cubicBezTo>
                    <a:cubicBezTo>
                      <a:pt x="6" y="7"/>
                      <a:pt x="2" y="7"/>
                      <a:pt x="0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3" name="Freeform 1024">
                <a:extLst>
                  <a:ext uri="{FF2B5EF4-FFF2-40B4-BE49-F238E27FC236}">
                    <a16:creationId xmlns:a16="http://schemas.microsoft.com/office/drawing/2014/main" id="{5CCE73FC-9D71-40DD-ACC8-CEDAD9639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733"/>
                <a:ext cx="23" cy="20"/>
              </a:xfrm>
              <a:custGeom>
                <a:avLst/>
                <a:gdLst>
                  <a:gd name="T0" fmla="*/ 0 w 10"/>
                  <a:gd name="T1" fmla="*/ 0 h 8"/>
                  <a:gd name="T2" fmla="*/ 122 w 10"/>
                  <a:gd name="T3" fmla="*/ 0 h 8"/>
                  <a:gd name="T4" fmla="*/ 74 w 10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3" y="2"/>
                      <a:pt x="7" y="0"/>
                      <a:pt x="10" y="0"/>
                    </a:cubicBezTo>
                    <a:cubicBezTo>
                      <a:pt x="8" y="2"/>
                      <a:pt x="7" y="5"/>
                      <a:pt x="6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4" name="Freeform 1025">
                <a:extLst>
                  <a:ext uri="{FF2B5EF4-FFF2-40B4-BE49-F238E27FC236}">
                    <a16:creationId xmlns:a16="http://schemas.microsoft.com/office/drawing/2014/main" id="{04C119FC-0517-42CB-88D4-3DC6FA88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1874"/>
                <a:ext cx="30" cy="15"/>
              </a:xfrm>
              <a:custGeom>
                <a:avLst/>
                <a:gdLst>
                  <a:gd name="T0" fmla="*/ 0 w 13"/>
                  <a:gd name="T1" fmla="*/ 83 h 6"/>
                  <a:gd name="T2" fmla="*/ 111 w 13"/>
                  <a:gd name="T3" fmla="*/ 0 h 6"/>
                  <a:gd name="T4" fmla="*/ 159 w 13"/>
                  <a:gd name="T5" fmla="*/ 95 h 6"/>
                  <a:gd name="T6" fmla="*/ 111 w 13"/>
                  <a:gd name="T7" fmla="*/ 83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3" y="6"/>
                      <a:pt x="6" y="1"/>
                      <a:pt x="9" y="0"/>
                    </a:cubicBezTo>
                    <a:cubicBezTo>
                      <a:pt x="9" y="3"/>
                      <a:pt x="11" y="5"/>
                      <a:pt x="13" y="6"/>
                    </a:cubicBezTo>
                    <a:cubicBezTo>
                      <a:pt x="11" y="6"/>
                      <a:pt x="10" y="5"/>
                      <a:pt x="9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5" name="Freeform 1026">
                <a:extLst>
                  <a:ext uri="{FF2B5EF4-FFF2-40B4-BE49-F238E27FC236}">
                    <a16:creationId xmlns:a16="http://schemas.microsoft.com/office/drawing/2014/main" id="{116C7DAD-E662-4E06-8CDB-04C80CB1C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544"/>
                <a:ext cx="23" cy="15"/>
              </a:xfrm>
              <a:custGeom>
                <a:avLst/>
                <a:gdLst>
                  <a:gd name="T0" fmla="*/ 0 w 10"/>
                  <a:gd name="T1" fmla="*/ 95 h 6"/>
                  <a:gd name="T2" fmla="*/ 85 w 10"/>
                  <a:gd name="T3" fmla="*/ 0 h 6"/>
                  <a:gd name="T4" fmla="*/ 122 w 10"/>
                  <a:gd name="T5" fmla="*/ 63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3" y="6"/>
                      <a:pt x="5" y="3"/>
                      <a:pt x="7" y="0"/>
                    </a:cubicBezTo>
                    <a:cubicBezTo>
                      <a:pt x="7" y="2"/>
                      <a:pt x="8" y="3"/>
                      <a:pt x="10" y="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6" name="Freeform 1027">
                <a:extLst>
                  <a:ext uri="{FF2B5EF4-FFF2-40B4-BE49-F238E27FC236}">
                    <a16:creationId xmlns:a16="http://schemas.microsoft.com/office/drawing/2014/main" id="{F6302181-E308-4F3E-9DE3-4F4B036E4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472"/>
                <a:ext cx="30" cy="33"/>
              </a:xfrm>
              <a:custGeom>
                <a:avLst/>
                <a:gdLst>
                  <a:gd name="T0" fmla="*/ 12 w 13"/>
                  <a:gd name="T1" fmla="*/ 0 h 13"/>
                  <a:gd name="T2" fmla="*/ 0 w 13"/>
                  <a:gd name="T3" fmla="*/ 213 h 13"/>
                  <a:gd name="T4" fmla="*/ 159 w 13"/>
                  <a:gd name="T5" fmla="*/ 193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" y="0"/>
                    </a:moveTo>
                    <a:cubicBezTo>
                      <a:pt x="3" y="4"/>
                      <a:pt x="6" y="9"/>
                      <a:pt x="0" y="13"/>
                    </a:cubicBezTo>
                    <a:cubicBezTo>
                      <a:pt x="4" y="10"/>
                      <a:pt x="9" y="13"/>
                      <a:pt x="13" y="1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7" name="Freeform 1028">
                <a:extLst>
                  <a:ext uri="{FF2B5EF4-FFF2-40B4-BE49-F238E27FC236}">
                    <a16:creationId xmlns:a16="http://schemas.microsoft.com/office/drawing/2014/main" id="{63965F8B-664F-4420-81B1-4B9CD107D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035"/>
                <a:ext cx="33" cy="37"/>
              </a:xfrm>
              <a:custGeom>
                <a:avLst/>
                <a:gdLst>
                  <a:gd name="T0" fmla="*/ 184 w 14"/>
                  <a:gd name="T1" fmla="*/ 104 h 15"/>
                  <a:gd name="T2" fmla="*/ 184 w 14"/>
                  <a:gd name="T3" fmla="*/ 224 h 15"/>
                  <a:gd name="T4" fmla="*/ 94 w 14"/>
                  <a:gd name="T5" fmla="*/ 121 h 15"/>
                  <a:gd name="T6" fmla="*/ 0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2" y="10"/>
                      <a:pt x="12" y="12"/>
                      <a:pt x="14" y="15"/>
                    </a:cubicBezTo>
                    <a:cubicBezTo>
                      <a:pt x="11" y="14"/>
                      <a:pt x="9" y="10"/>
                      <a:pt x="7" y="8"/>
                    </a:cubicBezTo>
                    <a:cubicBezTo>
                      <a:pt x="4" y="5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8" name="Freeform 1029">
                <a:extLst>
                  <a:ext uri="{FF2B5EF4-FFF2-40B4-BE49-F238E27FC236}">
                    <a16:creationId xmlns:a16="http://schemas.microsoft.com/office/drawing/2014/main" id="{7A460818-36AE-47A6-AC6C-D7B021A51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658"/>
                <a:ext cx="23" cy="30"/>
              </a:xfrm>
              <a:custGeom>
                <a:avLst/>
                <a:gdLst>
                  <a:gd name="T0" fmla="*/ 94 w 10"/>
                  <a:gd name="T1" fmla="*/ 188 h 12"/>
                  <a:gd name="T2" fmla="*/ 0 w 10"/>
                  <a:gd name="T3" fmla="*/ 33 h 12"/>
                  <a:gd name="T4" fmla="*/ 122 w 10"/>
                  <a:gd name="T5" fmla="*/ 2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8" y="12"/>
                    </a:moveTo>
                    <a:cubicBezTo>
                      <a:pt x="8" y="7"/>
                      <a:pt x="5" y="3"/>
                      <a:pt x="0" y="2"/>
                    </a:cubicBezTo>
                    <a:cubicBezTo>
                      <a:pt x="3" y="1"/>
                      <a:pt x="6" y="0"/>
                      <a:pt x="10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59" name="Freeform 1030">
                <a:extLst>
                  <a:ext uri="{FF2B5EF4-FFF2-40B4-BE49-F238E27FC236}">
                    <a16:creationId xmlns:a16="http://schemas.microsoft.com/office/drawing/2014/main" id="{85FAA810-20E8-4BC6-B0A7-380C01349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876"/>
                <a:ext cx="320" cy="65"/>
              </a:xfrm>
              <a:custGeom>
                <a:avLst/>
                <a:gdLst>
                  <a:gd name="T0" fmla="*/ 1721 w 138"/>
                  <a:gd name="T1" fmla="*/ 0 h 26"/>
                  <a:gd name="T2" fmla="*/ 359 w 138"/>
                  <a:gd name="T3" fmla="*/ 175 h 26"/>
                  <a:gd name="T4" fmla="*/ 0 w 138"/>
                  <a:gd name="T5" fmla="*/ 408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8" h="26">
                    <a:moveTo>
                      <a:pt x="138" y="0"/>
                    </a:moveTo>
                    <a:cubicBezTo>
                      <a:pt x="113" y="25"/>
                      <a:pt x="61" y="3"/>
                      <a:pt x="29" y="11"/>
                    </a:cubicBezTo>
                    <a:cubicBezTo>
                      <a:pt x="17" y="14"/>
                      <a:pt x="11" y="25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0" name="Freeform 1031">
                <a:extLst>
                  <a:ext uri="{FF2B5EF4-FFF2-40B4-BE49-F238E27FC236}">
                    <a16:creationId xmlns:a16="http://schemas.microsoft.com/office/drawing/2014/main" id="{33030FA3-4D2A-4D0C-9EBB-309543FBD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459"/>
                <a:ext cx="76" cy="98"/>
              </a:xfrm>
              <a:custGeom>
                <a:avLst/>
                <a:gdLst>
                  <a:gd name="T0" fmla="*/ 0 w 33"/>
                  <a:gd name="T1" fmla="*/ 0 h 40"/>
                  <a:gd name="T2" fmla="*/ 74 w 33"/>
                  <a:gd name="T3" fmla="*/ 397 h 40"/>
                  <a:gd name="T4" fmla="*/ 403 w 33"/>
                  <a:gd name="T5" fmla="*/ 58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cubicBezTo>
                      <a:pt x="1" y="9"/>
                      <a:pt x="0" y="21"/>
                      <a:pt x="6" y="27"/>
                    </a:cubicBezTo>
                    <a:cubicBezTo>
                      <a:pt x="12" y="35"/>
                      <a:pt x="25" y="35"/>
                      <a:pt x="33" y="4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1" name="Freeform 1032">
                <a:extLst>
                  <a:ext uri="{FF2B5EF4-FFF2-40B4-BE49-F238E27FC236}">
                    <a16:creationId xmlns:a16="http://schemas.microsoft.com/office/drawing/2014/main" id="{31C4A8DB-D54E-46A9-8961-05FE5B41E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510"/>
                <a:ext cx="54" cy="75"/>
              </a:xfrm>
              <a:custGeom>
                <a:avLst/>
                <a:gdLst>
                  <a:gd name="T0" fmla="*/ 298 w 23"/>
                  <a:gd name="T1" fmla="*/ 0 h 30"/>
                  <a:gd name="T2" fmla="*/ 193 w 23"/>
                  <a:gd name="T3" fmla="*/ 363 h 30"/>
                  <a:gd name="T4" fmla="*/ 0 w 23"/>
                  <a:gd name="T5" fmla="*/ 47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cubicBezTo>
                      <a:pt x="18" y="7"/>
                      <a:pt x="22" y="16"/>
                      <a:pt x="15" y="23"/>
                    </a:cubicBezTo>
                    <a:cubicBezTo>
                      <a:pt x="11" y="27"/>
                      <a:pt x="5" y="27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2" name="Freeform 1033">
                <a:extLst>
                  <a:ext uri="{FF2B5EF4-FFF2-40B4-BE49-F238E27FC236}">
                    <a16:creationId xmlns:a16="http://schemas.microsoft.com/office/drawing/2014/main" id="{EACA1594-DC2D-432A-B1CA-A04BFEAD2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33"/>
                <a:ext cx="75" cy="74"/>
              </a:xfrm>
              <a:custGeom>
                <a:avLst/>
                <a:gdLst>
                  <a:gd name="T0" fmla="*/ 413 w 32"/>
                  <a:gd name="T1" fmla="*/ 0 h 30"/>
                  <a:gd name="T2" fmla="*/ 246 w 32"/>
                  <a:gd name="T3" fmla="*/ 377 h 30"/>
                  <a:gd name="T4" fmla="*/ 0 w 32"/>
                  <a:gd name="T5" fmla="*/ 439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cubicBezTo>
                      <a:pt x="30" y="8"/>
                      <a:pt x="26" y="20"/>
                      <a:pt x="19" y="25"/>
                    </a:cubicBezTo>
                    <a:cubicBezTo>
                      <a:pt x="12" y="30"/>
                      <a:pt x="7" y="27"/>
                      <a:pt x="0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3" name="Freeform 1034">
                <a:extLst>
                  <a:ext uri="{FF2B5EF4-FFF2-40B4-BE49-F238E27FC236}">
                    <a16:creationId xmlns:a16="http://schemas.microsoft.com/office/drawing/2014/main" id="{8FBDC85A-4D94-4A00-BE02-33680E5AD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758"/>
                <a:ext cx="65" cy="27"/>
              </a:xfrm>
              <a:custGeom>
                <a:avLst/>
                <a:gdLst>
                  <a:gd name="T0" fmla="*/ 351 w 28"/>
                  <a:gd name="T1" fmla="*/ 162 h 11"/>
                  <a:gd name="T2" fmla="*/ 0 w 28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1">
                    <a:moveTo>
                      <a:pt x="28" y="11"/>
                    </a:moveTo>
                    <a:cubicBezTo>
                      <a:pt x="19" y="9"/>
                      <a:pt x="7" y="8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4" name="Freeform 1035">
                <a:extLst>
                  <a:ext uri="{FF2B5EF4-FFF2-40B4-BE49-F238E27FC236}">
                    <a16:creationId xmlns:a16="http://schemas.microsoft.com/office/drawing/2014/main" id="{11969F04-EC03-4673-AF30-A60756AEF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6"/>
                <a:ext cx="93" cy="44"/>
              </a:xfrm>
              <a:custGeom>
                <a:avLst/>
                <a:gdLst>
                  <a:gd name="T0" fmla="*/ 502 w 40"/>
                  <a:gd name="T1" fmla="*/ 264 h 18"/>
                  <a:gd name="T2" fmla="*/ 188 w 40"/>
                  <a:gd name="T3" fmla="*/ 220 h 18"/>
                  <a:gd name="T4" fmla="*/ 0 w 4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40" y="18"/>
                    </a:moveTo>
                    <a:cubicBezTo>
                      <a:pt x="32" y="16"/>
                      <a:pt x="21" y="18"/>
                      <a:pt x="15" y="15"/>
                    </a:cubicBezTo>
                    <a:cubicBezTo>
                      <a:pt x="8" y="12"/>
                      <a:pt x="6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5" name="Freeform 1036">
                <a:extLst>
                  <a:ext uri="{FF2B5EF4-FFF2-40B4-BE49-F238E27FC236}">
                    <a16:creationId xmlns:a16="http://schemas.microsoft.com/office/drawing/2014/main" id="{305C847E-92F3-41C0-B0FF-117073C92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483"/>
                <a:ext cx="67" cy="119"/>
              </a:xfrm>
              <a:custGeom>
                <a:avLst/>
                <a:gdLst>
                  <a:gd name="T0" fmla="*/ 49 w 29"/>
                  <a:gd name="T1" fmla="*/ 0 h 48"/>
                  <a:gd name="T2" fmla="*/ 358 w 29"/>
                  <a:gd name="T3" fmla="*/ 731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9" h="48">
                    <a:moveTo>
                      <a:pt x="4" y="0"/>
                    </a:moveTo>
                    <a:cubicBezTo>
                      <a:pt x="0" y="16"/>
                      <a:pt x="15" y="39"/>
                      <a:pt x="29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6" name="Freeform 1037">
                <a:extLst>
                  <a:ext uri="{FF2B5EF4-FFF2-40B4-BE49-F238E27FC236}">
                    <a16:creationId xmlns:a16="http://schemas.microsoft.com/office/drawing/2014/main" id="{C8CEF2A0-93BD-4D58-9C68-E87B1909E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671"/>
                <a:ext cx="116" cy="119"/>
              </a:xfrm>
              <a:custGeom>
                <a:avLst/>
                <a:gdLst>
                  <a:gd name="T0" fmla="*/ 0 w 50"/>
                  <a:gd name="T1" fmla="*/ 0 h 48"/>
                  <a:gd name="T2" fmla="*/ 248 w 50"/>
                  <a:gd name="T3" fmla="*/ 412 h 48"/>
                  <a:gd name="T4" fmla="*/ 624 w 50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48">
                    <a:moveTo>
                      <a:pt x="0" y="0"/>
                    </a:moveTo>
                    <a:cubicBezTo>
                      <a:pt x="9" y="7"/>
                      <a:pt x="12" y="18"/>
                      <a:pt x="20" y="27"/>
                    </a:cubicBezTo>
                    <a:cubicBezTo>
                      <a:pt x="28" y="36"/>
                      <a:pt x="43" y="37"/>
                      <a:pt x="50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7" name="Freeform 1038">
                <a:extLst>
                  <a:ext uri="{FF2B5EF4-FFF2-40B4-BE49-F238E27FC236}">
                    <a16:creationId xmlns:a16="http://schemas.microsoft.com/office/drawing/2014/main" id="{6D845A4F-47FD-402A-A7EB-C29980A59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1728"/>
                <a:ext cx="35" cy="67"/>
              </a:xfrm>
              <a:custGeom>
                <a:avLst/>
                <a:gdLst>
                  <a:gd name="T0" fmla="*/ 0 w 15"/>
                  <a:gd name="T1" fmla="*/ 0 h 27"/>
                  <a:gd name="T2" fmla="*/ 77 w 15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" h="27">
                    <a:moveTo>
                      <a:pt x="0" y="0"/>
                    </a:moveTo>
                    <a:cubicBezTo>
                      <a:pt x="6" y="8"/>
                      <a:pt x="15" y="19"/>
                      <a:pt x="6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8" name="Freeform 1039">
                <a:extLst>
                  <a:ext uri="{FF2B5EF4-FFF2-40B4-BE49-F238E27FC236}">
                    <a16:creationId xmlns:a16="http://schemas.microsoft.com/office/drawing/2014/main" id="{38CC675C-4EE9-4B1E-A40D-466732154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" y="2208"/>
                <a:ext cx="58" cy="84"/>
              </a:xfrm>
              <a:custGeom>
                <a:avLst/>
                <a:gdLst>
                  <a:gd name="T0" fmla="*/ 0 w 25"/>
                  <a:gd name="T1" fmla="*/ 0 h 34"/>
                  <a:gd name="T2" fmla="*/ 313 w 25"/>
                  <a:gd name="T3" fmla="*/ 514 h 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34">
                    <a:moveTo>
                      <a:pt x="0" y="0"/>
                    </a:moveTo>
                    <a:cubicBezTo>
                      <a:pt x="13" y="9"/>
                      <a:pt x="19" y="19"/>
                      <a:pt x="25" y="3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69" name="Freeform 1040">
                <a:extLst>
                  <a:ext uri="{FF2B5EF4-FFF2-40B4-BE49-F238E27FC236}">
                    <a16:creationId xmlns:a16="http://schemas.microsoft.com/office/drawing/2014/main" id="{D6B37E00-FA7A-40EA-8A9B-D228D60AB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596"/>
                <a:ext cx="9" cy="32"/>
              </a:xfrm>
              <a:custGeom>
                <a:avLst/>
                <a:gdLst>
                  <a:gd name="T0" fmla="*/ 0 w 4"/>
                  <a:gd name="T1" fmla="*/ 0 h 13"/>
                  <a:gd name="T2" fmla="*/ 45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3"/>
                      <a:pt x="2" y="10"/>
                      <a:pt x="4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0" name="Freeform 1041">
                <a:extLst>
                  <a:ext uri="{FF2B5EF4-FFF2-40B4-BE49-F238E27FC236}">
                    <a16:creationId xmlns:a16="http://schemas.microsoft.com/office/drawing/2014/main" id="{EE78388C-8D00-4B22-A5D1-CFE67569B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307"/>
                <a:ext cx="60" cy="67"/>
              </a:xfrm>
              <a:custGeom>
                <a:avLst/>
                <a:gdLst>
                  <a:gd name="T0" fmla="*/ 309 w 26"/>
                  <a:gd name="T1" fmla="*/ 0 h 27"/>
                  <a:gd name="T2" fmla="*/ 0 w 26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25" y="0"/>
                    </a:moveTo>
                    <a:cubicBezTo>
                      <a:pt x="26" y="12"/>
                      <a:pt x="9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1" name="Freeform 1042">
                <a:extLst>
                  <a:ext uri="{FF2B5EF4-FFF2-40B4-BE49-F238E27FC236}">
                    <a16:creationId xmlns:a16="http://schemas.microsoft.com/office/drawing/2014/main" id="{8F2575AE-0704-4B59-9CF8-DC54EB265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83"/>
                <a:ext cx="58" cy="15"/>
              </a:xfrm>
              <a:custGeom>
                <a:avLst/>
                <a:gdLst>
                  <a:gd name="T0" fmla="*/ 313 w 25"/>
                  <a:gd name="T1" fmla="*/ 95 h 6"/>
                  <a:gd name="T2" fmla="*/ 0 w 2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">
                    <a:moveTo>
                      <a:pt x="2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2" name="Freeform 1043">
                <a:extLst>
                  <a:ext uri="{FF2B5EF4-FFF2-40B4-BE49-F238E27FC236}">
                    <a16:creationId xmlns:a16="http://schemas.microsoft.com/office/drawing/2014/main" id="{590210BF-7DD2-4AD0-A9BC-671AFB87C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6"/>
                <a:ext cx="118" cy="55"/>
              </a:xfrm>
              <a:custGeom>
                <a:avLst/>
                <a:gdLst>
                  <a:gd name="T0" fmla="*/ 632 w 51"/>
                  <a:gd name="T1" fmla="*/ 345 h 22"/>
                  <a:gd name="T2" fmla="*/ 0 w 51"/>
                  <a:gd name="T3" fmla="*/ 63 h 2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1" h="22">
                    <a:moveTo>
                      <a:pt x="51" y="22"/>
                    </a:moveTo>
                    <a:cubicBezTo>
                      <a:pt x="31" y="15"/>
                      <a:pt x="23" y="0"/>
                      <a:pt x="0" y="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3" name="Freeform 1044">
                <a:extLst>
                  <a:ext uri="{FF2B5EF4-FFF2-40B4-BE49-F238E27FC236}">
                    <a16:creationId xmlns:a16="http://schemas.microsoft.com/office/drawing/2014/main" id="{679F2B3E-DD76-4F33-9378-9EB87AD7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03"/>
                <a:ext cx="32" cy="76"/>
              </a:xfrm>
              <a:custGeom>
                <a:avLst/>
                <a:gdLst>
                  <a:gd name="T0" fmla="*/ 0 w 14"/>
                  <a:gd name="T1" fmla="*/ 0 h 31"/>
                  <a:gd name="T2" fmla="*/ 158 w 14"/>
                  <a:gd name="T3" fmla="*/ 456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0" y="0"/>
                    </a:moveTo>
                    <a:cubicBezTo>
                      <a:pt x="10" y="6"/>
                      <a:pt x="14" y="19"/>
                      <a:pt x="13" y="3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4" name="Freeform 1045">
                <a:extLst>
                  <a:ext uri="{FF2B5EF4-FFF2-40B4-BE49-F238E27FC236}">
                    <a16:creationId xmlns:a16="http://schemas.microsoft.com/office/drawing/2014/main" id="{B0EF9D6E-88FF-4391-AAEF-0598EA45F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1424"/>
                <a:ext cx="58" cy="161"/>
              </a:xfrm>
              <a:custGeom>
                <a:avLst/>
                <a:gdLst>
                  <a:gd name="T0" fmla="*/ 0 w 25"/>
                  <a:gd name="T1" fmla="*/ 0 h 65"/>
                  <a:gd name="T2" fmla="*/ 313 w 25"/>
                  <a:gd name="T3" fmla="*/ 988 h 6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cubicBezTo>
                      <a:pt x="5" y="17"/>
                      <a:pt x="1" y="61"/>
                      <a:pt x="25" y="6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5" name="Freeform 1046">
                <a:extLst>
                  <a:ext uri="{FF2B5EF4-FFF2-40B4-BE49-F238E27FC236}">
                    <a16:creationId xmlns:a16="http://schemas.microsoft.com/office/drawing/2014/main" id="{C0E97C67-B4D1-493D-AEC1-78D629D02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609"/>
                <a:ext cx="141" cy="30"/>
              </a:xfrm>
              <a:custGeom>
                <a:avLst/>
                <a:gdLst>
                  <a:gd name="T0" fmla="*/ 754 w 61"/>
                  <a:gd name="T1" fmla="*/ 20 h 12"/>
                  <a:gd name="T2" fmla="*/ 0 w 61"/>
                  <a:gd name="T3" fmla="*/ 188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1" h="12">
                    <a:moveTo>
                      <a:pt x="61" y="1"/>
                    </a:moveTo>
                    <a:cubicBezTo>
                      <a:pt x="36" y="0"/>
                      <a:pt x="23" y="4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6" name="Freeform 1047">
                <a:extLst>
                  <a:ext uri="{FF2B5EF4-FFF2-40B4-BE49-F238E27FC236}">
                    <a16:creationId xmlns:a16="http://schemas.microsoft.com/office/drawing/2014/main" id="{6FAA1337-E8AB-4289-BF2B-E72F472B6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2"/>
                <a:ext cx="19" cy="60"/>
              </a:xfrm>
              <a:custGeom>
                <a:avLst/>
                <a:gdLst>
                  <a:gd name="T0" fmla="*/ 95 w 8"/>
                  <a:gd name="T1" fmla="*/ 0 h 24"/>
                  <a:gd name="T2" fmla="*/ 0 w 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4">
                    <a:moveTo>
                      <a:pt x="7" y="0"/>
                    </a:moveTo>
                    <a:cubicBezTo>
                      <a:pt x="8" y="9"/>
                      <a:pt x="1" y="21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7" name="Freeform 1048">
                <a:extLst>
                  <a:ext uri="{FF2B5EF4-FFF2-40B4-BE49-F238E27FC236}">
                    <a16:creationId xmlns:a16="http://schemas.microsoft.com/office/drawing/2014/main" id="{701D1077-D55D-46DE-867E-444910784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638"/>
                <a:ext cx="72" cy="116"/>
              </a:xfrm>
              <a:custGeom>
                <a:avLst/>
                <a:gdLst>
                  <a:gd name="T0" fmla="*/ 388 w 31"/>
                  <a:gd name="T1" fmla="*/ 0 h 47"/>
                  <a:gd name="T2" fmla="*/ 86 w 31"/>
                  <a:gd name="T3" fmla="*/ 316 h 47"/>
                  <a:gd name="T4" fmla="*/ 0 w 31"/>
                  <a:gd name="T5" fmla="*/ 706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7">
                    <a:moveTo>
                      <a:pt x="31" y="0"/>
                    </a:moveTo>
                    <a:cubicBezTo>
                      <a:pt x="25" y="9"/>
                      <a:pt x="13" y="11"/>
                      <a:pt x="7" y="21"/>
                    </a:cubicBezTo>
                    <a:cubicBezTo>
                      <a:pt x="2" y="29"/>
                      <a:pt x="3" y="38"/>
                      <a:pt x="0" y="4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8" name="Freeform 1049">
                <a:extLst>
                  <a:ext uri="{FF2B5EF4-FFF2-40B4-BE49-F238E27FC236}">
                    <a16:creationId xmlns:a16="http://schemas.microsoft.com/office/drawing/2014/main" id="{C7C7A167-1BF3-4320-B06E-3B1974188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688"/>
                <a:ext cx="46" cy="12"/>
              </a:xfrm>
              <a:custGeom>
                <a:avLst/>
                <a:gdLst>
                  <a:gd name="T0" fmla="*/ 244 w 20"/>
                  <a:gd name="T1" fmla="*/ 70 h 5"/>
                  <a:gd name="T2" fmla="*/ 0 w 20"/>
                  <a:gd name="T3" fmla="*/ 12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0"/>
                      <a:pt x="7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79" name="Freeform 1050">
                <a:extLst>
                  <a:ext uri="{FF2B5EF4-FFF2-40B4-BE49-F238E27FC236}">
                    <a16:creationId xmlns:a16="http://schemas.microsoft.com/office/drawing/2014/main" id="{DD2EE9EF-5F9B-4CB4-87C3-9274A5433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418"/>
                <a:ext cx="40" cy="64"/>
              </a:xfrm>
              <a:custGeom>
                <a:avLst/>
                <a:gdLst>
                  <a:gd name="T0" fmla="*/ 221 w 17"/>
                  <a:gd name="T1" fmla="*/ 0 h 26"/>
                  <a:gd name="T2" fmla="*/ 0 w 17"/>
                  <a:gd name="T3" fmla="*/ 389 h 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cubicBezTo>
                      <a:pt x="16" y="11"/>
                      <a:pt x="9" y="20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0" name="Freeform 1051">
                <a:extLst>
                  <a:ext uri="{FF2B5EF4-FFF2-40B4-BE49-F238E27FC236}">
                    <a16:creationId xmlns:a16="http://schemas.microsoft.com/office/drawing/2014/main" id="{81360BF1-9474-4A77-9D8A-27678B478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5"/>
                <a:ext cx="83" cy="27"/>
              </a:xfrm>
              <a:custGeom>
                <a:avLst/>
                <a:gdLst>
                  <a:gd name="T0" fmla="*/ 440 w 36"/>
                  <a:gd name="T1" fmla="*/ 162 h 11"/>
                  <a:gd name="T2" fmla="*/ 0 w 36"/>
                  <a:gd name="T3" fmla="*/ 9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1">
                    <a:moveTo>
                      <a:pt x="36" y="11"/>
                    </a:moveTo>
                    <a:cubicBezTo>
                      <a:pt x="24" y="0"/>
                      <a:pt x="14" y="4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1" name="Freeform 1052">
                <a:extLst>
                  <a:ext uri="{FF2B5EF4-FFF2-40B4-BE49-F238E27FC236}">
                    <a16:creationId xmlns:a16="http://schemas.microsoft.com/office/drawing/2014/main" id="{6B30B39D-BBDC-4F28-9F8E-1767389DA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1716"/>
                <a:ext cx="21" cy="42"/>
              </a:xfrm>
              <a:custGeom>
                <a:avLst/>
                <a:gdLst>
                  <a:gd name="T0" fmla="*/ 114 w 9"/>
                  <a:gd name="T1" fmla="*/ 0 h 17"/>
                  <a:gd name="T2" fmla="*/ 0 w 9"/>
                  <a:gd name="T3" fmla="*/ 183 h 17"/>
                  <a:gd name="T4" fmla="*/ 0 w 9"/>
                  <a:gd name="T5" fmla="*/ 257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cubicBezTo>
                      <a:pt x="3" y="3"/>
                      <a:pt x="1" y="7"/>
                      <a:pt x="0" y="12"/>
                    </a:cubicBezTo>
                    <a:cubicBezTo>
                      <a:pt x="0" y="14"/>
                      <a:pt x="0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2" name="Freeform 1053">
                <a:extLst>
                  <a:ext uri="{FF2B5EF4-FFF2-40B4-BE49-F238E27FC236}">
                    <a16:creationId xmlns:a16="http://schemas.microsoft.com/office/drawing/2014/main" id="{6161B234-1006-4F34-B157-B299D6799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862"/>
                <a:ext cx="27" cy="24"/>
              </a:xfrm>
              <a:custGeom>
                <a:avLst/>
                <a:gdLst>
                  <a:gd name="T0" fmla="*/ 0 w 12"/>
                  <a:gd name="T1" fmla="*/ 139 h 10"/>
                  <a:gd name="T2" fmla="*/ 137 w 1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6" y="9"/>
                      <a:pt x="10" y="5"/>
                      <a:pt x="12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3" name="Freeform 1054">
                <a:extLst>
                  <a:ext uri="{FF2B5EF4-FFF2-40B4-BE49-F238E27FC236}">
                    <a16:creationId xmlns:a16="http://schemas.microsoft.com/office/drawing/2014/main" id="{4C887622-47E6-4ABE-AC7B-E146D60E6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557"/>
                <a:ext cx="111" cy="12"/>
              </a:xfrm>
              <a:custGeom>
                <a:avLst/>
                <a:gdLst>
                  <a:gd name="T0" fmla="*/ 0 w 48"/>
                  <a:gd name="T1" fmla="*/ 12 h 5"/>
                  <a:gd name="T2" fmla="*/ 199 w 48"/>
                  <a:gd name="T3" fmla="*/ 70 h 5"/>
                  <a:gd name="T4" fmla="*/ 444 w 48"/>
                  <a:gd name="T5" fmla="*/ 12 h 5"/>
                  <a:gd name="T6" fmla="*/ 594 w 48"/>
                  <a:gd name="T7" fmla="*/ 12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5">
                    <a:moveTo>
                      <a:pt x="0" y="1"/>
                    </a:moveTo>
                    <a:cubicBezTo>
                      <a:pt x="3" y="5"/>
                      <a:pt x="12" y="5"/>
                      <a:pt x="16" y="5"/>
                    </a:cubicBezTo>
                    <a:cubicBezTo>
                      <a:pt x="23" y="5"/>
                      <a:pt x="29" y="2"/>
                      <a:pt x="36" y="1"/>
                    </a:cubicBezTo>
                    <a:cubicBezTo>
                      <a:pt x="40" y="0"/>
                      <a:pt x="44" y="1"/>
                      <a:pt x="48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4" name="Freeform 1055">
                <a:extLst>
                  <a:ext uri="{FF2B5EF4-FFF2-40B4-BE49-F238E27FC236}">
                    <a16:creationId xmlns:a16="http://schemas.microsoft.com/office/drawing/2014/main" id="{F6BFBBE7-136F-4F6A-A407-A0B75F344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247"/>
                <a:ext cx="195" cy="280"/>
              </a:xfrm>
              <a:custGeom>
                <a:avLst/>
                <a:gdLst>
                  <a:gd name="T0" fmla="*/ 1052 w 84"/>
                  <a:gd name="T1" fmla="*/ 1720 h 113"/>
                  <a:gd name="T2" fmla="*/ 0 w 84"/>
                  <a:gd name="T3" fmla="*/ 0 h 1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4" h="113">
                    <a:moveTo>
                      <a:pt x="84" y="113"/>
                    </a:moveTo>
                    <a:cubicBezTo>
                      <a:pt x="35" y="109"/>
                      <a:pt x="22" y="3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5" name="Freeform 1056">
                <a:extLst>
                  <a:ext uri="{FF2B5EF4-FFF2-40B4-BE49-F238E27FC236}">
                    <a16:creationId xmlns:a16="http://schemas.microsoft.com/office/drawing/2014/main" id="{2891C68C-DB46-4B8E-A372-8A1DF0108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495"/>
                <a:ext cx="350" cy="163"/>
              </a:xfrm>
              <a:custGeom>
                <a:avLst/>
                <a:gdLst>
                  <a:gd name="T0" fmla="*/ 1880 w 151"/>
                  <a:gd name="T1" fmla="*/ 74 h 66"/>
                  <a:gd name="T2" fmla="*/ 0 w 151"/>
                  <a:gd name="T3" fmla="*/ 995 h 6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1" h="66">
                    <a:moveTo>
                      <a:pt x="151" y="5"/>
                    </a:moveTo>
                    <a:cubicBezTo>
                      <a:pt x="121" y="0"/>
                      <a:pt x="41" y="9"/>
                      <a:pt x="0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6" name="Freeform 1057">
                <a:extLst>
                  <a:ext uri="{FF2B5EF4-FFF2-40B4-BE49-F238E27FC236}">
                    <a16:creationId xmlns:a16="http://schemas.microsoft.com/office/drawing/2014/main" id="{CB334EE9-D253-4D3A-9782-FEBD5126B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1520"/>
                <a:ext cx="61" cy="47"/>
              </a:xfrm>
              <a:custGeom>
                <a:avLst/>
                <a:gdLst>
                  <a:gd name="T0" fmla="*/ 258 w 26"/>
                  <a:gd name="T1" fmla="*/ 257 h 19"/>
                  <a:gd name="T2" fmla="*/ 307 w 26"/>
                  <a:gd name="T3" fmla="*/ 42 h 19"/>
                  <a:gd name="T4" fmla="*/ 155 w 26"/>
                  <a:gd name="T5" fmla="*/ 287 h 19"/>
                  <a:gd name="T6" fmla="*/ 155 w 26"/>
                  <a:gd name="T7" fmla="*/ 0 h 19"/>
                  <a:gd name="T8" fmla="*/ 0 w 26"/>
                  <a:gd name="T9" fmla="*/ 25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0" y="17"/>
                    </a:moveTo>
                    <a:cubicBezTo>
                      <a:pt x="24" y="13"/>
                      <a:pt x="26" y="8"/>
                      <a:pt x="24" y="3"/>
                    </a:cubicBezTo>
                    <a:cubicBezTo>
                      <a:pt x="18" y="5"/>
                      <a:pt x="13" y="13"/>
                      <a:pt x="12" y="19"/>
                    </a:cubicBezTo>
                    <a:cubicBezTo>
                      <a:pt x="16" y="15"/>
                      <a:pt x="15" y="4"/>
                      <a:pt x="12" y="0"/>
                    </a:cubicBezTo>
                    <a:cubicBezTo>
                      <a:pt x="7" y="4"/>
                      <a:pt x="4" y="11"/>
                      <a:pt x="0" y="1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7" name="Freeform 1058">
                <a:extLst>
                  <a:ext uri="{FF2B5EF4-FFF2-40B4-BE49-F238E27FC236}">
                    <a16:creationId xmlns:a16="http://schemas.microsoft.com/office/drawing/2014/main" id="{7C1A766D-3D39-4BE6-AC04-4FD00649B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1572"/>
                <a:ext cx="28" cy="37"/>
              </a:xfrm>
              <a:custGeom>
                <a:avLst/>
                <a:gdLst>
                  <a:gd name="T0" fmla="*/ 142 w 12"/>
                  <a:gd name="T1" fmla="*/ 224 h 15"/>
                  <a:gd name="T2" fmla="*/ 142 w 12"/>
                  <a:gd name="T3" fmla="*/ 104 h 15"/>
                  <a:gd name="T4" fmla="*/ 28 w 12"/>
                  <a:gd name="T5" fmla="*/ 183 h 15"/>
                  <a:gd name="T6" fmla="*/ 65 w 12"/>
                  <a:gd name="T7" fmla="*/ 12 h 15"/>
                  <a:gd name="T8" fmla="*/ 0 w 12"/>
                  <a:gd name="T9" fmla="*/ 4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5">
                    <a:moveTo>
                      <a:pt x="11" y="15"/>
                    </a:moveTo>
                    <a:cubicBezTo>
                      <a:pt x="12" y="12"/>
                      <a:pt x="12" y="9"/>
                      <a:pt x="11" y="7"/>
                    </a:cubicBezTo>
                    <a:cubicBezTo>
                      <a:pt x="7" y="7"/>
                      <a:pt x="4" y="9"/>
                      <a:pt x="2" y="12"/>
                    </a:cubicBezTo>
                    <a:cubicBezTo>
                      <a:pt x="5" y="9"/>
                      <a:pt x="7" y="5"/>
                      <a:pt x="5" y="1"/>
                    </a:cubicBezTo>
                    <a:cubicBezTo>
                      <a:pt x="3" y="0"/>
                      <a:pt x="2" y="2"/>
                      <a:pt x="0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8" name="Freeform 1059">
                <a:extLst>
                  <a:ext uri="{FF2B5EF4-FFF2-40B4-BE49-F238E27FC236}">
                    <a16:creationId xmlns:a16="http://schemas.microsoft.com/office/drawing/2014/main" id="{34DD4620-F698-480D-9F45-834CC5F68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1617"/>
                <a:ext cx="26" cy="25"/>
              </a:xfrm>
              <a:custGeom>
                <a:avLst/>
                <a:gdLst>
                  <a:gd name="T0" fmla="*/ 0 w 11"/>
                  <a:gd name="T1" fmla="*/ 95 h 10"/>
                  <a:gd name="T2" fmla="*/ 144 w 11"/>
                  <a:gd name="T3" fmla="*/ 145 h 10"/>
                  <a:gd name="T4" fmla="*/ 0 w 11"/>
                  <a:gd name="T5" fmla="*/ 2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4" y="8"/>
                      <a:pt x="7" y="10"/>
                      <a:pt x="11" y="9"/>
                    </a:cubicBezTo>
                    <a:cubicBezTo>
                      <a:pt x="11" y="4"/>
                      <a:pt x="5" y="0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89" name="Freeform 1060">
                <a:extLst>
                  <a:ext uri="{FF2B5EF4-FFF2-40B4-BE49-F238E27FC236}">
                    <a16:creationId xmlns:a16="http://schemas.microsoft.com/office/drawing/2014/main" id="{757A3943-EB1E-4B11-B995-B9A7973C5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37"/>
                <a:ext cx="49" cy="32"/>
              </a:xfrm>
              <a:custGeom>
                <a:avLst/>
                <a:gdLst>
                  <a:gd name="T0" fmla="*/ 37 w 21"/>
                  <a:gd name="T1" fmla="*/ 42 h 13"/>
                  <a:gd name="T2" fmla="*/ 266 w 21"/>
                  <a:gd name="T3" fmla="*/ 42 h 13"/>
                  <a:gd name="T4" fmla="*/ 0 w 21"/>
                  <a:gd name="T5" fmla="*/ 194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3" y="3"/>
                    </a:moveTo>
                    <a:cubicBezTo>
                      <a:pt x="8" y="3"/>
                      <a:pt x="16" y="0"/>
                      <a:pt x="21" y="3"/>
                    </a:cubicBezTo>
                    <a:cubicBezTo>
                      <a:pt x="20" y="10"/>
                      <a:pt x="7" y="13"/>
                      <a:pt x="0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0" name="Freeform 1061">
                <a:extLst>
                  <a:ext uri="{FF2B5EF4-FFF2-40B4-BE49-F238E27FC236}">
                    <a16:creationId xmlns:a16="http://schemas.microsoft.com/office/drawing/2014/main" id="{1A639758-BC5F-4216-94F4-8E80E1790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1590"/>
                <a:ext cx="9" cy="32"/>
              </a:xfrm>
              <a:custGeom>
                <a:avLst/>
                <a:gdLst>
                  <a:gd name="T0" fmla="*/ 36 w 4"/>
                  <a:gd name="T1" fmla="*/ 0 h 13"/>
                  <a:gd name="T2" fmla="*/ 36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3" y="0"/>
                    </a:moveTo>
                    <a:cubicBezTo>
                      <a:pt x="4" y="4"/>
                      <a:pt x="0" y="9"/>
                      <a:pt x="3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1" name="Freeform 1062">
                <a:extLst>
                  <a:ext uri="{FF2B5EF4-FFF2-40B4-BE49-F238E27FC236}">
                    <a16:creationId xmlns:a16="http://schemas.microsoft.com/office/drawing/2014/main" id="{9955DB46-8429-4E10-9D19-D817857A2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654"/>
                <a:ext cx="30" cy="7"/>
              </a:xfrm>
              <a:custGeom>
                <a:avLst/>
                <a:gdLst>
                  <a:gd name="T0" fmla="*/ 0 w 13"/>
                  <a:gd name="T1" fmla="*/ 12 h 3"/>
                  <a:gd name="T2" fmla="*/ 159 w 13"/>
                  <a:gd name="T3" fmla="*/ 37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4" y="2"/>
                      <a:pt x="9" y="0"/>
                      <a:pt x="13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2" name="Freeform 1063">
                <a:extLst>
                  <a:ext uri="{FF2B5EF4-FFF2-40B4-BE49-F238E27FC236}">
                    <a16:creationId xmlns:a16="http://schemas.microsoft.com/office/drawing/2014/main" id="{7788CB14-4513-4D12-80EA-D735081E7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53"/>
                <a:ext cx="28" cy="27"/>
              </a:xfrm>
              <a:custGeom>
                <a:avLst/>
                <a:gdLst>
                  <a:gd name="T0" fmla="*/ 28 w 12"/>
                  <a:gd name="T1" fmla="*/ 162 h 11"/>
                  <a:gd name="T2" fmla="*/ 152 w 12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cubicBezTo>
                      <a:pt x="0" y="7"/>
                      <a:pt x="8" y="2"/>
                      <a:pt x="12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3" name="Freeform 1064">
                <a:extLst>
                  <a:ext uri="{FF2B5EF4-FFF2-40B4-BE49-F238E27FC236}">
                    <a16:creationId xmlns:a16="http://schemas.microsoft.com/office/drawing/2014/main" id="{DF97C904-8443-41F8-B515-CA402E962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1760"/>
                <a:ext cx="27" cy="20"/>
              </a:xfrm>
              <a:custGeom>
                <a:avLst/>
                <a:gdLst>
                  <a:gd name="T0" fmla="*/ 0 w 12"/>
                  <a:gd name="T1" fmla="*/ 0 h 8"/>
                  <a:gd name="T2" fmla="*/ 137 w 12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4"/>
                      <a:pt x="7" y="7"/>
                      <a:pt x="12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4" name="Freeform 1065">
                <a:extLst>
                  <a:ext uri="{FF2B5EF4-FFF2-40B4-BE49-F238E27FC236}">
                    <a16:creationId xmlns:a16="http://schemas.microsoft.com/office/drawing/2014/main" id="{439C9096-63AC-4771-A9AE-1108BEF15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525"/>
                <a:ext cx="11" cy="20"/>
              </a:xfrm>
              <a:custGeom>
                <a:avLst/>
                <a:gdLst>
                  <a:gd name="T0" fmla="*/ 0 w 5"/>
                  <a:gd name="T1" fmla="*/ 0 h 8"/>
                  <a:gd name="T2" fmla="*/ 53 w 5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3" y="2"/>
                      <a:pt x="4" y="5"/>
                      <a:pt x="5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5" name="Freeform 1066">
                <a:extLst>
                  <a:ext uri="{FF2B5EF4-FFF2-40B4-BE49-F238E27FC236}">
                    <a16:creationId xmlns:a16="http://schemas.microsoft.com/office/drawing/2014/main" id="{A9EFFA27-2AF0-4E2E-BB1C-10BF2D89D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1565"/>
                <a:ext cx="20" cy="27"/>
              </a:xfrm>
              <a:custGeom>
                <a:avLst/>
                <a:gdLst>
                  <a:gd name="T0" fmla="*/ 64 w 9"/>
                  <a:gd name="T1" fmla="*/ 162 h 11"/>
                  <a:gd name="T2" fmla="*/ 98 w 9"/>
                  <a:gd name="T3" fmla="*/ 0 h 11"/>
                  <a:gd name="T4" fmla="*/ 9 w 9"/>
                  <a:gd name="T5" fmla="*/ 91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6" y="11"/>
                    </a:moveTo>
                    <a:cubicBezTo>
                      <a:pt x="8" y="8"/>
                      <a:pt x="9" y="4"/>
                      <a:pt x="9" y="0"/>
                    </a:cubicBezTo>
                    <a:cubicBezTo>
                      <a:pt x="4" y="0"/>
                      <a:pt x="0" y="2"/>
                      <a:pt x="1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6" name="Freeform 1067">
                <a:extLst>
                  <a:ext uri="{FF2B5EF4-FFF2-40B4-BE49-F238E27FC236}">
                    <a16:creationId xmlns:a16="http://schemas.microsoft.com/office/drawing/2014/main" id="{A56BFDA7-03A5-4150-9A60-69F4FE16C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711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4"/>
                      <a:pt x="3" y="7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7" name="Freeform 1068">
                <a:extLst>
                  <a:ext uri="{FF2B5EF4-FFF2-40B4-BE49-F238E27FC236}">
                    <a16:creationId xmlns:a16="http://schemas.microsoft.com/office/drawing/2014/main" id="{56163F4B-83BB-4D32-BF40-ACE1845F7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1602"/>
                <a:ext cx="1" cy="1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8" name="Freeform 1069">
                <a:extLst>
                  <a:ext uri="{FF2B5EF4-FFF2-40B4-BE49-F238E27FC236}">
                    <a16:creationId xmlns:a16="http://schemas.microsoft.com/office/drawing/2014/main" id="{FFFE86F8-DF27-4518-B9FD-DB926CA21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1627"/>
                <a:ext cx="3" cy="17"/>
              </a:xfrm>
              <a:custGeom>
                <a:avLst/>
                <a:gdLst>
                  <a:gd name="T0" fmla="*/ 27 w 1"/>
                  <a:gd name="T1" fmla="*/ 100 h 7"/>
                  <a:gd name="T2" fmla="*/ 27 w 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0" y="4"/>
                      <a:pt x="0" y="1"/>
                      <a:pt x="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199" name="Freeform 1070">
                <a:extLst>
                  <a:ext uri="{FF2B5EF4-FFF2-40B4-BE49-F238E27FC236}">
                    <a16:creationId xmlns:a16="http://schemas.microsoft.com/office/drawing/2014/main" id="{21BAED88-AD0D-424E-9103-C3BE275F6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716"/>
                <a:ext cx="60" cy="42"/>
              </a:xfrm>
              <a:custGeom>
                <a:avLst/>
                <a:gdLst>
                  <a:gd name="T0" fmla="*/ 0 w 26"/>
                  <a:gd name="T1" fmla="*/ 257 h 17"/>
                  <a:gd name="T2" fmla="*/ 74 w 26"/>
                  <a:gd name="T3" fmla="*/ 30 h 17"/>
                  <a:gd name="T4" fmla="*/ 159 w 26"/>
                  <a:gd name="T5" fmla="*/ 225 h 17"/>
                  <a:gd name="T6" fmla="*/ 282 w 26"/>
                  <a:gd name="T7" fmla="*/ 12 h 17"/>
                  <a:gd name="T8" fmla="*/ 318 w 2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cubicBezTo>
                      <a:pt x="3" y="12"/>
                      <a:pt x="2" y="5"/>
                      <a:pt x="6" y="2"/>
                    </a:cubicBezTo>
                    <a:cubicBezTo>
                      <a:pt x="10" y="6"/>
                      <a:pt x="9" y="11"/>
                      <a:pt x="13" y="15"/>
                    </a:cubicBezTo>
                    <a:cubicBezTo>
                      <a:pt x="20" y="15"/>
                      <a:pt x="21" y="6"/>
                      <a:pt x="23" y="1"/>
                    </a:cubicBezTo>
                    <a:cubicBezTo>
                      <a:pt x="24" y="0"/>
                      <a:pt x="25" y="0"/>
                      <a:pt x="2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0" name="Freeform 1071">
                <a:extLst>
                  <a:ext uri="{FF2B5EF4-FFF2-40B4-BE49-F238E27FC236}">
                    <a16:creationId xmlns:a16="http://schemas.microsoft.com/office/drawing/2014/main" id="{FEE1568B-4314-4C41-B8CF-1AF1C5FFF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1787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85 w 7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1"/>
                      <a:pt x="4" y="1"/>
                      <a:pt x="7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1" name="Freeform 1072">
                <a:extLst>
                  <a:ext uri="{FF2B5EF4-FFF2-40B4-BE49-F238E27FC236}">
                    <a16:creationId xmlns:a16="http://schemas.microsoft.com/office/drawing/2014/main" id="{2EA609E0-A84A-4CC1-9310-13C8F0988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2" y="1780"/>
                <a:ext cx="21" cy="10"/>
              </a:xfrm>
              <a:custGeom>
                <a:avLst/>
                <a:gdLst>
                  <a:gd name="T0" fmla="*/ 114 w 9"/>
                  <a:gd name="T1" fmla="*/ 0 h 4"/>
                  <a:gd name="T2" fmla="*/ 0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1"/>
                      <a:pt x="3" y="2"/>
                      <a:pt x="0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2" name="Freeform 1073">
                <a:extLst>
                  <a:ext uri="{FF2B5EF4-FFF2-40B4-BE49-F238E27FC236}">
                    <a16:creationId xmlns:a16="http://schemas.microsoft.com/office/drawing/2014/main" id="{0633B3CE-F500-4DC9-9B0E-674957209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849"/>
                <a:ext cx="11" cy="15"/>
              </a:xfrm>
              <a:custGeom>
                <a:avLst/>
                <a:gdLst>
                  <a:gd name="T0" fmla="*/ 53 w 5"/>
                  <a:gd name="T1" fmla="*/ 95 h 6"/>
                  <a:gd name="T2" fmla="*/ 0 w 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3" name="Freeform 1074">
                <a:extLst>
                  <a:ext uri="{FF2B5EF4-FFF2-40B4-BE49-F238E27FC236}">
                    <a16:creationId xmlns:a16="http://schemas.microsoft.com/office/drawing/2014/main" id="{E2ED71FC-D249-4C54-BDF4-8DD660943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901"/>
                <a:ext cx="25" cy="13"/>
              </a:xfrm>
              <a:custGeom>
                <a:avLst/>
                <a:gdLst>
                  <a:gd name="T0" fmla="*/ 0 w 11"/>
                  <a:gd name="T1" fmla="*/ 88 h 5"/>
                  <a:gd name="T2" fmla="*/ 130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0" y="5"/>
                    </a:moveTo>
                    <a:cubicBezTo>
                      <a:pt x="3" y="3"/>
                      <a:pt x="7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4" name="Freeform 1075">
                <a:extLst>
                  <a:ext uri="{FF2B5EF4-FFF2-40B4-BE49-F238E27FC236}">
                    <a16:creationId xmlns:a16="http://schemas.microsoft.com/office/drawing/2014/main" id="{92D600C6-05E2-408C-891C-26EC25107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109"/>
                <a:ext cx="35" cy="49"/>
              </a:xfrm>
              <a:custGeom>
                <a:avLst/>
                <a:gdLst>
                  <a:gd name="T0" fmla="*/ 28 w 15"/>
                  <a:gd name="T1" fmla="*/ 294 h 20"/>
                  <a:gd name="T2" fmla="*/ 142 w 15"/>
                  <a:gd name="T3" fmla="*/ 235 h 20"/>
                  <a:gd name="T4" fmla="*/ 0 w 15"/>
                  <a:gd name="T5" fmla="*/ 132 h 20"/>
                  <a:gd name="T6" fmla="*/ 28 w 15"/>
                  <a:gd name="T7" fmla="*/ 0 h 20"/>
                  <a:gd name="T8" fmla="*/ 163 w 15"/>
                  <a:gd name="T9" fmla="*/ 6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2" y="20"/>
                    </a:moveTo>
                    <a:cubicBezTo>
                      <a:pt x="3" y="15"/>
                      <a:pt x="10" y="19"/>
                      <a:pt x="11" y="16"/>
                    </a:cubicBezTo>
                    <a:cubicBezTo>
                      <a:pt x="15" y="10"/>
                      <a:pt x="3" y="10"/>
                      <a:pt x="0" y="9"/>
                    </a:cubicBezTo>
                    <a:cubicBezTo>
                      <a:pt x="1" y="6"/>
                      <a:pt x="1" y="3"/>
                      <a:pt x="2" y="0"/>
                    </a:cubicBezTo>
                    <a:cubicBezTo>
                      <a:pt x="6" y="2"/>
                      <a:pt x="9" y="5"/>
                      <a:pt x="13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5" name="Freeform 1076">
                <a:extLst>
                  <a:ext uri="{FF2B5EF4-FFF2-40B4-BE49-F238E27FC236}">
                    <a16:creationId xmlns:a16="http://schemas.microsoft.com/office/drawing/2014/main" id="{48EA3471-7761-429C-A381-725635BE9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114"/>
                <a:ext cx="28" cy="49"/>
              </a:xfrm>
              <a:custGeom>
                <a:avLst/>
                <a:gdLst>
                  <a:gd name="T0" fmla="*/ 152 w 12"/>
                  <a:gd name="T1" fmla="*/ 91 h 20"/>
                  <a:gd name="T2" fmla="*/ 103 w 12"/>
                  <a:gd name="T3" fmla="*/ 265 h 20"/>
                  <a:gd name="T4" fmla="*/ 49 w 12"/>
                  <a:gd name="T5" fmla="*/ 0 h 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0">
                    <a:moveTo>
                      <a:pt x="12" y="6"/>
                    </a:moveTo>
                    <a:cubicBezTo>
                      <a:pt x="11" y="9"/>
                      <a:pt x="12" y="17"/>
                      <a:pt x="8" y="18"/>
                    </a:cubicBezTo>
                    <a:cubicBezTo>
                      <a:pt x="0" y="20"/>
                      <a:pt x="3" y="3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6" name="Freeform 1077">
                <a:extLst>
                  <a:ext uri="{FF2B5EF4-FFF2-40B4-BE49-F238E27FC236}">
                    <a16:creationId xmlns:a16="http://schemas.microsoft.com/office/drawing/2014/main" id="{81FBC186-087A-4442-A0A4-07DC125AF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0" cy="28"/>
              </a:xfrm>
              <a:custGeom>
                <a:avLst/>
                <a:gdLst>
                  <a:gd name="T0" fmla="*/ 12 w 13"/>
                  <a:gd name="T1" fmla="*/ 181 h 11"/>
                  <a:gd name="T2" fmla="*/ 111 w 13"/>
                  <a:gd name="T3" fmla="*/ 0 h 11"/>
                  <a:gd name="T4" fmla="*/ 0 w 13"/>
                  <a:gd name="T5" fmla="*/ 97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" y="11"/>
                    </a:moveTo>
                    <a:cubicBezTo>
                      <a:pt x="6" y="11"/>
                      <a:pt x="13" y="6"/>
                      <a:pt x="9" y="0"/>
                    </a:cubicBezTo>
                    <a:cubicBezTo>
                      <a:pt x="5" y="1"/>
                      <a:pt x="3" y="3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7" name="Freeform 1078">
                <a:extLst>
                  <a:ext uri="{FF2B5EF4-FFF2-40B4-BE49-F238E27FC236}">
                    <a16:creationId xmlns:a16="http://schemas.microsoft.com/office/drawing/2014/main" id="{54D883DC-9672-43AC-87C8-05ED1751D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042"/>
                <a:ext cx="18" cy="10"/>
              </a:xfrm>
              <a:custGeom>
                <a:avLst/>
                <a:gdLst>
                  <a:gd name="T0" fmla="*/ 0 w 8"/>
                  <a:gd name="T1" fmla="*/ 20 h 4"/>
                  <a:gd name="T2" fmla="*/ 92 w 8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1"/>
                    </a:moveTo>
                    <a:cubicBezTo>
                      <a:pt x="3" y="0"/>
                      <a:pt x="6" y="2"/>
                      <a:pt x="8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8" name="Freeform 1079">
                <a:extLst>
                  <a:ext uri="{FF2B5EF4-FFF2-40B4-BE49-F238E27FC236}">
                    <a16:creationId xmlns:a16="http://schemas.microsoft.com/office/drawing/2014/main" id="{699F3B64-7BFA-4E25-A4C1-2E40B57F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" y="1961"/>
                <a:ext cx="40" cy="22"/>
              </a:xfrm>
              <a:custGeom>
                <a:avLst/>
                <a:gdLst>
                  <a:gd name="T0" fmla="*/ 0 w 17"/>
                  <a:gd name="T1" fmla="*/ 132 h 9"/>
                  <a:gd name="T2" fmla="*/ 221 w 17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cubicBezTo>
                      <a:pt x="6" y="8"/>
                      <a:pt x="11" y="3"/>
                      <a:pt x="17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09" name="Freeform 1080">
                <a:extLst>
                  <a:ext uri="{FF2B5EF4-FFF2-40B4-BE49-F238E27FC236}">
                    <a16:creationId xmlns:a16="http://schemas.microsoft.com/office/drawing/2014/main" id="{0DF44631-BEF8-4755-A0EF-DDBE7563A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250"/>
                <a:ext cx="37" cy="37"/>
              </a:xfrm>
              <a:custGeom>
                <a:avLst/>
                <a:gdLst>
                  <a:gd name="T0" fmla="*/ 74 w 16"/>
                  <a:gd name="T1" fmla="*/ 224 h 15"/>
                  <a:gd name="T2" fmla="*/ 0 w 16"/>
                  <a:gd name="T3" fmla="*/ 183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5">
                    <a:moveTo>
                      <a:pt x="6" y="15"/>
                    </a:moveTo>
                    <a:cubicBezTo>
                      <a:pt x="16" y="14"/>
                      <a:pt x="12" y="0"/>
                      <a:pt x="0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0" name="Freeform 1081">
                <a:extLst>
                  <a:ext uri="{FF2B5EF4-FFF2-40B4-BE49-F238E27FC236}">
                    <a16:creationId xmlns:a16="http://schemas.microsoft.com/office/drawing/2014/main" id="{0567C2AB-FB4B-470B-A7D8-4E17037AC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2186"/>
                <a:ext cx="47" cy="34"/>
              </a:xfrm>
              <a:custGeom>
                <a:avLst/>
                <a:gdLst>
                  <a:gd name="T0" fmla="*/ 233 w 20"/>
                  <a:gd name="T1" fmla="*/ 141 h 14"/>
                  <a:gd name="T2" fmla="*/ 233 w 20"/>
                  <a:gd name="T3" fmla="*/ 170 h 14"/>
                  <a:gd name="T4" fmla="*/ 209 w 20"/>
                  <a:gd name="T5" fmla="*/ 0 h 14"/>
                  <a:gd name="T6" fmla="*/ 115 w 20"/>
                  <a:gd name="T7" fmla="*/ 189 h 14"/>
                  <a:gd name="T8" fmla="*/ 38 w 20"/>
                  <a:gd name="T9" fmla="*/ 29 h 14"/>
                  <a:gd name="T10" fmla="*/ 0 w 20"/>
                  <a:gd name="T11" fmla="*/ 202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8" y="10"/>
                    </a:moveTo>
                    <a:cubicBezTo>
                      <a:pt x="17" y="11"/>
                      <a:pt x="17" y="11"/>
                      <a:pt x="18" y="12"/>
                    </a:cubicBezTo>
                    <a:cubicBezTo>
                      <a:pt x="20" y="8"/>
                      <a:pt x="19" y="3"/>
                      <a:pt x="16" y="0"/>
                    </a:cubicBezTo>
                    <a:cubicBezTo>
                      <a:pt x="11" y="2"/>
                      <a:pt x="8" y="8"/>
                      <a:pt x="9" y="13"/>
                    </a:cubicBezTo>
                    <a:cubicBezTo>
                      <a:pt x="9" y="9"/>
                      <a:pt x="7" y="5"/>
                      <a:pt x="3" y="2"/>
                    </a:cubicBezTo>
                    <a:cubicBezTo>
                      <a:pt x="0" y="5"/>
                      <a:pt x="0" y="9"/>
                      <a:pt x="0" y="1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1" name="Freeform 1082">
                <a:extLst>
                  <a:ext uri="{FF2B5EF4-FFF2-40B4-BE49-F238E27FC236}">
                    <a16:creationId xmlns:a16="http://schemas.microsoft.com/office/drawing/2014/main" id="{6DC1CC56-08E4-464A-A5BC-32A5757BD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2139"/>
                <a:ext cx="14" cy="2"/>
              </a:xfrm>
              <a:custGeom>
                <a:avLst/>
                <a:gdLst>
                  <a:gd name="T0" fmla="*/ 0 w 6"/>
                  <a:gd name="T1" fmla="*/ 8 h 1"/>
                  <a:gd name="T2" fmla="*/ 77 w 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2" y="0"/>
                      <a:pt x="4" y="0"/>
                      <a:pt x="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2" name="Freeform 1083">
                <a:extLst>
                  <a:ext uri="{FF2B5EF4-FFF2-40B4-BE49-F238E27FC236}">
                    <a16:creationId xmlns:a16="http://schemas.microsoft.com/office/drawing/2014/main" id="{07AA6B68-DEEC-46CE-B59F-3F5C52A9E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327"/>
                <a:ext cx="18" cy="44"/>
              </a:xfrm>
              <a:custGeom>
                <a:avLst/>
                <a:gdLst>
                  <a:gd name="T0" fmla="*/ 0 w 8"/>
                  <a:gd name="T1" fmla="*/ 144 h 18"/>
                  <a:gd name="T2" fmla="*/ 72 w 8"/>
                  <a:gd name="T3" fmla="*/ 0 h 18"/>
                  <a:gd name="T4" fmla="*/ 45 w 8"/>
                  <a:gd name="T5" fmla="*/ 264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cubicBezTo>
                      <a:pt x="0" y="6"/>
                      <a:pt x="2" y="2"/>
                      <a:pt x="6" y="0"/>
                    </a:cubicBezTo>
                    <a:cubicBezTo>
                      <a:pt x="8" y="5"/>
                      <a:pt x="6" y="12"/>
                      <a:pt x="4" y="1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3" name="Freeform 1084">
                <a:extLst>
                  <a:ext uri="{FF2B5EF4-FFF2-40B4-BE49-F238E27FC236}">
                    <a16:creationId xmlns:a16="http://schemas.microsoft.com/office/drawing/2014/main" id="{D005FE7D-12E9-42F5-9216-4419D9F01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292"/>
                <a:ext cx="35" cy="42"/>
              </a:xfrm>
              <a:custGeom>
                <a:avLst/>
                <a:gdLst>
                  <a:gd name="T0" fmla="*/ 49 w 15"/>
                  <a:gd name="T1" fmla="*/ 0 h 17"/>
                  <a:gd name="T2" fmla="*/ 180 w 15"/>
                  <a:gd name="T3" fmla="*/ 133 h 17"/>
                  <a:gd name="T4" fmla="*/ 0 w 15"/>
                  <a:gd name="T5" fmla="*/ 91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4" y="0"/>
                    </a:moveTo>
                    <a:cubicBezTo>
                      <a:pt x="7" y="2"/>
                      <a:pt x="15" y="5"/>
                      <a:pt x="14" y="9"/>
                    </a:cubicBezTo>
                    <a:cubicBezTo>
                      <a:pt x="13" y="17"/>
                      <a:pt x="2" y="9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4" name="Freeform 1085">
                <a:extLst>
                  <a:ext uri="{FF2B5EF4-FFF2-40B4-BE49-F238E27FC236}">
                    <a16:creationId xmlns:a16="http://schemas.microsoft.com/office/drawing/2014/main" id="{30E502F1-EB48-4C12-8CBC-16DCCCF15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388"/>
                <a:ext cx="48" cy="52"/>
              </a:xfrm>
              <a:custGeom>
                <a:avLst/>
                <a:gdLst>
                  <a:gd name="T0" fmla="*/ 73 w 21"/>
                  <a:gd name="T1" fmla="*/ 319 h 21"/>
                  <a:gd name="T2" fmla="*/ 0 w 21"/>
                  <a:gd name="T3" fmla="*/ 245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1" h="21">
                    <a:moveTo>
                      <a:pt x="6" y="21"/>
                    </a:moveTo>
                    <a:cubicBezTo>
                      <a:pt x="21" y="9"/>
                      <a:pt x="7" y="0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5" name="Freeform 1086">
                <a:extLst>
                  <a:ext uri="{FF2B5EF4-FFF2-40B4-BE49-F238E27FC236}">
                    <a16:creationId xmlns:a16="http://schemas.microsoft.com/office/drawing/2014/main" id="{2165450F-ABF6-4503-9671-7431DE12A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25"/>
                <a:ext cx="21" cy="3"/>
              </a:xfrm>
              <a:custGeom>
                <a:avLst/>
                <a:gdLst>
                  <a:gd name="T0" fmla="*/ 0 w 9"/>
                  <a:gd name="T1" fmla="*/ 0 h 1"/>
                  <a:gd name="T2" fmla="*/ 114 w 9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">
                    <a:moveTo>
                      <a:pt x="0" y="0"/>
                    </a:moveTo>
                    <a:cubicBezTo>
                      <a:pt x="3" y="1"/>
                      <a:pt x="6" y="1"/>
                      <a:pt x="9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6" name="Freeform 1087">
                <a:extLst>
                  <a:ext uri="{FF2B5EF4-FFF2-40B4-BE49-F238E27FC236}">
                    <a16:creationId xmlns:a16="http://schemas.microsoft.com/office/drawing/2014/main" id="{536EC432-CD50-4948-A784-8BF8C6ECD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467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1" y="3"/>
                      <a:pt x="3" y="6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7" name="Freeform 1088">
                <a:extLst>
                  <a:ext uri="{FF2B5EF4-FFF2-40B4-BE49-F238E27FC236}">
                    <a16:creationId xmlns:a16="http://schemas.microsoft.com/office/drawing/2014/main" id="{45E7B336-A483-4548-8369-032B63B49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2673"/>
                <a:ext cx="23" cy="34"/>
              </a:xfrm>
              <a:custGeom>
                <a:avLst/>
                <a:gdLst>
                  <a:gd name="T0" fmla="*/ 0 w 10"/>
                  <a:gd name="T1" fmla="*/ 202 h 14"/>
                  <a:gd name="T2" fmla="*/ 94 w 10"/>
                  <a:gd name="T3" fmla="*/ 0 h 14"/>
                  <a:gd name="T4" fmla="*/ 94 w 10"/>
                  <a:gd name="T5" fmla="*/ 17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2" y="9"/>
                      <a:pt x="3" y="2"/>
                      <a:pt x="8" y="0"/>
                    </a:cubicBezTo>
                    <a:cubicBezTo>
                      <a:pt x="10" y="4"/>
                      <a:pt x="9" y="8"/>
                      <a:pt x="8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8" name="Freeform 1089">
                <a:extLst>
                  <a:ext uri="{FF2B5EF4-FFF2-40B4-BE49-F238E27FC236}">
                    <a16:creationId xmlns:a16="http://schemas.microsoft.com/office/drawing/2014/main" id="{DCDAFA00-BFE2-45D6-939A-FDEAA718B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633"/>
                <a:ext cx="11" cy="17"/>
              </a:xfrm>
              <a:custGeom>
                <a:avLst/>
                <a:gdLst>
                  <a:gd name="T0" fmla="*/ 53 w 5"/>
                  <a:gd name="T1" fmla="*/ 100 h 7"/>
                  <a:gd name="T2" fmla="*/ 0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5" y="3"/>
                      <a:pt x="4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19" name="Freeform 1090">
                <a:extLst>
                  <a:ext uri="{FF2B5EF4-FFF2-40B4-BE49-F238E27FC236}">
                    <a16:creationId xmlns:a16="http://schemas.microsoft.com/office/drawing/2014/main" id="{F11EC174-6259-4F0A-9DA6-FACD6CFA7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742"/>
                <a:ext cx="19" cy="5"/>
              </a:xfrm>
              <a:custGeom>
                <a:avLst/>
                <a:gdLst>
                  <a:gd name="T0" fmla="*/ 107 w 8"/>
                  <a:gd name="T1" fmla="*/ 33 h 2"/>
                  <a:gd name="T2" fmla="*/ 0 w 8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0" name="Freeform 1091">
                <a:extLst>
                  <a:ext uri="{FF2B5EF4-FFF2-40B4-BE49-F238E27FC236}">
                    <a16:creationId xmlns:a16="http://schemas.microsoft.com/office/drawing/2014/main" id="{56E3B5CC-AAE7-4AC6-84F8-9BACE8C3B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539"/>
                <a:ext cx="39" cy="40"/>
              </a:xfrm>
              <a:custGeom>
                <a:avLst/>
                <a:gdLst>
                  <a:gd name="T0" fmla="*/ 0 w 17"/>
                  <a:gd name="T1" fmla="*/ 208 h 16"/>
                  <a:gd name="T2" fmla="*/ 57 w 17"/>
                  <a:gd name="T3" fmla="*/ 83 h 16"/>
                  <a:gd name="T4" fmla="*/ 122 w 17"/>
                  <a:gd name="T5" fmla="*/ 250 h 16"/>
                  <a:gd name="T6" fmla="*/ 179 w 1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6">
                    <a:moveTo>
                      <a:pt x="0" y="13"/>
                    </a:moveTo>
                    <a:cubicBezTo>
                      <a:pt x="0" y="9"/>
                      <a:pt x="1" y="6"/>
                      <a:pt x="5" y="5"/>
                    </a:cubicBezTo>
                    <a:cubicBezTo>
                      <a:pt x="5" y="8"/>
                      <a:pt x="4" y="16"/>
                      <a:pt x="10" y="16"/>
                    </a:cubicBezTo>
                    <a:cubicBezTo>
                      <a:pt x="17" y="16"/>
                      <a:pt x="14" y="4"/>
                      <a:pt x="15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1" name="Freeform 1092">
                <a:extLst>
                  <a:ext uri="{FF2B5EF4-FFF2-40B4-BE49-F238E27FC236}">
                    <a16:creationId xmlns:a16="http://schemas.microsoft.com/office/drawing/2014/main" id="{A871BD82-A6C1-4F28-920C-25D486DBD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2453"/>
                <a:ext cx="23" cy="27"/>
              </a:xfrm>
              <a:custGeom>
                <a:avLst/>
                <a:gdLst>
                  <a:gd name="T0" fmla="*/ 64 w 10"/>
                  <a:gd name="T1" fmla="*/ 12 h 11"/>
                  <a:gd name="T2" fmla="*/ 0 w 10"/>
                  <a:gd name="T3" fmla="*/ 150 h 11"/>
                  <a:gd name="T4" fmla="*/ 122 w 10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2" y="3"/>
                      <a:pt x="0" y="6"/>
                      <a:pt x="0" y="10"/>
                    </a:cubicBezTo>
                    <a:cubicBezTo>
                      <a:pt x="5" y="11"/>
                      <a:pt x="10" y="5"/>
                      <a:pt x="1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2" name="Freeform 1093">
                <a:extLst>
                  <a:ext uri="{FF2B5EF4-FFF2-40B4-BE49-F238E27FC236}">
                    <a16:creationId xmlns:a16="http://schemas.microsoft.com/office/drawing/2014/main" id="{2F681E49-0329-4A10-8D64-F7F9146D6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1"/>
                <a:ext cx="14" cy="20"/>
              </a:xfrm>
              <a:custGeom>
                <a:avLst/>
                <a:gdLst>
                  <a:gd name="T0" fmla="*/ 77 w 6"/>
                  <a:gd name="T1" fmla="*/ 0 h 8"/>
                  <a:gd name="T2" fmla="*/ 0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3"/>
                      <a:pt x="2" y="6"/>
                      <a:pt x="0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3" name="Freeform 1094">
                <a:extLst>
                  <a:ext uri="{FF2B5EF4-FFF2-40B4-BE49-F238E27FC236}">
                    <a16:creationId xmlns:a16="http://schemas.microsoft.com/office/drawing/2014/main" id="{1BD69CF5-4486-4400-BA64-0BC176A4B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8"/>
                <a:ext cx="25" cy="27"/>
              </a:xfrm>
              <a:custGeom>
                <a:avLst/>
                <a:gdLst>
                  <a:gd name="T0" fmla="*/ 102 w 11"/>
                  <a:gd name="T1" fmla="*/ 12 h 11"/>
                  <a:gd name="T2" fmla="*/ 11 w 11"/>
                  <a:gd name="T3" fmla="*/ 150 h 11"/>
                  <a:gd name="T4" fmla="*/ 130 w 11"/>
                  <a:gd name="T5" fmla="*/ 10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1"/>
                    </a:moveTo>
                    <a:cubicBezTo>
                      <a:pt x="4" y="0"/>
                      <a:pt x="0" y="5"/>
                      <a:pt x="1" y="10"/>
                    </a:cubicBezTo>
                    <a:cubicBezTo>
                      <a:pt x="4" y="11"/>
                      <a:pt x="8" y="10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4" name="Freeform 1095">
                <a:extLst>
                  <a:ext uri="{FF2B5EF4-FFF2-40B4-BE49-F238E27FC236}">
                    <a16:creationId xmlns:a16="http://schemas.microsoft.com/office/drawing/2014/main" id="{BB3653F1-A01B-43C9-8F5E-17DEFA32D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7"/>
                <a:ext cx="17" cy="18"/>
              </a:xfrm>
              <a:custGeom>
                <a:avLst/>
                <a:gdLst>
                  <a:gd name="T0" fmla="*/ 0 w 7"/>
                  <a:gd name="T1" fmla="*/ 0 h 7"/>
                  <a:gd name="T2" fmla="*/ 100 w 7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4" y="1"/>
                      <a:pt x="5" y="4"/>
                      <a:pt x="7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5" name="Freeform 1096">
                <a:extLst>
                  <a:ext uri="{FF2B5EF4-FFF2-40B4-BE49-F238E27FC236}">
                    <a16:creationId xmlns:a16="http://schemas.microsoft.com/office/drawing/2014/main" id="{C09CD1F1-FD14-46A7-B539-6E4325F74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126"/>
                <a:ext cx="23" cy="25"/>
              </a:xfrm>
              <a:custGeom>
                <a:avLst/>
                <a:gdLst>
                  <a:gd name="T0" fmla="*/ 122 w 10"/>
                  <a:gd name="T1" fmla="*/ 0 h 10"/>
                  <a:gd name="T2" fmla="*/ 122 w 10"/>
                  <a:gd name="T3" fmla="*/ 145 h 10"/>
                  <a:gd name="T4" fmla="*/ 37 w 10"/>
                  <a:gd name="T5" fmla="*/ 3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10" y="3"/>
                      <a:pt x="10" y="6"/>
                      <a:pt x="10" y="9"/>
                    </a:cubicBezTo>
                    <a:cubicBezTo>
                      <a:pt x="5" y="10"/>
                      <a:pt x="0" y="5"/>
                      <a:pt x="3" y="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6" name="Freeform 1097">
                <a:extLst>
                  <a:ext uri="{FF2B5EF4-FFF2-40B4-BE49-F238E27FC236}">
                    <a16:creationId xmlns:a16="http://schemas.microsoft.com/office/drawing/2014/main" id="{CC6D1F29-9BA3-4BC4-A424-9DFACD99C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958"/>
                <a:ext cx="11" cy="22"/>
              </a:xfrm>
              <a:custGeom>
                <a:avLst/>
                <a:gdLst>
                  <a:gd name="T0" fmla="*/ 53 w 5"/>
                  <a:gd name="T1" fmla="*/ 0 h 9"/>
                  <a:gd name="T2" fmla="*/ 0 w 5"/>
                  <a:gd name="T3" fmla="*/ 132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3"/>
                      <a:pt x="1" y="6"/>
                      <a:pt x="0" y="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7" name="Freeform 1098">
                <a:extLst>
                  <a:ext uri="{FF2B5EF4-FFF2-40B4-BE49-F238E27FC236}">
                    <a16:creationId xmlns:a16="http://schemas.microsoft.com/office/drawing/2014/main" id="{CF6D3DD7-217A-45B5-B1C5-8E56780AE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1894"/>
                <a:ext cx="21" cy="10"/>
              </a:xfrm>
              <a:custGeom>
                <a:avLst/>
                <a:gdLst>
                  <a:gd name="T0" fmla="*/ 0 w 9"/>
                  <a:gd name="T1" fmla="*/ 0 h 4"/>
                  <a:gd name="T2" fmla="*/ 114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2" y="3"/>
                      <a:pt x="5" y="4"/>
                      <a:pt x="9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8" name="Freeform 1099">
                <a:extLst>
                  <a:ext uri="{FF2B5EF4-FFF2-40B4-BE49-F238E27FC236}">
                    <a16:creationId xmlns:a16="http://schemas.microsoft.com/office/drawing/2014/main" id="{FBC2100C-854D-4C61-93C9-B04BA4AA1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852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114 w 9"/>
                  <a:gd name="T3" fmla="*/ 7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3" y="2"/>
                      <a:pt x="5" y="4"/>
                      <a:pt x="9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29" name="Freeform 1100">
                <a:extLst>
                  <a:ext uri="{FF2B5EF4-FFF2-40B4-BE49-F238E27FC236}">
                    <a16:creationId xmlns:a16="http://schemas.microsoft.com/office/drawing/2014/main" id="{6799627E-1E49-4FE2-9664-4132D94E3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1919"/>
                <a:ext cx="25" cy="17"/>
              </a:xfrm>
              <a:custGeom>
                <a:avLst/>
                <a:gdLst>
                  <a:gd name="T0" fmla="*/ 0 w 11"/>
                  <a:gd name="T1" fmla="*/ 0 h 7"/>
                  <a:gd name="T2" fmla="*/ 130 w 11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1" y="5"/>
                      <a:pt x="6" y="7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0" name="Freeform 1101">
                <a:extLst>
                  <a:ext uri="{FF2B5EF4-FFF2-40B4-BE49-F238E27FC236}">
                    <a16:creationId xmlns:a16="http://schemas.microsoft.com/office/drawing/2014/main" id="{01034520-E37C-44EB-B2D4-AAD36EA1C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1859"/>
                <a:ext cx="12" cy="13"/>
              </a:xfrm>
              <a:custGeom>
                <a:avLst/>
                <a:gdLst>
                  <a:gd name="T0" fmla="*/ 0 w 5"/>
                  <a:gd name="T1" fmla="*/ 0 h 5"/>
                  <a:gd name="T2" fmla="*/ 70 w 5"/>
                  <a:gd name="T3" fmla="*/ 88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3" y="4"/>
                      <a:pt x="5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1" name="Freeform 1102">
                <a:extLst>
                  <a:ext uri="{FF2B5EF4-FFF2-40B4-BE49-F238E27FC236}">
                    <a16:creationId xmlns:a16="http://schemas.microsoft.com/office/drawing/2014/main" id="{64082A4D-2352-4AD7-8BA0-0486715C0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1562"/>
                <a:ext cx="27" cy="35"/>
              </a:xfrm>
              <a:custGeom>
                <a:avLst/>
                <a:gdLst>
                  <a:gd name="T0" fmla="*/ 56 w 12"/>
                  <a:gd name="T1" fmla="*/ 220 h 14"/>
                  <a:gd name="T2" fmla="*/ 45 w 12"/>
                  <a:gd name="T3" fmla="*/ 50 h 14"/>
                  <a:gd name="T4" fmla="*/ 137 w 12"/>
                  <a:gd name="T5" fmla="*/ 15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5" y="14"/>
                    </a:moveTo>
                    <a:cubicBezTo>
                      <a:pt x="3" y="12"/>
                      <a:pt x="0" y="5"/>
                      <a:pt x="4" y="3"/>
                    </a:cubicBezTo>
                    <a:cubicBezTo>
                      <a:pt x="7" y="0"/>
                      <a:pt x="10" y="8"/>
                      <a:pt x="12" y="1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2" name="Freeform 1103">
                <a:extLst>
                  <a:ext uri="{FF2B5EF4-FFF2-40B4-BE49-F238E27FC236}">
                    <a16:creationId xmlns:a16="http://schemas.microsoft.com/office/drawing/2014/main" id="{AFAE605B-CF51-4C77-9C9C-07BE60ACA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886"/>
                <a:ext cx="9" cy="18"/>
              </a:xfrm>
              <a:custGeom>
                <a:avLst/>
                <a:gdLst>
                  <a:gd name="T0" fmla="*/ 45 w 4"/>
                  <a:gd name="T1" fmla="*/ 0 h 7"/>
                  <a:gd name="T2" fmla="*/ 11 w 4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1" y="1"/>
                      <a:pt x="0" y="4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3" name="Freeform 1104">
                <a:extLst>
                  <a:ext uri="{FF2B5EF4-FFF2-40B4-BE49-F238E27FC236}">
                    <a16:creationId xmlns:a16="http://schemas.microsoft.com/office/drawing/2014/main" id="{B4283FAD-FB37-420D-A270-767B07BC8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7"/>
                <a:ext cx="35" cy="23"/>
              </a:xfrm>
              <a:custGeom>
                <a:avLst/>
                <a:gdLst>
                  <a:gd name="T0" fmla="*/ 126 w 15"/>
                  <a:gd name="T1" fmla="*/ 20 h 9"/>
                  <a:gd name="T2" fmla="*/ 0 w 15"/>
                  <a:gd name="T3" fmla="*/ 84 h 9"/>
                  <a:gd name="T4" fmla="*/ 191 w 15"/>
                  <a:gd name="T5" fmla="*/ 97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0" y="1"/>
                    </a:moveTo>
                    <a:cubicBezTo>
                      <a:pt x="6" y="0"/>
                      <a:pt x="2" y="1"/>
                      <a:pt x="0" y="5"/>
                    </a:cubicBezTo>
                    <a:cubicBezTo>
                      <a:pt x="4" y="9"/>
                      <a:pt x="10" y="6"/>
                      <a:pt x="15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4" name="Freeform 1105">
                <a:extLst>
                  <a:ext uri="{FF2B5EF4-FFF2-40B4-BE49-F238E27FC236}">
                    <a16:creationId xmlns:a16="http://schemas.microsoft.com/office/drawing/2014/main" id="{20E2330D-E769-46A9-A41C-E74B434A9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1"/>
                <a:ext cx="81" cy="67"/>
              </a:xfrm>
              <a:custGeom>
                <a:avLst/>
                <a:gdLst>
                  <a:gd name="T0" fmla="*/ 12 w 35"/>
                  <a:gd name="T1" fmla="*/ 136 h 27"/>
                  <a:gd name="T2" fmla="*/ 37 w 35"/>
                  <a:gd name="T3" fmla="*/ 12 h 27"/>
                  <a:gd name="T4" fmla="*/ 160 w 35"/>
                  <a:gd name="T5" fmla="*/ 184 h 27"/>
                  <a:gd name="T6" fmla="*/ 208 w 35"/>
                  <a:gd name="T7" fmla="*/ 0 h 27"/>
                  <a:gd name="T8" fmla="*/ 285 w 35"/>
                  <a:gd name="T9" fmla="*/ 154 h 27"/>
                  <a:gd name="T10" fmla="*/ 424 w 35"/>
                  <a:gd name="T11" fmla="*/ 0 h 27"/>
                  <a:gd name="T12" fmla="*/ 347 w 35"/>
                  <a:gd name="T13" fmla="*/ 41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7">
                    <a:moveTo>
                      <a:pt x="1" y="9"/>
                    </a:moveTo>
                    <a:cubicBezTo>
                      <a:pt x="0" y="6"/>
                      <a:pt x="1" y="3"/>
                      <a:pt x="3" y="1"/>
                    </a:cubicBezTo>
                    <a:cubicBezTo>
                      <a:pt x="9" y="1"/>
                      <a:pt x="12" y="7"/>
                      <a:pt x="13" y="12"/>
                    </a:cubicBezTo>
                    <a:cubicBezTo>
                      <a:pt x="12" y="8"/>
                      <a:pt x="14" y="3"/>
                      <a:pt x="17" y="0"/>
                    </a:cubicBezTo>
                    <a:cubicBezTo>
                      <a:pt x="21" y="2"/>
                      <a:pt x="22" y="6"/>
                      <a:pt x="23" y="10"/>
                    </a:cubicBezTo>
                    <a:cubicBezTo>
                      <a:pt x="25" y="5"/>
                      <a:pt x="28" y="1"/>
                      <a:pt x="34" y="0"/>
                    </a:cubicBezTo>
                    <a:cubicBezTo>
                      <a:pt x="35" y="9"/>
                      <a:pt x="32" y="19"/>
                      <a:pt x="28" y="2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5" name="Freeform 1106">
                <a:extLst>
                  <a:ext uri="{FF2B5EF4-FFF2-40B4-BE49-F238E27FC236}">
                    <a16:creationId xmlns:a16="http://schemas.microsoft.com/office/drawing/2014/main" id="{28B7BAF5-33C4-4433-97F9-7547C44D9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885"/>
                <a:ext cx="37" cy="47"/>
              </a:xfrm>
              <a:custGeom>
                <a:avLst/>
                <a:gdLst>
                  <a:gd name="T0" fmla="*/ 0 w 16"/>
                  <a:gd name="T1" fmla="*/ 166 h 19"/>
                  <a:gd name="T2" fmla="*/ 49 w 16"/>
                  <a:gd name="T3" fmla="*/ 287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9">
                    <a:moveTo>
                      <a:pt x="0" y="11"/>
                    </a:moveTo>
                    <a:cubicBezTo>
                      <a:pt x="10" y="0"/>
                      <a:pt x="16" y="13"/>
                      <a:pt x="4" y="1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6" name="Freeform 1107">
                <a:extLst>
                  <a:ext uri="{FF2B5EF4-FFF2-40B4-BE49-F238E27FC236}">
                    <a16:creationId xmlns:a16="http://schemas.microsoft.com/office/drawing/2014/main" id="{4624BFF1-3B67-4C91-AA75-BBDF091EC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3242"/>
                <a:ext cx="37" cy="46"/>
              </a:xfrm>
              <a:custGeom>
                <a:avLst/>
                <a:gdLst>
                  <a:gd name="T0" fmla="*/ 171 w 16"/>
                  <a:gd name="T1" fmla="*/ 70 h 19"/>
                  <a:gd name="T2" fmla="*/ 12 w 16"/>
                  <a:gd name="T3" fmla="*/ 99 h 19"/>
                  <a:gd name="T4" fmla="*/ 12 w 16"/>
                  <a:gd name="T5" fmla="*/ 199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cubicBezTo>
                      <a:pt x="10" y="1"/>
                      <a:pt x="0" y="0"/>
                      <a:pt x="1" y="7"/>
                    </a:cubicBezTo>
                    <a:cubicBezTo>
                      <a:pt x="16" y="9"/>
                      <a:pt x="7" y="19"/>
                      <a:pt x="1" y="14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7" name="Freeform 1108">
                <a:extLst>
                  <a:ext uri="{FF2B5EF4-FFF2-40B4-BE49-F238E27FC236}">
                    <a16:creationId xmlns:a16="http://schemas.microsoft.com/office/drawing/2014/main" id="{46C82A9B-0589-4B8D-8E51-9300FBEE3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7"/>
                <a:ext cx="30" cy="44"/>
              </a:xfrm>
              <a:custGeom>
                <a:avLst/>
                <a:gdLst>
                  <a:gd name="T0" fmla="*/ 85 w 13"/>
                  <a:gd name="T1" fmla="*/ 59 h 18"/>
                  <a:gd name="T2" fmla="*/ 0 w 13"/>
                  <a:gd name="T3" fmla="*/ 90 h 18"/>
                  <a:gd name="T4" fmla="*/ 134 w 13"/>
                  <a:gd name="T5" fmla="*/ 144 h 18"/>
                  <a:gd name="T6" fmla="*/ 28 w 13"/>
                  <a:gd name="T7" fmla="*/ 264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7" y="4"/>
                    </a:moveTo>
                    <a:cubicBezTo>
                      <a:pt x="7" y="0"/>
                      <a:pt x="0" y="3"/>
                      <a:pt x="0" y="6"/>
                    </a:cubicBezTo>
                    <a:cubicBezTo>
                      <a:pt x="0" y="11"/>
                      <a:pt x="8" y="9"/>
                      <a:pt x="11" y="10"/>
                    </a:cubicBezTo>
                    <a:cubicBezTo>
                      <a:pt x="13" y="14"/>
                      <a:pt x="6" y="18"/>
                      <a:pt x="2" y="18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8" name="Freeform 1109">
                <a:extLst>
                  <a:ext uri="{FF2B5EF4-FFF2-40B4-BE49-F238E27FC236}">
                    <a16:creationId xmlns:a16="http://schemas.microsoft.com/office/drawing/2014/main" id="{AF50B131-1605-4DF2-B1AA-5A2FA57D2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185"/>
                <a:ext cx="30" cy="29"/>
              </a:xfrm>
              <a:custGeom>
                <a:avLst/>
                <a:gdLst>
                  <a:gd name="T0" fmla="*/ 159 w 13"/>
                  <a:gd name="T1" fmla="*/ 29 h 12"/>
                  <a:gd name="T2" fmla="*/ 37 w 13"/>
                  <a:gd name="T3" fmla="*/ 58 h 12"/>
                  <a:gd name="T4" fmla="*/ 122 w 13"/>
                  <a:gd name="T5" fmla="*/ 111 h 12"/>
                  <a:gd name="T6" fmla="*/ 0 w 13"/>
                  <a:gd name="T7" fmla="*/ 99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3" y="2"/>
                    </a:moveTo>
                    <a:cubicBezTo>
                      <a:pt x="9" y="1"/>
                      <a:pt x="4" y="0"/>
                      <a:pt x="3" y="4"/>
                    </a:cubicBezTo>
                    <a:cubicBezTo>
                      <a:pt x="5" y="5"/>
                      <a:pt x="13" y="4"/>
                      <a:pt x="10" y="8"/>
                    </a:cubicBezTo>
                    <a:cubicBezTo>
                      <a:pt x="9" y="12"/>
                      <a:pt x="2" y="9"/>
                      <a:pt x="0" y="7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39" name="Freeform 1110">
                <a:extLst>
                  <a:ext uri="{FF2B5EF4-FFF2-40B4-BE49-F238E27FC236}">
                    <a16:creationId xmlns:a16="http://schemas.microsoft.com/office/drawing/2014/main" id="{4CEC5FA4-7F20-4F6B-80FF-E4B1797A9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09"/>
                <a:ext cx="37" cy="60"/>
              </a:xfrm>
              <a:custGeom>
                <a:avLst/>
                <a:gdLst>
                  <a:gd name="T0" fmla="*/ 199 w 16"/>
                  <a:gd name="T1" fmla="*/ 83 h 24"/>
                  <a:gd name="T2" fmla="*/ 74 w 16"/>
                  <a:gd name="T3" fmla="*/ 83 h 24"/>
                  <a:gd name="T4" fmla="*/ 160 w 16"/>
                  <a:gd name="T5" fmla="*/ 188 h 24"/>
                  <a:gd name="T6" fmla="*/ 187 w 16"/>
                  <a:gd name="T7" fmla="*/ 36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6" y="5"/>
                    </a:moveTo>
                    <a:cubicBezTo>
                      <a:pt x="13" y="3"/>
                      <a:pt x="7" y="0"/>
                      <a:pt x="6" y="5"/>
                    </a:cubicBezTo>
                    <a:cubicBezTo>
                      <a:pt x="4" y="9"/>
                      <a:pt x="11" y="10"/>
                      <a:pt x="13" y="12"/>
                    </a:cubicBezTo>
                    <a:cubicBezTo>
                      <a:pt x="0" y="12"/>
                      <a:pt x="5" y="24"/>
                      <a:pt x="15" y="23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  <p:sp>
            <p:nvSpPr>
              <p:cNvPr id="240" name="Freeform 1111">
                <a:extLst>
                  <a:ext uri="{FF2B5EF4-FFF2-40B4-BE49-F238E27FC236}">
                    <a16:creationId xmlns:a16="http://schemas.microsoft.com/office/drawing/2014/main" id="{F0409383-4EB6-4537-BDE1-282C06458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217"/>
                <a:ext cx="25" cy="15"/>
              </a:xfrm>
              <a:custGeom>
                <a:avLst/>
                <a:gdLst>
                  <a:gd name="T0" fmla="*/ 130 w 11"/>
                  <a:gd name="T1" fmla="*/ 63 h 6"/>
                  <a:gd name="T2" fmla="*/ 11 w 1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1"/>
                      <a:pt x="0" y="0"/>
                      <a:pt x="1" y="6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 dirty="0"/>
              </a:p>
            </p:txBody>
          </p:sp>
        </p:grpSp>
        <p:sp>
          <p:nvSpPr>
            <p:cNvPr id="19" name="Freeform 1113">
              <a:extLst>
                <a:ext uri="{FF2B5EF4-FFF2-40B4-BE49-F238E27FC236}">
                  <a16:creationId xmlns:a16="http://schemas.microsoft.com/office/drawing/2014/main" id="{19B5F164-1A00-4705-BB87-74FABD1E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3232"/>
              <a:ext cx="30" cy="19"/>
            </a:xfrm>
            <a:custGeom>
              <a:avLst/>
              <a:gdLst>
                <a:gd name="T0" fmla="*/ 134 w 13"/>
                <a:gd name="T1" fmla="*/ 69 h 8"/>
                <a:gd name="T2" fmla="*/ 0 w 13"/>
                <a:gd name="T3" fmla="*/ 57 h 8"/>
                <a:gd name="T4" fmla="*/ 159 w 13"/>
                <a:gd name="T5" fmla="*/ 107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1" y="5"/>
                  </a:moveTo>
                  <a:cubicBezTo>
                    <a:pt x="9" y="1"/>
                    <a:pt x="2" y="0"/>
                    <a:pt x="0" y="4"/>
                  </a:cubicBezTo>
                  <a:cubicBezTo>
                    <a:pt x="2" y="7"/>
                    <a:pt x="9" y="7"/>
                    <a:pt x="13" y="8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0" name="Freeform 1114">
              <a:extLst>
                <a:ext uri="{FF2B5EF4-FFF2-40B4-BE49-F238E27FC236}">
                  <a16:creationId xmlns:a16="http://schemas.microsoft.com/office/drawing/2014/main" id="{438F0E08-8EB5-4131-B718-0BC3B465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3242"/>
              <a:ext cx="30" cy="51"/>
            </a:xfrm>
            <a:custGeom>
              <a:avLst/>
              <a:gdLst>
                <a:gd name="T0" fmla="*/ 150 w 13"/>
                <a:gd name="T1" fmla="*/ 29 h 21"/>
                <a:gd name="T2" fmla="*/ 12 w 13"/>
                <a:gd name="T3" fmla="*/ 41 h 21"/>
                <a:gd name="T4" fmla="*/ 122 w 13"/>
                <a:gd name="T5" fmla="*/ 129 h 21"/>
                <a:gd name="T6" fmla="*/ 0 w 13"/>
                <a:gd name="T7" fmla="*/ 202 h 21"/>
                <a:gd name="T8" fmla="*/ 159 w 13"/>
                <a:gd name="T9" fmla="*/ 260 h 21"/>
                <a:gd name="T10" fmla="*/ 65 w 13"/>
                <a:gd name="T11" fmla="*/ 30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1">
                  <a:moveTo>
                    <a:pt x="12" y="2"/>
                  </a:moveTo>
                  <a:cubicBezTo>
                    <a:pt x="9" y="1"/>
                    <a:pt x="3" y="0"/>
                    <a:pt x="1" y="3"/>
                  </a:cubicBezTo>
                  <a:cubicBezTo>
                    <a:pt x="3" y="6"/>
                    <a:pt x="8" y="6"/>
                    <a:pt x="10" y="9"/>
                  </a:cubicBezTo>
                  <a:cubicBezTo>
                    <a:pt x="7" y="10"/>
                    <a:pt x="2" y="11"/>
                    <a:pt x="0" y="14"/>
                  </a:cubicBezTo>
                  <a:cubicBezTo>
                    <a:pt x="4" y="16"/>
                    <a:pt x="9" y="14"/>
                    <a:pt x="13" y="18"/>
                  </a:cubicBezTo>
                  <a:cubicBezTo>
                    <a:pt x="11" y="20"/>
                    <a:pt x="8" y="21"/>
                    <a:pt x="5" y="2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1" name="Freeform 1115">
              <a:extLst>
                <a:ext uri="{FF2B5EF4-FFF2-40B4-BE49-F238E27FC236}">
                  <a16:creationId xmlns:a16="http://schemas.microsoft.com/office/drawing/2014/main" id="{2ECB2C50-F02B-487F-84B9-DB94E193C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" y="2940"/>
              <a:ext cx="20" cy="29"/>
            </a:xfrm>
            <a:custGeom>
              <a:avLst/>
              <a:gdLst>
                <a:gd name="T0" fmla="*/ 9 w 9"/>
                <a:gd name="T1" fmla="*/ 41 h 12"/>
                <a:gd name="T2" fmla="*/ 36 w 9"/>
                <a:gd name="T3" fmla="*/ 169 h 12"/>
                <a:gd name="T4" fmla="*/ 53 w 9"/>
                <a:gd name="T5" fmla="*/ 12 h 12"/>
                <a:gd name="T6" fmla="*/ 89 w 9"/>
                <a:gd name="T7" fmla="*/ 128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2">
                  <a:moveTo>
                    <a:pt x="1" y="3"/>
                  </a:moveTo>
                  <a:cubicBezTo>
                    <a:pt x="0" y="6"/>
                    <a:pt x="0" y="10"/>
                    <a:pt x="3" y="12"/>
                  </a:cubicBezTo>
                  <a:cubicBezTo>
                    <a:pt x="5" y="10"/>
                    <a:pt x="3" y="2"/>
                    <a:pt x="5" y="1"/>
                  </a:cubicBezTo>
                  <a:cubicBezTo>
                    <a:pt x="9" y="0"/>
                    <a:pt x="9" y="7"/>
                    <a:pt x="8" y="9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2" name="Freeform 1116">
              <a:extLst>
                <a:ext uri="{FF2B5EF4-FFF2-40B4-BE49-F238E27FC236}">
                  <a16:creationId xmlns:a16="http://schemas.microsoft.com/office/drawing/2014/main" id="{33C7D10C-B7E2-4B42-A80F-2D7AAECF8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989"/>
              <a:ext cx="58" cy="47"/>
            </a:xfrm>
            <a:custGeom>
              <a:avLst/>
              <a:gdLst>
                <a:gd name="T0" fmla="*/ 0 w 25"/>
                <a:gd name="T1" fmla="*/ 275 h 19"/>
                <a:gd name="T2" fmla="*/ 65 w 25"/>
                <a:gd name="T3" fmla="*/ 121 h 19"/>
                <a:gd name="T4" fmla="*/ 123 w 25"/>
                <a:gd name="T5" fmla="*/ 275 h 19"/>
                <a:gd name="T6" fmla="*/ 172 w 25"/>
                <a:gd name="T7" fmla="*/ 104 h 19"/>
                <a:gd name="T8" fmla="*/ 248 w 25"/>
                <a:gd name="T9" fmla="*/ 245 h 19"/>
                <a:gd name="T10" fmla="*/ 285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0" y="18"/>
                  </a:moveTo>
                  <a:cubicBezTo>
                    <a:pt x="3" y="15"/>
                    <a:pt x="2" y="10"/>
                    <a:pt x="5" y="8"/>
                  </a:cubicBezTo>
                  <a:cubicBezTo>
                    <a:pt x="6" y="10"/>
                    <a:pt x="7" y="19"/>
                    <a:pt x="10" y="18"/>
                  </a:cubicBezTo>
                  <a:cubicBezTo>
                    <a:pt x="13" y="18"/>
                    <a:pt x="13" y="9"/>
                    <a:pt x="14" y="7"/>
                  </a:cubicBezTo>
                  <a:cubicBezTo>
                    <a:pt x="15" y="8"/>
                    <a:pt x="17" y="16"/>
                    <a:pt x="20" y="16"/>
                  </a:cubicBezTo>
                  <a:cubicBezTo>
                    <a:pt x="25" y="16"/>
                    <a:pt x="23" y="3"/>
                    <a:pt x="23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3" name="Freeform 1117">
              <a:extLst>
                <a:ext uri="{FF2B5EF4-FFF2-40B4-BE49-F238E27FC236}">
                  <a16:creationId xmlns:a16="http://schemas.microsoft.com/office/drawing/2014/main" id="{18C8949E-43BF-44ED-BA1F-491702396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3054"/>
              <a:ext cx="21" cy="27"/>
            </a:xfrm>
            <a:custGeom>
              <a:avLst/>
              <a:gdLst>
                <a:gd name="T0" fmla="*/ 114 w 9"/>
                <a:gd name="T1" fmla="*/ 91 h 11"/>
                <a:gd name="T2" fmla="*/ 12 w 9"/>
                <a:gd name="T3" fmla="*/ 0 h 11"/>
                <a:gd name="T4" fmla="*/ 65 w 9"/>
                <a:gd name="T5" fmla="*/ 1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6"/>
                  </a:moveTo>
                  <a:cubicBezTo>
                    <a:pt x="6" y="4"/>
                    <a:pt x="5" y="0"/>
                    <a:pt x="1" y="0"/>
                  </a:cubicBezTo>
                  <a:cubicBezTo>
                    <a:pt x="0" y="4"/>
                    <a:pt x="2" y="8"/>
                    <a:pt x="5" y="1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4" name="Freeform 1118">
              <a:extLst>
                <a:ext uri="{FF2B5EF4-FFF2-40B4-BE49-F238E27FC236}">
                  <a16:creationId xmlns:a16="http://schemas.microsoft.com/office/drawing/2014/main" id="{8BE661D8-4195-43BD-8381-C6FE58007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3088"/>
              <a:ext cx="25" cy="17"/>
            </a:xfrm>
            <a:custGeom>
              <a:avLst/>
              <a:gdLst>
                <a:gd name="T0" fmla="*/ 130 w 11"/>
                <a:gd name="T1" fmla="*/ 29 h 7"/>
                <a:gd name="T2" fmla="*/ 0 w 11"/>
                <a:gd name="T3" fmla="*/ 12 h 7"/>
                <a:gd name="T4" fmla="*/ 57 w 11"/>
                <a:gd name="T5" fmla="*/ 10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7" y="3"/>
                    <a:pt x="4" y="0"/>
                    <a:pt x="0" y="1"/>
                  </a:cubicBezTo>
                  <a:cubicBezTo>
                    <a:pt x="1" y="4"/>
                    <a:pt x="3" y="6"/>
                    <a:pt x="5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5" name="Freeform 1119">
              <a:extLst>
                <a:ext uri="{FF2B5EF4-FFF2-40B4-BE49-F238E27FC236}">
                  <a16:creationId xmlns:a16="http://schemas.microsoft.com/office/drawing/2014/main" id="{3BD28C63-D273-41A6-9D51-1BB86CBD6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3103"/>
              <a:ext cx="40" cy="30"/>
            </a:xfrm>
            <a:custGeom>
              <a:avLst/>
              <a:gdLst>
                <a:gd name="T0" fmla="*/ 221 w 17"/>
                <a:gd name="T1" fmla="*/ 63 h 12"/>
                <a:gd name="T2" fmla="*/ 106 w 17"/>
                <a:gd name="T3" fmla="*/ 0 h 12"/>
                <a:gd name="T4" fmla="*/ 155 w 17"/>
                <a:gd name="T5" fmla="*/ 175 h 12"/>
                <a:gd name="T6" fmla="*/ 0 w 17"/>
                <a:gd name="T7" fmla="*/ 9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4" y="3"/>
                    <a:pt x="11" y="0"/>
                    <a:pt x="8" y="0"/>
                  </a:cubicBezTo>
                  <a:cubicBezTo>
                    <a:pt x="7" y="3"/>
                    <a:pt x="15" y="10"/>
                    <a:pt x="12" y="11"/>
                  </a:cubicBezTo>
                  <a:cubicBezTo>
                    <a:pt x="10" y="12"/>
                    <a:pt x="0" y="8"/>
                    <a:pt x="0" y="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6" name="Freeform 1120">
              <a:extLst>
                <a:ext uri="{FF2B5EF4-FFF2-40B4-BE49-F238E27FC236}">
                  <a16:creationId xmlns:a16="http://schemas.microsoft.com/office/drawing/2014/main" id="{2BDD65A0-D0C1-4DA9-8B0A-A8F348F8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07"/>
              <a:ext cx="16" cy="23"/>
            </a:xfrm>
            <a:custGeom>
              <a:avLst/>
              <a:gdLst>
                <a:gd name="T0" fmla="*/ 0 w 7"/>
                <a:gd name="T1" fmla="*/ 151 h 9"/>
                <a:gd name="T2" fmla="*/ 85 w 7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1" y="4"/>
                    <a:pt x="4" y="2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7" name="Freeform 1121">
              <a:extLst>
                <a:ext uri="{FF2B5EF4-FFF2-40B4-BE49-F238E27FC236}">
                  <a16:creationId xmlns:a16="http://schemas.microsoft.com/office/drawing/2014/main" id="{C663FE8D-2EA6-4FCA-8252-431C94E5E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660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3" y="1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8" name="Freeform 1122">
              <a:extLst>
                <a:ext uri="{FF2B5EF4-FFF2-40B4-BE49-F238E27FC236}">
                  <a16:creationId xmlns:a16="http://schemas.microsoft.com/office/drawing/2014/main" id="{5B1EB778-FE54-4EC5-A09C-BD4937FA0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2603"/>
              <a:ext cx="11" cy="8"/>
            </a:xfrm>
            <a:custGeom>
              <a:avLst/>
              <a:gdLst>
                <a:gd name="T0" fmla="*/ 0 w 5"/>
                <a:gd name="T1" fmla="*/ 56 h 3"/>
                <a:gd name="T2" fmla="*/ 53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29" name="Freeform 1123">
              <a:extLst>
                <a:ext uri="{FF2B5EF4-FFF2-40B4-BE49-F238E27FC236}">
                  <a16:creationId xmlns:a16="http://schemas.microsoft.com/office/drawing/2014/main" id="{16DCC591-81EB-414E-98D2-058582E79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2861"/>
              <a:ext cx="28" cy="32"/>
            </a:xfrm>
            <a:custGeom>
              <a:avLst/>
              <a:gdLst>
                <a:gd name="T0" fmla="*/ 152 w 12"/>
                <a:gd name="T1" fmla="*/ 12 h 13"/>
                <a:gd name="T2" fmla="*/ 86 w 12"/>
                <a:gd name="T3" fmla="*/ 182 h 13"/>
                <a:gd name="T4" fmla="*/ 103 w 1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3">
                  <a:moveTo>
                    <a:pt x="12" y="1"/>
                  </a:moveTo>
                  <a:cubicBezTo>
                    <a:pt x="12" y="3"/>
                    <a:pt x="10" y="11"/>
                    <a:pt x="7" y="12"/>
                  </a:cubicBezTo>
                  <a:cubicBezTo>
                    <a:pt x="0" y="13"/>
                    <a:pt x="8" y="2"/>
                    <a:pt x="8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0" name="Freeform 1124">
              <a:extLst>
                <a:ext uri="{FF2B5EF4-FFF2-40B4-BE49-F238E27FC236}">
                  <a16:creationId xmlns:a16="http://schemas.microsoft.com/office/drawing/2014/main" id="{FE88B031-8A54-4CD7-BE70-3564286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2791"/>
              <a:ext cx="42" cy="38"/>
            </a:xfrm>
            <a:custGeom>
              <a:avLst/>
              <a:gdLst>
                <a:gd name="T0" fmla="*/ 229 w 18"/>
                <a:gd name="T1" fmla="*/ 0 h 15"/>
                <a:gd name="T2" fmla="*/ 103 w 18"/>
                <a:gd name="T3" fmla="*/ 213 h 15"/>
                <a:gd name="T4" fmla="*/ 126 w 18"/>
                <a:gd name="T5" fmla="*/ 11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5" y="3"/>
                    <a:pt x="12" y="12"/>
                    <a:pt x="8" y="13"/>
                  </a:cubicBezTo>
                  <a:cubicBezTo>
                    <a:pt x="0" y="15"/>
                    <a:pt x="7" y="9"/>
                    <a:pt x="10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1" name="Freeform 1125">
              <a:extLst>
                <a:ext uri="{FF2B5EF4-FFF2-40B4-BE49-F238E27FC236}">
                  <a16:creationId xmlns:a16="http://schemas.microsoft.com/office/drawing/2014/main" id="{E9192B99-DF8E-45F2-97E2-89FB4AA72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900"/>
              <a:ext cx="26" cy="32"/>
            </a:xfrm>
            <a:custGeom>
              <a:avLst/>
              <a:gdLst>
                <a:gd name="T0" fmla="*/ 144 w 11"/>
                <a:gd name="T1" fmla="*/ 0 h 13"/>
                <a:gd name="T2" fmla="*/ 78 w 11"/>
                <a:gd name="T3" fmla="*/ 182 h 13"/>
                <a:gd name="T4" fmla="*/ 50 w 11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10" y="3"/>
                    <a:pt x="11" y="12"/>
                    <a:pt x="6" y="12"/>
                  </a:cubicBezTo>
                  <a:cubicBezTo>
                    <a:pt x="0" y="13"/>
                    <a:pt x="4" y="2"/>
                    <a:pt x="4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2" name="Freeform 1126">
              <a:extLst>
                <a:ext uri="{FF2B5EF4-FFF2-40B4-BE49-F238E27FC236}">
                  <a16:creationId xmlns:a16="http://schemas.microsoft.com/office/drawing/2014/main" id="{659A8DAD-B0F6-496A-98F6-676A6121D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3212"/>
              <a:ext cx="28" cy="22"/>
            </a:xfrm>
            <a:custGeom>
              <a:avLst/>
              <a:gdLst>
                <a:gd name="T0" fmla="*/ 126 w 12"/>
                <a:gd name="T1" fmla="*/ 0 h 9"/>
                <a:gd name="T2" fmla="*/ 49 w 12"/>
                <a:gd name="T3" fmla="*/ 120 h 9"/>
                <a:gd name="T4" fmla="*/ 152 w 12"/>
                <a:gd name="T5" fmla="*/ 1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0"/>
                    <a:pt x="0" y="4"/>
                    <a:pt x="4" y="8"/>
                  </a:cubicBezTo>
                  <a:cubicBezTo>
                    <a:pt x="6" y="9"/>
                    <a:pt x="11" y="7"/>
                    <a:pt x="12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3" name="Freeform 1127">
              <a:extLst>
                <a:ext uri="{FF2B5EF4-FFF2-40B4-BE49-F238E27FC236}">
                  <a16:creationId xmlns:a16="http://schemas.microsoft.com/office/drawing/2014/main" id="{A53577C9-67E6-41E8-A7EB-5B9F9D541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3266"/>
              <a:ext cx="14" cy="5"/>
            </a:xfrm>
            <a:custGeom>
              <a:avLst/>
              <a:gdLst>
                <a:gd name="T0" fmla="*/ 77 w 6"/>
                <a:gd name="T1" fmla="*/ 20 h 2"/>
                <a:gd name="T2" fmla="*/ 0 w 6"/>
                <a:gd name="T3" fmla="*/ 33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0"/>
                    <a:pt x="1" y="0"/>
                    <a:pt x="0" y="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4" name="Freeform 1128">
              <a:extLst>
                <a:ext uri="{FF2B5EF4-FFF2-40B4-BE49-F238E27FC236}">
                  <a16:creationId xmlns:a16="http://schemas.microsoft.com/office/drawing/2014/main" id="{D6772D0E-74FF-4A42-A3B6-A69CB8BA9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" y="3242"/>
              <a:ext cx="28" cy="59"/>
            </a:xfrm>
            <a:custGeom>
              <a:avLst/>
              <a:gdLst>
                <a:gd name="T0" fmla="*/ 142 w 12"/>
                <a:gd name="T1" fmla="*/ 30 h 24"/>
                <a:gd name="T2" fmla="*/ 152 w 12"/>
                <a:gd name="T3" fmla="*/ 150 h 24"/>
                <a:gd name="T4" fmla="*/ 152 w 12"/>
                <a:gd name="T5" fmla="*/ 327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4">
                  <a:moveTo>
                    <a:pt x="11" y="2"/>
                  </a:moveTo>
                  <a:cubicBezTo>
                    <a:pt x="0" y="0"/>
                    <a:pt x="5" y="12"/>
                    <a:pt x="12" y="10"/>
                  </a:cubicBezTo>
                  <a:cubicBezTo>
                    <a:pt x="5" y="13"/>
                    <a:pt x="1" y="24"/>
                    <a:pt x="12" y="2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5" name="Freeform 1129">
              <a:extLst>
                <a:ext uri="{FF2B5EF4-FFF2-40B4-BE49-F238E27FC236}">
                  <a16:creationId xmlns:a16="http://schemas.microsoft.com/office/drawing/2014/main" id="{82D9B43E-3D66-4703-ACF8-6081DD91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3271"/>
              <a:ext cx="37" cy="42"/>
            </a:xfrm>
            <a:custGeom>
              <a:avLst/>
              <a:gdLst>
                <a:gd name="T0" fmla="*/ 150 w 16"/>
                <a:gd name="T1" fmla="*/ 74 h 17"/>
                <a:gd name="T2" fmla="*/ 0 w 16"/>
                <a:gd name="T3" fmla="*/ 121 h 17"/>
                <a:gd name="T4" fmla="*/ 150 w 16"/>
                <a:gd name="T5" fmla="*/ 166 h 17"/>
                <a:gd name="T6" fmla="*/ 12 w 16"/>
                <a:gd name="T7" fmla="*/ 245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7">
                  <a:moveTo>
                    <a:pt x="12" y="5"/>
                  </a:moveTo>
                  <a:cubicBezTo>
                    <a:pt x="10" y="0"/>
                    <a:pt x="1" y="4"/>
                    <a:pt x="0" y="8"/>
                  </a:cubicBezTo>
                  <a:cubicBezTo>
                    <a:pt x="3" y="11"/>
                    <a:pt x="10" y="8"/>
                    <a:pt x="12" y="11"/>
                  </a:cubicBezTo>
                  <a:cubicBezTo>
                    <a:pt x="16" y="17"/>
                    <a:pt x="4" y="17"/>
                    <a:pt x="1" y="1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6" name="Freeform 1130">
              <a:extLst>
                <a:ext uri="{FF2B5EF4-FFF2-40B4-BE49-F238E27FC236}">
                  <a16:creationId xmlns:a16="http://schemas.microsoft.com/office/drawing/2014/main" id="{298F7313-F5D4-42F8-86F5-BC6F057DE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6"/>
              <a:ext cx="14" cy="1"/>
            </a:xfrm>
            <a:custGeom>
              <a:avLst/>
              <a:gdLst>
                <a:gd name="T0" fmla="*/ 77 w 6"/>
                <a:gd name="T1" fmla="*/ 0 h 1"/>
                <a:gd name="T2" fmla="*/ 0 w 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7" name="Freeform 1131">
              <a:extLst>
                <a:ext uri="{FF2B5EF4-FFF2-40B4-BE49-F238E27FC236}">
                  <a16:creationId xmlns:a16="http://schemas.microsoft.com/office/drawing/2014/main" id="{C4A25A66-1684-4093-81FD-5E0DB5E33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" y="3239"/>
              <a:ext cx="14" cy="3"/>
            </a:xfrm>
            <a:custGeom>
              <a:avLst/>
              <a:gdLst>
                <a:gd name="T0" fmla="*/ 77 w 6"/>
                <a:gd name="T1" fmla="*/ 27 h 1"/>
                <a:gd name="T2" fmla="*/ 0 w 6"/>
                <a:gd name="T3" fmla="*/ 27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8" name="Freeform 1132">
              <a:extLst>
                <a:ext uri="{FF2B5EF4-FFF2-40B4-BE49-F238E27FC236}">
                  <a16:creationId xmlns:a16="http://schemas.microsoft.com/office/drawing/2014/main" id="{C0BFA509-2014-493D-913D-EAF5A30F1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594"/>
              <a:ext cx="21" cy="2"/>
            </a:xfrm>
            <a:custGeom>
              <a:avLst/>
              <a:gdLst>
                <a:gd name="T0" fmla="*/ 114 w 9"/>
                <a:gd name="T1" fmla="*/ 0 h 1"/>
                <a:gd name="T2" fmla="*/ 0 w 9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39" name="Freeform 1133">
              <a:extLst>
                <a:ext uri="{FF2B5EF4-FFF2-40B4-BE49-F238E27FC236}">
                  <a16:creationId xmlns:a16="http://schemas.microsoft.com/office/drawing/2014/main" id="{CCA41D7A-5524-4B8F-A4B0-E9F09F2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754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3"/>
                    <a:pt x="3" y="1"/>
                    <a:pt x="5" y="0"/>
                  </a:cubicBezTo>
                </a:path>
              </a:pathLst>
            </a:custGeom>
            <a:noFill/>
            <a:ln w="7938" cap="rnd">
              <a:solidFill>
                <a:srgbClr val="6DAA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  <p:sp>
          <p:nvSpPr>
            <p:cNvPr id="40" name="Freeform 1134">
              <a:extLst>
                <a:ext uri="{FF2B5EF4-FFF2-40B4-BE49-F238E27FC236}">
                  <a16:creationId xmlns:a16="http://schemas.microsoft.com/office/drawing/2014/main" id="{7B1F2D81-6605-447F-AFFA-11BAC9398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307"/>
              <a:ext cx="23" cy="32"/>
            </a:xfrm>
            <a:custGeom>
              <a:avLst/>
              <a:gdLst>
                <a:gd name="T0" fmla="*/ 122 w 10"/>
                <a:gd name="T1" fmla="*/ 12 h 13"/>
                <a:gd name="T2" fmla="*/ 28 w 10"/>
                <a:gd name="T3" fmla="*/ 30 h 13"/>
                <a:gd name="T4" fmla="*/ 122 w 10"/>
                <a:gd name="T5" fmla="*/ 162 h 13"/>
                <a:gd name="T6" fmla="*/ 0 w 10"/>
                <a:gd name="T7" fmla="*/ 1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7" y="1"/>
                    <a:pt x="4" y="0"/>
                    <a:pt x="2" y="2"/>
                  </a:cubicBezTo>
                  <a:cubicBezTo>
                    <a:pt x="3" y="6"/>
                    <a:pt x="10" y="5"/>
                    <a:pt x="10" y="11"/>
                  </a:cubicBezTo>
                  <a:cubicBezTo>
                    <a:pt x="6" y="13"/>
                    <a:pt x="4" y="8"/>
                    <a:pt x="0" y="8"/>
                  </a:cubicBezTo>
                </a:path>
              </a:pathLst>
            </a:custGeom>
            <a:noFill/>
            <a:ln w="7938" cap="flat">
              <a:solidFill>
                <a:srgbClr val="DF797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 dirty="0"/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C531F09-F87A-4D84-A28C-5761EAD8EE66}"/>
              </a:ext>
            </a:extLst>
          </p:cNvPr>
          <p:cNvCxnSpPr/>
          <p:nvPr/>
        </p:nvCxnSpPr>
        <p:spPr>
          <a:xfrm flipH="1" flipV="1">
            <a:off x="3640531" y="2548427"/>
            <a:ext cx="764049" cy="3265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9" name="Google Shape;1625;p81">
            <a:extLst>
              <a:ext uri="{FF2B5EF4-FFF2-40B4-BE49-F238E27FC236}">
                <a16:creationId xmlns:a16="http://schemas.microsoft.com/office/drawing/2014/main" id="{3E1B3F29-F74F-4EFB-B62E-D4C072676DAE}"/>
              </a:ext>
            </a:extLst>
          </p:cNvPr>
          <p:cNvSpPr txBox="1">
            <a:spLocks/>
          </p:cNvSpPr>
          <p:nvPr/>
        </p:nvSpPr>
        <p:spPr>
          <a:xfrm>
            <a:off x="6218330" y="2766291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chemeClr val="dk1"/>
                </a:solidFill>
              </a:rPr>
              <a:t>Mesolímbica</a:t>
            </a:r>
            <a:endParaRPr lang="en-US" sz="1600" b="1" dirty="0">
              <a:solidFill>
                <a:schemeClr val="dk1"/>
              </a:solidFill>
            </a:endParaRPr>
          </a:p>
        </p:txBody>
      </p:sp>
      <p:grpSp>
        <p:nvGrpSpPr>
          <p:cNvPr id="457" name="Grupo 456">
            <a:extLst>
              <a:ext uri="{FF2B5EF4-FFF2-40B4-BE49-F238E27FC236}">
                <a16:creationId xmlns:a16="http://schemas.microsoft.com/office/drawing/2014/main" id="{C850CAB4-1448-4D14-898B-16D39411412B}"/>
              </a:ext>
            </a:extLst>
          </p:cNvPr>
          <p:cNvGrpSpPr/>
          <p:nvPr/>
        </p:nvGrpSpPr>
        <p:grpSpPr>
          <a:xfrm>
            <a:off x="3879346" y="1827075"/>
            <a:ext cx="849281" cy="1039544"/>
            <a:chOff x="3879346" y="1827075"/>
            <a:chExt cx="849281" cy="1039544"/>
          </a:xfrm>
        </p:grpSpPr>
        <p:cxnSp>
          <p:nvCxnSpPr>
            <p:cNvPr id="15" name="Conector: curvado 14">
              <a:extLst>
                <a:ext uri="{FF2B5EF4-FFF2-40B4-BE49-F238E27FC236}">
                  <a16:creationId xmlns:a16="http://schemas.microsoft.com/office/drawing/2014/main" id="{4943E084-235A-46AF-ADBB-BADD95CFDD8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652907" y="2053514"/>
              <a:ext cx="1039544" cy="586666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0" name="Conector recto de flecha 449">
              <a:extLst>
                <a:ext uri="{FF2B5EF4-FFF2-40B4-BE49-F238E27FC236}">
                  <a16:creationId xmlns:a16="http://schemas.microsoft.com/office/drawing/2014/main" id="{81FF5027-4603-44A3-923C-536DEE4143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4946" y="1913704"/>
              <a:ext cx="294869" cy="4123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4" name="Conector recto de flecha 453">
              <a:extLst>
                <a:ext uri="{FF2B5EF4-FFF2-40B4-BE49-F238E27FC236}">
                  <a16:creationId xmlns:a16="http://schemas.microsoft.com/office/drawing/2014/main" id="{DB34F46B-6D3A-41F0-BF52-216D3DA286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4284" y="2094460"/>
              <a:ext cx="374343" cy="3456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60" name="Google Shape;1625;p81">
            <a:extLst>
              <a:ext uri="{FF2B5EF4-FFF2-40B4-BE49-F238E27FC236}">
                <a16:creationId xmlns:a16="http://schemas.microsoft.com/office/drawing/2014/main" id="{99A618E4-47FA-4C02-B001-C070601D7E9A}"/>
              </a:ext>
            </a:extLst>
          </p:cNvPr>
          <p:cNvSpPr txBox="1">
            <a:spLocks/>
          </p:cNvSpPr>
          <p:nvPr/>
        </p:nvSpPr>
        <p:spPr>
          <a:xfrm>
            <a:off x="6290081" y="578152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FF0000"/>
                </a:solidFill>
              </a:rPr>
              <a:t>Nigroestriatal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459" name="Conector: curvado 458">
            <a:extLst>
              <a:ext uri="{FF2B5EF4-FFF2-40B4-BE49-F238E27FC236}">
                <a16:creationId xmlns:a16="http://schemas.microsoft.com/office/drawing/2014/main" id="{8918D4C1-8A55-4C2B-B5D9-38188256EF3B}"/>
              </a:ext>
            </a:extLst>
          </p:cNvPr>
          <p:cNvCxnSpPr/>
          <p:nvPr/>
        </p:nvCxnSpPr>
        <p:spPr>
          <a:xfrm rot="10800000" flipV="1">
            <a:off x="3898424" y="2939921"/>
            <a:ext cx="575148" cy="203244"/>
          </a:xfrm>
          <a:prstGeom prst="curvedConnector3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64" name="Google Shape;1625;p81">
            <a:extLst>
              <a:ext uri="{FF2B5EF4-FFF2-40B4-BE49-F238E27FC236}">
                <a16:creationId xmlns:a16="http://schemas.microsoft.com/office/drawing/2014/main" id="{D4CF7565-30C3-44FD-9163-381AF7DB9D8E}"/>
              </a:ext>
            </a:extLst>
          </p:cNvPr>
          <p:cNvSpPr txBox="1">
            <a:spLocks/>
          </p:cNvSpPr>
          <p:nvPr/>
        </p:nvSpPr>
        <p:spPr>
          <a:xfrm>
            <a:off x="946425" y="2788845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7030A0"/>
                </a:solidFill>
              </a:rPr>
              <a:t>Tuberoinfundibilar</a:t>
            </a:r>
            <a:endParaRPr lang="en-US" sz="1600" b="1" dirty="0">
              <a:solidFill>
                <a:srgbClr val="7030A0"/>
              </a:solidFill>
            </a:endParaRPr>
          </a:p>
        </p:txBody>
      </p:sp>
      <p:grpSp>
        <p:nvGrpSpPr>
          <p:cNvPr id="473" name="Grupo 472">
            <a:extLst>
              <a:ext uri="{FF2B5EF4-FFF2-40B4-BE49-F238E27FC236}">
                <a16:creationId xmlns:a16="http://schemas.microsoft.com/office/drawing/2014/main" id="{078967F5-DDA7-478D-91FE-C4C61A8F8B14}"/>
              </a:ext>
            </a:extLst>
          </p:cNvPr>
          <p:cNvGrpSpPr/>
          <p:nvPr/>
        </p:nvGrpSpPr>
        <p:grpSpPr>
          <a:xfrm>
            <a:off x="2572968" y="1389600"/>
            <a:ext cx="1888052" cy="1513670"/>
            <a:chOff x="2572968" y="1389600"/>
            <a:chExt cx="1888052" cy="1513670"/>
          </a:xfrm>
        </p:grpSpPr>
        <p:cxnSp>
          <p:nvCxnSpPr>
            <p:cNvPr id="463" name="Conector recto de flecha 462">
              <a:extLst>
                <a:ext uri="{FF2B5EF4-FFF2-40B4-BE49-F238E27FC236}">
                  <a16:creationId xmlns:a16="http://schemas.microsoft.com/office/drawing/2014/main" id="{CD45DC70-ABB9-4D8A-BB20-8A50FD8D01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1403" y="1630362"/>
              <a:ext cx="1759617" cy="127290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6" name="Conector recto de flecha 465">
              <a:extLst>
                <a:ext uri="{FF2B5EF4-FFF2-40B4-BE49-F238E27FC236}">
                  <a16:creationId xmlns:a16="http://schemas.microsoft.com/office/drawing/2014/main" id="{23B348A9-8E25-4143-944D-C3C9D65A73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58298" y="1583849"/>
              <a:ext cx="86386" cy="46486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0" name="Conector recto de flecha 469">
              <a:extLst>
                <a:ext uri="{FF2B5EF4-FFF2-40B4-BE49-F238E27FC236}">
                  <a16:creationId xmlns:a16="http://schemas.microsoft.com/office/drawing/2014/main" id="{30FFB87E-8477-41A9-99E1-DEDE14A38E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0043" y="2003665"/>
              <a:ext cx="432130" cy="12994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6" name="Conector recto de flecha 475">
              <a:extLst>
                <a:ext uri="{FF2B5EF4-FFF2-40B4-BE49-F238E27FC236}">
                  <a16:creationId xmlns:a16="http://schemas.microsoft.com/office/drawing/2014/main" id="{B360B773-30A2-4777-B3EC-27D937EBC0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9049" y="1389600"/>
              <a:ext cx="86386" cy="46486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7" name="Conector recto de flecha 476">
              <a:extLst>
                <a:ext uri="{FF2B5EF4-FFF2-40B4-BE49-F238E27FC236}">
                  <a16:creationId xmlns:a16="http://schemas.microsoft.com/office/drawing/2014/main" id="{7B4B5363-EB64-4276-8AD4-156E69287F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2968" y="1860261"/>
              <a:ext cx="432130" cy="12994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79" name="Google Shape;1625;p81">
            <a:extLst>
              <a:ext uri="{FF2B5EF4-FFF2-40B4-BE49-F238E27FC236}">
                <a16:creationId xmlns:a16="http://schemas.microsoft.com/office/drawing/2014/main" id="{A9F72F28-7E73-4D00-B701-2785E2DCA252}"/>
              </a:ext>
            </a:extLst>
          </p:cNvPr>
          <p:cNvSpPr txBox="1">
            <a:spLocks/>
          </p:cNvSpPr>
          <p:nvPr/>
        </p:nvSpPr>
        <p:spPr>
          <a:xfrm>
            <a:off x="970207" y="607896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00B050"/>
                </a:solidFill>
              </a:rPr>
              <a:t>Mesocortical</a:t>
            </a:r>
            <a:endParaRPr lang="en-US" sz="1600" b="1" dirty="0">
              <a:solidFill>
                <a:srgbClr val="00B050"/>
              </a:solidFill>
            </a:endParaRPr>
          </a:p>
        </p:txBody>
      </p:sp>
      <p:pic>
        <p:nvPicPr>
          <p:cNvPr id="480" name="Imagen 479" descr="Imagen que contiene objeto, reloj, firmar, parada&#10;&#10;Descripción generada automáticamente">
            <a:extLst>
              <a:ext uri="{FF2B5EF4-FFF2-40B4-BE49-F238E27FC236}">
                <a16:creationId xmlns:a16="http://schemas.microsoft.com/office/drawing/2014/main" id="{B5469C6C-89AC-4499-B260-E03356BC4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3" y="4191181"/>
            <a:ext cx="1413950" cy="957528"/>
          </a:xfrm>
          <a:prstGeom prst="rect">
            <a:avLst/>
          </a:prstGeom>
        </p:spPr>
      </p:pic>
      <p:pic>
        <p:nvPicPr>
          <p:cNvPr id="475" name="Imagen 474">
            <a:extLst>
              <a:ext uri="{FF2B5EF4-FFF2-40B4-BE49-F238E27FC236}">
                <a16:creationId xmlns:a16="http://schemas.microsoft.com/office/drawing/2014/main" id="{087B9C77-2769-4FA0-8658-C04ADF4C8C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753" b="81183" l="79957" r="88424">
                        <a14:foregroundMark x1="83580" y1="80108" x2="82744" y2="79570"/>
                        <a14:foregroundMark x1="84137" y1="80466" x2="83580" y2="80108"/>
                        <a14:foregroundMark x1="81779" y1="76882" x2="81779" y2="76882"/>
                        <a14:foregroundMark x1="87353" y1="76523" x2="87353" y2="76523"/>
                        <a14:foregroundMark x1="87245" y1="76703" x2="87674" y2="67204"/>
                        <a14:foregroundMark x1="87674" y1="67204" x2="82851" y2="62545"/>
                        <a14:foregroundMark x1="82851" y1="62545" x2="80600" y2="72043"/>
                        <a14:foregroundMark x1="80600" y1="72043" x2="80707" y2="75627"/>
                        <a14:foregroundMark x1="88424" y1="76523" x2="87996" y2="66846"/>
                        <a14:foregroundMark x1="87996" y1="66846" x2="85638" y2="61290"/>
                        <a14:backgroundMark x1="82851" y1="80108" x2="82851" y2="80108"/>
                        <a14:backgroundMark x1="82851" y1="79928" x2="82851" y2="79928"/>
                        <a14:backgroundMark x1="82851" y1="79570" x2="82851" y2="79570"/>
                        <a14:backgroundMark x1="83173" y1="79928" x2="83173" y2="79928"/>
                        <a14:backgroundMark x1="83065" y1="79928" x2="83065" y2="79928"/>
                      </a14:backgroundRemoval>
                    </a14:imgEffect>
                  </a14:imgLayer>
                </a14:imgProps>
              </a:ext>
            </a:extLst>
          </a:blip>
          <a:srcRect l="78943" t="58389" r="10624" b="16283"/>
          <a:stretch/>
        </p:blipFill>
        <p:spPr>
          <a:xfrm>
            <a:off x="6424124" y="3331415"/>
            <a:ext cx="897208" cy="1302760"/>
          </a:xfrm>
          <a:prstGeom prst="rect">
            <a:avLst/>
          </a:prstGeom>
        </p:spPr>
      </p:pic>
      <p:pic>
        <p:nvPicPr>
          <p:cNvPr id="483" name="Imagen 482">
            <a:extLst>
              <a:ext uri="{FF2B5EF4-FFF2-40B4-BE49-F238E27FC236}">
                <a16:creationId xmlns:a16="http://schemas.microsoft.com/office/drawing/2014/main" id="{6A557C61-7208-420F-9B3C-3BEFBFE5A1F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427" b="54122" l="65166" r="80064">
                        <a14:foregroundMark x1="72990" y1="39427" x2="72990" y2="39427"/>
                        <a14:foregroundMark x1="71490" y1="52867" x2="71490" y2="52867"/>
                        <a14:foregroundMark x1="78992" y1="44265" x2="80064" y2="44982"/>
                        <a14:foregroundMark x1="79421" y1="52330" x2="79421" y2="52330"/>
                        <a14:foregroundMark x1="79207" y1="53584" x2="79207" y2="53584"/>
                        <a14:foregroundMark x1="72133" y1="53047" x2="72133" y2="53047"/>
                        <a14:foregroundMark x1="72562" y1="53943" x2="72562" y2="53943"/>
                        <a14:foregroundMark x1="72990" y1="54122" x2="72990" y2="54122"/>
                        <a14:backgroundMark x1="79528" y1="45161" x2="79528" y2="45161"/>
                        <a14:backgroundMark x1="79100" y1="52151" x2="79100" y2="52151"/>
                      </a14:backgroundRemoval>
                    </a14:imgEffect>
                  </a14:imgLayer>
                </a14:imgProps>
              </a:ext>
            </a:extLst>
          </a:blip>
          <a:srcRect l="63528" t="40252" r="18540" b="44234"/>
          <a:stretch/>
        </p:blipFill>
        <p:spPr>
          <a:xfrm>
            <a:off x="6261718" y="1611770"/>
            <a:ext cx="1542101" cy="797983"/>
          </a:xfrm>
          <a:prstGeom prst="rect">
            <a:avLst/>
          </a:prstGeom>
        </p:spPr>
      </p:pic>
      <p:pic>
        <p:nvPicPr>
          <p:cNvPr id="484" name="Imagen 483">
            <a:extLst>
              <a:ext uri="{FF2B5EF4-FFF2-40B4-BE49-F238E27FC236}">
                <a16:creationId xmlns:a16="http://schemas.microsoft.com/office/drawing/2014/main" id="{9BAE2170-2389-4C4B-A848-044A92B6823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591" b="32975" l="72240" r="86710">
                        <a14:foregroundMark x1="79207" y1="31362" x2="79207" y2="31362"/>
                        <a14:foregroundMark x1="78992" y1="33154" x2="78992" y2="33154"/>
                        <a14:foregroundMark x1="78242" y1="15591" x2="78242" y2="15591"/>
                      </a14:backgroundRemoval>
                    </a14:imgEffect>
                  </a14:imgLayer>
                </a14:imgProps>
              </a:ext>
            </a:extLst>
          </a:blip>
          <a:srcRect l="70574" t="13887" r="11494" b="66420"/>
          <a:stretch/>
        </p:blipFill>
        <p:spPr>
          <a:xfrm>
            <a:off x="7171538" y="162995"/>
            <a:ext cx="1542101" cy="1012888"/>
          </a:xfrm>
          <a:prstGeom prst="rect">
            <a:avLst/>
          </a:prstGeom>
        </p:spPr>
      </p:pic>
      <p:pic>
        <p:nvPicPr>
          <p:cNvPr id="485" name="Imagen 484">
            <a:extLst>
              <a:ext uri="{FF2B5EF4-FFF2-40B4-BE49-F238E27FC236}">
                <a16:creationId xmlns:a16="http://schemas.microsoft.com/office/drawing/2014/main" id="{A96F13BF-3502-4DAD-99D2-5DA69283C9B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032" b="55914" l="9432" r="33119">
                        <a14:foregroundMark x1="30332" y1="30466" x2="31190" y2="34050"/>
                        <a14:foregroundMark x1="30761" y1="30466" x2="30547" y2="34409"/>
                        <a14:foregroundMark x1="30011" y1="29928" x2="33226" y2="38530"/>
                        <a14:foregroundMark x1="33226" y1="38530" x2="33333" y2="39068"/>
                        <a14:foregroundMark x1="21008" y1="46774" x2="21008" y2="46774"/>
                        <a14:foregroundMark x1="17792" y1="48925" x2="17792" y2="48925"/>
                        <a14:foregroundMark x1="17685" y1="51075" x2="17685" y2="51075"/>
                        <a14:foregroundMark x1="18864" y1="52151" x2="18864" y2="52151"/>
                        <a14:foregroundMark x1="20364" y1="53226" x2="20364" y2="53226"/>
                        <a14:foregroundMark x1="23044" y1="53943" x2="23044" y2="53943"/>
                        <a14:foregroundMark x1="24652" y1="54839" x2="24652" y2="54839"/>
                        <a14:foregroundMark x1="28832" y1="42294" x2="31190" y2="39068"/>
                        <a14:foregroundMark x1="29689" y1="29570" x2="31083" y2="29211"/>
                        <a14:foregroundMark x1="20257" y1="51254" x2="20257" y2="51254"/>
                        <a14:foregroundMark x1="22722" y1="55914" x2="22722" y2="55914"/>
                        <a14:foregroundMark x1="26367" y1="49642" x2="26367" y2="49642"/>
                        <a14:foregroundMark x1="19185" y1="48029" x2="19185" y2="48029"/>
                        <a14:foregroundMark x1="23258" y1="51613" x2="23258" y2="51613"/>
                        <a14:foregroundMark x1="21865" y1="53226" x2="21865" y2="53226"/>
                        <a14:backgroundMark x1="22615" y1="49642" x2="22615" y2="49642"/>
                        <a14:backgroundMark x1="24652" y1="48746" x2="24652" y2="48746"/>
                        <a14:backgroundMark x1="25080" y1="50000" x2="25080" y2="50000"/>
                        <a14:backgroundMark x1="26474" y1="48208" x2="26474" y2="48208"/>
                        <a14:backgroundMark x1="21543" y1="48746" x2="21543" y2="48746"/>
                      </a14:backgroundRemoval>
                    </a14:imgEffect>
                  </a14:imgLayer>
                </a14:imgProps>
              </a:ext>
            </a:extLst>
          </a:blip>
          <a:srcRect l="16053" t="28137" r="65139" b="43894"/>
          <a:stretch/>
        </p:blipFill>
        <p:spPr>
          <a:xfrm>
            <a:off x="741376" y="1162362"/>
            <a:ext cx="1617469" cy="1438535"/>
          </a:xfrm>
          <a:prstGeom prst="rect">
            <a:avLst/>
          </a:prstGeom>
        </p:spPr>
      </p:pic>
      <p:pic>
        <p:nvPicPr>
          <p:cNvPr id="478" name="Imagen 477">
            <a:extLst>
              <a:ext uri="{FF2B5EF4-FFF2-40B4-BE49-F238E27FC236}">
                <a16:creationId xmlns:a16="http://schemas.microsoft.com/office/drawing/2014/main" id="{C8A5C869-1A9F-4F76-BCEB-00D590FEC2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04410" y="3417251"/>
            <a:ext cx="1704474" cy="1065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" grpId="0"/>
      <p:bldP spid="460" grpId="0"/>
      <p:bldP spid="464" grpId="0"/>
      <p:bldP spid="4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1625;p81">
            <a:extLst>
              <a:ext uri="{FF2B5EF4-FFF2-40B4-BE49-F238E27FC236}">
                <a16:creationId xmlns:a16="http://schemas.microsoft.com/office/drawing/2014/main" id="{3E1B3F29-F74F-4EFB-B62E-D4C072676DAE}"/>
              </a:ext>
            </a:extLst>
          </p:cNvPr>
          <p:cNvSpPr txBox="1">
            <a:spLocks/>
          </p:cNvSpPr>
          <p:nvPr/>
        </p:nvSpPr>
        <p:spPr>
          <a:xfrm>
            <a:off x="5960816" y="2232414"/>
            <a:ext cx="549161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D1</a:t>
            </a:r>
          </a:p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D2</a:t>
            </a:r>
          </a:p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D3</a:t>
            </a:r>
          </a:p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D4</a:t>
            </a:r>
          </a:p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D5</a:t>
            </a:r>
          </a:p>
        </p:txBody>
      </p:sp>
      <p:pic>
        <p:nvPicPr>
          <p:cNvPr id="480" name="Imagen 479" descr="Imagen que contiene objeto, reloj, firmar, parada&#10;&#10;Descripción generada automáticamente">
            <a:extLst>
              <a:ext uri="{FF2B5EF4-FFF2-40B4-BE49-F238E27FC236}">
                <a16:creationId xmlns:a16="http://schemas.microsoft.com/office/drawing/2014/main" id="{B5469C6C-89AC-4499-B260-E03356BC4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058" y="1420622"/>
            <a:ext cx="746861" cy="505775"/>
          </a:xfrm>
          <a:prstGeom prst="rect">
            <a:avLst/>
          </a:prstGeom>
        </p:spPr>
      </p:pic>
      <p:grpSp>
        <p:nvGrpSpPr>
          <p:cNvPr id="448" name="Group 1223">
            <a:extLst>
              <a:ext uri="{FF2B5EF4-FFF2-40B4-BE49-F238E27FC236}">
                <a16:creationId xmlns:a16="http://schemas.microsoft.com/office/drawing/2014/main" id="{E7934827-57E7-480B-8182-80237AAD675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1463689" y="409928"/>
            <a:ext cx="1814478" cy="4568949"/>
            <a:chOff x="252" y="720"/>
            <a:chExt cx="1645" cy="3360"/>
          </a:xfrm>
        </p:grpSpPr>
        <p:sp>
          <p:nvSpPr>
            <p:cNvPr id="451" name="Freeform 1224">
              <a:extLst>
                <a:ext uri="{FF2B5EF4-FFF2-40B4-BE49-F238E27FC236}">
                  <a16:creationId xmlns:a16="http://schemas.microsoft.com/office/drawing/2014/main" id="{21698D23-AFB8-4E2A-A013-EC50BD3EFD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27"/>
            </a:xfrm>
            <a:custGeom>
              <a:avLst/>
              <a:gdLst>
                <a:gd name="T0" fmla="*/ 497 w 2854"/>
                <a:gd name="T1" fmla="*/ 270 h 2651"/>
                <a:gd name="T2" fmla="*/ 529 w 2854"/>
                <a:gd name="T3" fmla="*/ 384 h 2651"/>
                <a:gd name="T4" fmla="*/ 529 w 2854"/>
                <a:gd name="T5" fmla="*/ 384 h 2651"/>
                <a:gd name="T6" fmla="*/ 353 w 2854"/>
                <a:gd name="T7" fmla="*/ 67 h 2651"/>
                <a:gd name="T8" fmla="*/ 519 w 2854"/>
                <a:gd name="T9" fmla="*/ 427 h 2651"/>
                <a:gd name="T10" fmla="*/ 429 w 2854"/>
                <a:gd name="T11" fmla="*/ 365 h 2651"/>
                <a:gd name="T12" fmla="*/ 507 w 2854"/>
                <a:gd name="T13" fmla="*/ 380 h 2651"/>
                <a:gd name="T14" fmla="*/ 497 w 2854"/>
                <a:gd name="T15" fmla="*/ 377 h 2651"/>
                <a:gd name="T16" fmla="*/ 477 w 2854"/>
                <a:gd name="T17" fmla="*/ 333 h 2651"/>
                <a:gd name="T18" fmla="*/ 470 w 2854"/>
                <a:gd name="T19" fmla="*/ 325 h 2651"/>
                <a:gd name="T20" fmla="*/ 402 w 2854"/>
                <a:gd name="T21" fmla="*/ 339 h 2651"/>
                <a:gd name="T22" fmla="*/ 388 w 2854"/>
                <a:gd name="T23" fmla="*/ 274 h 2651"/>
                <a:gd name="T24" fmla="*/ 448 w 2854"/>
                <a:gd name="T25" fmla="*/ 255 h 2651"/>
                <a:gd name="T26" fmla="*/ 466 w 2854"/>
                <a:gd name="T27" fmla="*/ 249 h 2651"/>
                <a:gd name="T28" fmla="*/ 477 w 2854"/>
                <a:gd name="T29" fmla="*/ 213 h 2651"/>
                <a:gd name="T30" fmla="*/ 390 w 2854"/>
                <a:gd name="T31" fmla="*/ 241 h 2651"/>
                <a:gd name="T32" fmla="*/ 345 w 2854"/>
                <a:gd name="T33" fmla="*/ 247 h 2651"/>
                <a:gd name="T34" fmla="*/ 391 w 2854"/>
                <a:gd name="T35" fmla="*/ 164 h 2651"/>
                <a:gd name="T36" fmla="*/ 380 w 2854"/>
                <a:gd name="T37" fmla="*/ 182 h 2651"/>
                <a:gd name="T38" fmla="*/ 361 w 2854"/>
                <a:gd name="T39" fmla="*/ 169 h 2651"/>
                <a:gd name="T40" fmla="*/ 363 w 2854"/>
                <a:gd name="T41" fmla="*/ 181 h 2651"/>
                <a:gd name="T42" fmla="*/ 322 w 2854"/>
                <a:gd name="T43" fmla="*/ 217 h 2651"/>
                <a:gd name="T44" fmla="*/ 314 w 2854"/>
                <a:gd name="T45" fmla="*/ 153 h 2651"/>
                <a:gd name="T46" fmla="*/ 345 w 2854"/>
                <a:gd name="T47" fmla="*/ 75 h 2651"/>
                <a:gd name="T48" fmla="*/ 325 w 2854"/>
                <a:gd name="T49" fmla="*/ 114 h 2651"/>
                <a:gd name="T50" fmla="*/ 299 w 2854"/>
                <a:gd name="T51" fmla="*/ 84 h 2651"/>
                <a:gd name="T52" fmla="*/ 291 w 2854"/>
                <a:gd name="T53" fmla="*/ 79 h 2651"/>
                <a:gd name="T54" fmla="*/ 226 w 2854"/>
                <a:gd name="T55" fmla="*/ 97 h 2651"/>
                <a:gd name="T56" fmla="*/ 255 w 2854"/>
                <a:gd name="T57" fmla="*/ 124 h 2651"/>
                <a:gd name="T58" fmla="*/ 296 w 2854"/>
                <a:gd name="T59" fmla="*/ 191 h 2651"/>
                <a:gd name="T60" fmla="*/ 199 w 2854"/>
                <a:gd name="T61" fmla="*/ 265 h 2651"/>
                <a:gd name="T62" fmla="*/ 215 w 2854"/>
                <a:gd name="T63" fmla="*/ 192 h 2651"/>
                <a:gd name="T64" fmla="*/ 207 w 2854"/>
                <a:gd name="T65" fmla="*/ 217 h 2651"/>
                <a:gd name="T66" fmla="*/ 119 w 2854"/>
                <a:gd name="T67" fmla="*/ 198 h 2651"/>
                <a:gd name="T68" fmla="*/ 110 w 2854"/>
                <a:gd name="T69" fmla="*/ 203 h 2651"/>
                <a:gd name="T70" fmla="*/ 101 w 2854"/>
                <a:gd name="T71" fmla="*/ 226 h 2651"/>
                <a:gd name="T72" fmla="*/ 133 w 2854"/>
                <a:gd name="T73" fmla="*/ 237 h 2651"/>
                <a:gd name="T74" fmla="*/ 229 w 2854"/>
                <a:gd name="T75" fmla="*/ 295 h 2651"/>
                <a:gd name="T76" fmla="*/ 159 w 2854"/>
                <a:gd name="T77" fmla="*/ 290 h 2651"/>
                <a:gd name="T78" fmla="*/ 172 w 2854"/>
                <a:gd name="T79" fmla="*/ 293 h 2651"/>
                <a:gd name="T80" fmla="*/ 150 w 2854"/>
                <a:gd name="T81" fmla="*/ 302 h 2651"/>
                <a:gd name="T82" fmla="*/ 149 w 2854"/>
                <a:gd name="T83" fmla="*/ 310 h 2651"/>
                <a:gd name="T84" fmla="*/ 210 w 2854"/>
                <a:gd name="T85" fmla="*/ 357 h 2651"/>
                <a:gd name="T86" fmla="*/ 85 w 2854"/>
                <a:gd name="T87" fmla="*/ 350 h 2651"/>
                <a:gd name="T88" fmla="*/ 167 w 2854"/>
                <a:gd name="T89" fmla="*/ 363 h 2651"/>
                <a:gd name="T90" fmla="*/ 55 w 2854"/>
                <a:gd name="T91" fmla="*/ 471 h 2651"/>
                <a:gd name="T92" fmla="*/ 55 w 2854"/>
                <a:gd name="T93" fmla="*/ 479 h 2651"/>
                <a:gd name="T94" fmla="*/ 167 w 2854"/>
                <a:gd name="T95" fmla="*/ 433 h 2651"/>
                <a:gd name="T96" fmla="*/ 195 w 2854"/>
                <a:gd name="T97" fmla="*/ 492 h 2651"/>
                <a:gd name="T98" fmla="*/ 171 w 2854"/>
                <a:gd name="T99" fmla="*/ 400 h 2651"/>
                <a:gd name="T100" fmla="*/ 286 w 2854"/>
                <a:gd name="T101" fmla="*/ 445 h 2651"/>
                <a:gd name="T102" fmla="*/ 305 w 2854"/>
                <a:gd name="T103" fmla="*/ 499 h 2651"/>
                <a:gd name="T104" fmla="*/ 358 w 2854"/>
                <a:gd name="T105" fmla="*/ 388 h 2651"/>
                <a:gd name="T106" fmla="*/ 421 w 2854"/>
                <a:gd name="T107" fmla="*/ 378 h 2651"/>
                <a:gd name="T108" fmla="*/ 497 w 2854"/>
                <a:gd name="T109" fmla="*/ 414 h 2651"/>
                <a:gd name="T110" fmla="*/ 534 w 2854"/>
                <a:gd name="T111" fmla="*/ 472 h 2651"/>
                <a:gd name="T112" fmla="*/ 519 w 2854"/>
                <a:gd name="T113" fmla="*/ 427 h 2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854" h="2651">
                  <a:moveTo>
                    <a:pt x="2589" y="1387"/>
                  </a:moveTo>
                  <a:cubicBezTo>
                    <a:pt x="2592" y="1395"/>
                    <a:pt x="2596" y="1402"/>
                    <a:pt x="2599" y="1411"/>
                  </a:cubicBezTo>
                  <a:cubicBezTo>
                    <a:pt x="2599" y="1411"/>
                    <a:pt x="2597" y="1401"/>
                    <a:pt x="2589" y="1387"/>
                  </a:cubicBezTo>
                  <a:close/>
                  <a:moveTo>
                    <a:pt x="2764" y="2010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10"/>
                  </a:cubicBezTo>
                  <a:close/>
                  <a:moveTo>
                    <a:pt x="1841" y="350"/>
                  </a:moveTo>
                  <a:cubicBezTo>
                    <a:pt x="1842" y="350"/>
                    <a:pt x="1842" y="350"/>
                    <a:pt x="1843" y="351"/>
                  </a:cubicBezTo>
                  <a:cubicBezTo>
                    <a:pt x="1843" y="351"/>
                    <a:pt x="1842" y="350"/>
                    <a:pt x="1841" y="350"/>
                  </a:cubicBezTo>
                  <a:close/>
                  <a:moveTo>
                    <a:pt x="2711" y="2236"/>
                  </a:moveTo>
                  <a:cubicBezTo>
                    <a:pt x="2634" y="1769"/>
                    <a:pt x="2457" y="2484"/>
                    <a:pt x="2397" y="2238"/>
                  </a:cubicBezTo>
                  <a:cubicBezTo>
                    <a:pt x="2354" y="2063"/>
                    <a:pt x="2292" y="1965"/>
                    <a:pt x="2241" y="1912"/>
                  </a:cubicBezTo>
                  <a:cubicBezTo>
                    <a:pt x="2317" y="1904"/>
                    <a:pt x="2339" y="1884"/>
                    <a:pt x="2395" y="1967"/>
                  </a:cubicBezTo>
                  <a:cubicBezTo>
                    <a:pt x="2465" y="2072"/>
                    <a:pt x="2565" y="2011"/>
                    <a:pt x="2648" y="1987"/>
                  </a:cubicBezTo>
                  <a:cubicBezTo>
                    <a:pt x="2716" y="1966"/>
                    <a:pt x="2753" y="1998"/>
                    <a:pt x="2764" y="2010"/>
                  </a:cubicBezTo>
                  <a:cubicBezTo>
                    <a:pt x="2690" y="1922"/>
                    <a:pt x="2645" y="1965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5"/>
                    <a:pt x="2205" y="1785"/>
                    <a:pt x="2099" y="1773"/>
                  </a:cubicBezTo>
                  <a:cubicBezTo>
                    <a:pt x="1993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0" y="1309"/>
                    <a:pt x="2569" y="1356"/>
                    <a:pt x="2589" y="1387"/>
                  </a:cubicBezTo>
                  <a:cubicBezTo>
                    <a:pt x="2558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0" y="1262"/>
                    <a:pt x="2220" y="1239"/>
                  </a:cubicBezTo>
                  <a:cubicBezTo>
                    <a:pt x="2099" y="1215"/>
                    <a:pt x="2071" y="1197"/>
                    <a:pt x="2038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5" y="1338"/>
                    <a:pt x="1802" y="1294"/>
                    <a:pt x="1802" y="1294"/>
                  </a:cubicBezTo>
                  <a:cubicBezTo>
                    <a:pt x="1771" y="1209"/>
                    <a:pt x="1786" y="1186"/>
                    <a:pt x="1938" y="1115"/>
                  </a:cubicBezTo>
                  <a:cubicBezTo>
                    <a:pt x="2090" y="1045"/>
                    <a:pt x="1959" y="888"/>
                    <a:pt x="2043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7" y="865"/>
                    <a:pt x="1971" y="802"/>
                    <a:pt x="1985" y="951"/>
                  </a:cubicBezTo>
                  <a:cubicBezTo>
                    <a:pt x="1999" y="1100"/>
                    <a:pt x="1930" y="1087"/>
                    <a:pt x="1930" y="1087"/>
                  </a:cubicBezTo>
                  <a:cubicBezTo>
                    <a:pt x="1981" y="1021"/>
                    <a:pt x="1924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6"/>
                    <a:pt x="1823" y="1090"/>
                    <a:pt x="1780" y="1181"/>
                  </a:cubicBezTo>
                  <a:cubicBezTo>
                    <a:pt x="1737" y="1272"/>
                    <a:pt x="1745" y="1220"/>
                    <a:pt x="1680" y="1133"/>
                  </a:cubicBezTo>
                  <a:cubicBezTo>
                    <a:pt x="1615" y="1046"/>
                    <a:pt x="1680" y="1051"/>
                    <a:pt x="1684" y="946"/>
                  </a:cubicBezTo>
                  <a:cubicBezTo>
                    <a:pt x="1687" y="878"/>
                    <a:pt x="1666" y="835"/>
                    <a:pt x="1638" y="799"/>
                  </a:cubicBezTo>
                  <a:cubicBezTo>
                    <a:pt x="1631" y="741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2"/>
                    <a:pt x="1835" y="345"/>
                    <a:pt x="1841" y="350"/>
                  </a:cubicBezTo>
                  <a:cubicBezTo>
                    <a:pt x="1704" y="242"/>
                    <a:pt x="1826" y="651"/>
                    <a:pt x="1699" y="595"/>
                  </a:cubicBezTo>
                  <a:cubicBezTo>
                    <a:pt x="1597" y="550"/>
                    <a:pt x="1604" y="702"/>
                    <a:pt x="1611" y="767"/>
                  </a:cubicBezTo>
                  <a:cubicBezTo>
                    <a:pt x="1551" y="701"/>
                    <a:pt x="1488" y="640"/>
                    <a:pt x="1559" y="438"/>
                  </a:cubicBezTo>
                  <a:cubicBezTo>
                    <a:pt x="1676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19" y="417"/>
                  </a:cubicBezTo>
                  <a:cubicBezTo>
                    <a:pt x="1487" y="482"/>
                    <a:pt x="1480" y="545"/>
                    <a:pt x="1486" y="604"/>
                  </a:cubicBezTo>
                  <a:cubicBezTo>
                    <a:pt x="1359" y="471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1" y="684"/>
                  </a:cubicBezTo>
                  <a:cubicBezTo>
                    <a:pt x="1540" y="826"/>
                    <a:pt x="1626" y="938"/>
                    <a:pt x="1546" y="998"/>
                  </a:cubicBezTo>
                  <a:cubicBezTo>
                    <a:pt x="1420" y="1094"/>
                    <a:pt x="1376" y="1398"/>
                    <a:pt x="1211" y="1359"/>
                  </a:cubicBezTo>
                  <a:cubicBezTo>
                    <a:pt x="1154" y="1345"/>
                    <a:pt x="1116" y="1385"/>
                    <a:pt x="1037" y="1385"/>
                  </a:cubicBezTo>
                  <a:cubicBezTo>
                    <a:pt x="959" y="1385"/>
                    <a:pt x="959" y="1263"/>
                    <a:pt x="1033" y="1203"/>
                  </a:cubicBezTo>
                  <a:cubicBezTo>
                    <a:pt x="1107" y="1142"/>
                    <a:pt x="1263" y="1159"/>
                    <a:pt x="1124" y="1007"/>
                  </a:cubicBezTo>
                  <a:cubicBezTo>
                    <a:pt x="985" y="855"/>
                    <a:pt x="1046" y="799"/>
                    <a:pt x="1046" y="799"/>
                  </a:cubicBezTo>
                  <a:cubicBezTo>
                    <a:pt x="925" y="877"/>
                    <a:pt x="1237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0" y="1337"/>
                    <a:pt x="933" y="1077"/>
                    <a:pt x="625" y="1033"/>
                  </a:cubicBezTo>
                  <a:cubicBezTo>
                    <a:pt x="317" y="990"/>
                    <a:pt x="373" y="855"/>
                    <a:pt x="373" y="855"/>
                  </a:cubicBezTo>
                  <a:cubicBezTo>
                    <a:pt x="323" y="909"/>
                    <a:pt x="404" y="1063"/>
                    <a:pt x="571" y="1060"/>
                  </a:cubicBezTo>
                  <a:cubicBezTo>
                    <a:pt x="738" y="1057"/>
                    <a:pt x="767" y="1186"/>
                    <a:pt x="767" y="1186"/>
                  </a:cubicBezTo>
                  <a:cubicBezTo>
                    <a:pt x="719" y="1100"/>
                    <a:pt x="696" y="1293"/>
                    <a:pt x="530" y="1186"/>
                  </a:cubicBezTo>
                  <a:cubicBezTo>
                    <a:pt x="423" y="1116"/>
                    <a:pt x="432" y="1251"/>
                    <a:pt x="432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3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4" y="1543"/>
                  </a:cubicBezTo>
                  <a:cubicBezTo>
                    <a:pt x="1168" y="1668"/>
                    <a:pt x="1088" y="1629"/>
                    <a:pt x="1023" y="1523"/>
                  </a:cubicBezTo>
                  <a:cubicBezTo>
                    <a:pt x="957" y="1417"/>
                    <a:pt x="816" y="1562"/>
                    <a:pt x="827" y="1519"/>
                  </a:cubicBezTo>
                  <a:cubicBezTo>
                    <a:pt x="837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3"/>
                    <a:pt x="1074" y="1738"/>
                    <a:pt x="1016" y="1636"/>
                  </a:cubicBezTo>
                  <a:cubicBezTo>
                    <a:pt x="957" y="1534"/>
                    <a:pt x="826" y="1741"/>
                    <a:pt x="782" y="1578"/>
                  </a:cubicBezTo>
                  <a:cubicBezTo>
                    <a:pt x="752" y="1468"/>
                    <a:pt x="677" y="1610"/>
                    <a:pt x="677" y="1610"/>
                  </a:cubicBezTo>
                  <a:cubicBezTo>
                    <a:pt x="677" y="1610"/>
                    <a:pt x="741" y="1493"/>
                    <a:pt x="780" y="1622"/>
                  </a:cubicBezTo>
                  <a:cubicBezTo>
                    <a:pt x="819" y="1751"/>
                    <a:pt x="967" y="1573"/>
                    <a:pt x="1006" y="1663"/>
                  </a:cubicBezTo>
                  <a:cubicBezTo>
                    <a:pt x="1045" y="1753"/>
                    <a:pt x="1232" y="1588"/>
                    <a:pt x="1096" y="1865"/>
                  </a:cubicBezTo>
                  <a:cubicBezTo>
                    <a:pt x="1004" y="2052"/>
                    <a:pt x="799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5" y="1884"/>
                    <a:pt x="534" y="1952"/>
                    <a:pt x="675" y="1845"/>
                  </a:cubicBezTo>
                  <a:cubicBezTo>
                    <a:pt x="816" y="1738"/>
                    <a:pt x="797" y="1865"/>
                    <a:pt x="875" y="1901"/>
                  </a:cubicBezTo>
                  <a:cubicBezTo>
                    <a:pt x="952" y="1938"/>
                    <a:pt x="1064" y="1994"/>
                    <a:pt x="836" y="2018"/>
                  </a:cubicBezTo>
                  <a:cubicBezTo>
                    <a:pt x="607" y="2042"/>
                    <a:pt x="729" y="2415"/>
                    <a:pt x="286" y="2466"/>
                  </a:cubicBezTo>
                  <a:cubicBezTo>
                    <a:pt x="0" y="2499"/>
                    <a:pt x="72" y="2595"/>
                    <a:pt x="72" y="2595"/>
                  </a:cubicBezTo>
                  <a:cubicBezTo>
                    <a:pt x="72" y="2595"/>
                    <a:pt x="33" y="2502"/>
                    <a:pt x="288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3" y="2242"/>
                    <a:pt x="870" y="2266"/>
                  </a:cubicBezTo>
                  <a:cubicBezTo>
                    <a:pt x="996" y="2291"/>
                    <a:pt x="930" y="2342"/>
                    <a:pt x="921" y="2458"/>
                  </a:cubicBezTo>
                  <a:cubicBezTo>
                    <a:pt x="911" y="2575"/>
                    <a:pt x="1020" y="2573"/>
                    <a:pt x="1020" y="2573"/>
                  </a:cubicBezTo>
                  <a:cubicBezTo>
                    <a:pt x="845" y="2488"/>
                    <a:pt x="1067" y="2298"/>
                    <a:pt x="957" y="2264"/>
                  </a:cubicBezTo>
                  <a:cubicBezTo>
                    <a:pt x="848" y="2230"/>
                    <a:pt x="826" y="2111"/>
                    <a:pt x="896" y="2096"/>
                  </a:cubicBezTo>
                  <a:cubicBezTo>
                    <a:pt x="967" y="2081"/>
                    <a:pt x="1011" y="2018"/>
                    <a:pt x="1157" y="1965"/>
                  </a:cubicBezTo>
                  <a:cubicBezTo>
                    <a:pt x="1303" y="1911"/>
                    <a:pt x="1453" y="2244"/>
                    <a:pt x="1492" y="2327"/>
                  </a:cubicBezTo>
                  <a:cubicBezTo>
                    <a:pt x="1531" y="2410"/>
                    <a:pt x="1522" y="2602"/>
                    <a:pt x="1522" y="2602"/>
                  </a:cubicBezTo>
                  <a:cubicBezTo>
                    <a:pt x="1548" y="2651"/>
                    <a:pt x="1594" y="2614"/>
                    <a:pt x="1594" y="2614"/>
                  </a:cubicBezTo>
                  <a:cubicBezTo>
                    <a:pt x="1585" y="2539"/>
                    <a:pt x="1621" y="2235"/>
                    <a:pt x="1680" y="2201"/>
                  </a:cubicBezTo>
                  <a:cubicBezTo>
                    <a:pt x="1738" y="2167"/>
                    <a:pt x="1796" y="2108"/>
                    <a:pt x="1869" y="2028"/>
                  </a:cubicBezTo>
                  <a:cubicBezTo>
                    <a:pt x="1933" y="1958"/>
                    <a:pt x="2008" y="1917"/>
                    <a:pt x="2119" y="1913"/>
                  </a:cubicBezTo>
                  <a:cubicBezTo>
                    <a:pt x="2146" y="1931"/>
                    <a:pt x="2171" y="1959"/>
                    <a:pt x="2197" y="1978"/>
                  </a:cubicBezTo>
                  <a:cubicBezTo>
                    <a:pt x="2276" y="2035"/>
                    <a:pt x="2349" y="2440"/>
                    <a:pt x="2465" y="2395"/>
                  </a:cubicBezTo>
                  <a:cubicBezTo>
                    <a:pt x="2530" y="2369"/>
                    <a:pt x="2560" y="2219"/>
                    <a:pt x="2593" y="2164"/>
                  </a:cubicBezTo>
                  <a:cubicBezTo>
                    <a:pt x="2660" y="2054"/>
                    <a:pt x="2679" y="2212"/>
                    <a:pt x="2693" y="2271"/>
                  </a:cubicBezTo>
                  <a:cubicBezTo>
                    <a:pt x="2703" y="2311"/>
                    <a:pt x="2731" y="2481"/>
                    <a:pt x="2792" y="2471"/>
                  </a:cubicBezTo>
                  <a:cubicBezTo>
                    <a:pt x="2822" y="2466"/>
                    <a:pt x="2852" y="2395"/>
                    <a:pt x="2854" y="2369"/>
                  </a:cubicBezTo>
                  <a:cubicBezTo>
                    <a:pt x="2854" y="2369"/>
                    <a:pt x="2773" y="2613"/>
                    <a:pt x="2711" y="2236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2" name="Freeform 1225">
              <a:extLst>
                <a:ext uri="{FF2B5EF4-FFF2-40B4-BE49-F238E27FC236}">
                  <a16:creationId xmlns:a16="http://schemas.microsoft.com/office/drawing/2014/main" id="{7C48ED86-AB1F-4AA6-844B-8243FD6FE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" y="1695"/>
              <a:ext cx="253" cy="276"/>
            </a:xfrm>
            <a:custGeom>
              <a:avLst/>
              <a:gdLst>
                <a:gd name="T0" fmla="*/ 75 w 439"/>
                <a:gd name="T1" fmla="*/ 16 h 479"/>
                <a:gd name="T2" fmla="*/ 65 w 439"/>
                <a:gd name="T3" fmla="*/ 21 h 479"/>
                <a:gd name="T4" fmla="*/ 49 w 439"/>
                <a:gd name="T5" fmla="*/ 21 h 479"/>
                <a:gd name="T6" fmla="*/ 33 w 439"/>
                <a:gd name="T7" fmla="*/ 17 h 479"/>
                <a:gd name="T8" fmla="*/ 20 w 439"/>
                <a:gd name="T9" fmla="*/ 8 h 479"/>
                <a:gd name="T10" fmla="*/ 1 w 439"/>
                <a:gd name="T11" fmla="*/ 12 h 479"/>
                <a:gd name="T12" fmla="*/ 17 w 439"/>
                <a:gd name="T13" fmla="*/ 45 h 479"/>
                <a:gd name="T14" fmla="*/ 56 w 439"/>
                <a:gd name="T15" fmla="*/ 66 h 479"/>
                <a:gd name="T16" fmla="*/ 75 w 439"/>
                <a:gd name="T17" fmla="*/ 35 h 479"/>
                <a:gd name="T18" fmla="*/ 82 w 439"/>
                <a:gd name="T19" fmla="*/ 17 h 479"/>
                <a:gd name="T20" fmla="*/ 73 w 439"/>
                <a:gd name="T21" fmla="*/ 16 h 4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9" h="479">
                  <a:moveTo>
                    <a:pt x="391" y="83"/>
                  </a:moveTo>
                  <a:cubicBezTo>
                    <a:pt x="372" y="89"/>
                    <a:pt x="356" y="104"/>
                    <a:pt x="337" y="110"/>
                  </a:cubicBezTo>
                  <a:cubicBezTo>
                    <a:pt x="313" y="117"/>
                    <a:pt x="280" y="114"/>
                    <a:pt x="257" y="110"/>
                  </a:cubicBezTo>
                  <a:cubicBezTo>
                    <a:pt x="231" y="106"/>
                    <a:pt x="200" y="99"/>
                    <a:pt x="175" y="90"/>
                  </a:cubicBezTo>
                  <a:cubicBezTo>
                    <a:pt x="147" y="81"/>
                    <a:pt x="130" y="59"/>
                    <a:pt x="106" y="43"/>
                  </a:cubicBezTo>
                  <a:cubicBezTo>
                    <a:pt x="70" y="21"/>
                    <a:pt x="0" y="0"/>
                    <a:pt x="1" y="62"/>
                  </a:cubicBezTo>
                  <a:cubicBezTo>
                    <a:pt x="3" y="122"/>
                    <a:pt x="51" y="188"/>
                    <a:pt x="86" y="235"/>
                  </a:cubicBezTo>
                  <a:cubicBezTo>
                    <a:pt x="135" y="298"/>
                    <a:pt x="214" y="479"/>
                    <a:pt x="295" y="344"/>
                  </a:cubicBezTo>
                  <a:cubicBezTo>
                    <a:pt x="328" y="289"/>
                    <a:pt x="363" y="238"/>
                    <a:pt x="396" y="184"/>
                  </a:cubicBezTo>
                  <a:cubicBezTo>
                    <a:pt x="408" y="165"/>
                    <a:pt x="439" y="112"/>
                    <a:pt x="427" y="88"/>
                  </a:cubicBezTo>
                  <a:cubicBezTo>
                    <a:pt x="419" y="70"/>
                    <a:pt x="393" y="65"/>
                    <a:pt x="383" y="83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3" name="Freeform 1226">
              <a:extLst>
                <a:ext uri="{FF2B5EF4-FFF2-40B4-BE49-F238E27FC236}">
                  <a16:creationId xmlns:a16="http://schemas.microsoft.com/office/drawing/2014/main" id="{7A71AC45-6341-427C-9352-31C9CEA55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1403"/>
              <a:ext cx="245" cy="235"/>
            </a:xfrm>
            <a:custGeom>
              <a:avLst/>
              <a:gdLst>
                <a:gd name="T0" fmla="*/ 73 w 426"/>
                <a:gd name="T1" fmla="*/ 32 h 408"/>
                <a:gd name="T2" fmla="*/ 52 w 426"/>
                <a:gd name="T3" fmla="*/ 8 h 408"/>
                <a:gd name="T4" fmla="*/ 41 w 426"/>
                <a:gd name="T5" fmla="*/ 1 h 408"/>
                <a:gd name="T6" fmla="*/ 32 w 426"/>
                <a:gd name="T7" fmla="*/ 8 h 408"/>
                <a:gd name="T8" fmla="*/ 21 w 426"/>
                <a:gd name="T9" fmla="*/ 13 h 408"/>
                <a:gd name="T10" fmla="*/ 3 w 426"/>
                <a:gd name="T11" fmla="*/ 24 h 408"/>
                <a:gd name="T12" fmla="*/ 7 w 426"/>
                <a:gd name="T13" fmla="*/ 37 h 408"/>
                <a:gd name="T14" fmla="*/ 13 w 426"/>
                <a:gd name="T15" fmla="*/ 49 h 408"/>
                <a:gd name="T16" fmla="*/ 7 w 426"/>
                <a:gd name="T17" fmla="*/ 67 h 408"/>
                <a:gd name="T18" fmla="*/ 26 w 426"/>
                <a:gd name="T19" fmla="*/ 70 h 408"/>
                <a:gd name="T20" fmla="*/ 39 w 426"/>
                <a:gd name="T21" fmla="*/ 70 h 408"/>
                <a:gd name="T22" fmla="*/ 45 w 426"/>
                <a:gd name="T23" fmla="*/ 75 h 408"/>
                <a:gd name="T24" fmla="*/ 61 w 426"/>
                <a:gd name="T25" fmla="*/ 67 h 408"/>
                <a:gd name="T26" fmla="*/ 64 w 426"/>
                <a:gd name="T27" fmla="*/ 52 h 408"/>
                <a:gd name="T28" fmla="*/ 73 w 426"/>
                <a:gd name="T29" fmla="*/ 51 h 408"/>
                <a:gd name="T30" fmla="*/ 68 w 426"/>
                <a:gd name="T31" fmla="*/ 39 h 408"/>
                <a:gd name="T32" fmla="*/ 74 w 426"/>
                <a:gd name="T33" fmla="*/ 36 h 408"/>
                <a:gd name="T34" fmla="*/ 72 w 426"/>
                <a:gd name="T35" fmla="*/ 31 h 4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26" h="408">
                  <a:moveTo>
                    <a:pt x="383" y="165"/>
                  </a:moveTo>
                  <a:cubicBezTo>
                    <a:pt x="345" y="126"/>
                    <a:pt x="313" y="84"/>
                    <a:pt x="277" y="44"/>
                  </a:cubicBezTo>
                  <a:cubicBezTo>
                    <a:pt x="261" y="26"/>
                    <a:pt x="239" y="0"/>
                    <a:pt x="213" y="1"/>
                  </a:cubicBezTo>
                  <a:cubicBezTo>
                    <a:pt x="180" y="3"/>
                    <a:pt x="184" y="22"/>
                    <a:pt x="171" y="42"/>
                  </a:cubicBezTo>
                  <a:cubicBezTo>
                    <a:pt x="158" y="62"/>
                    <a:pt x="132" y="64"/>
                    <a:pt x="111" y="69"/>
                  </a:cubicBezTo>
                  <a:cubicBezTo>
                    <a:pt x="70" y="79"/>
                    <a:pt x="36" y="82"/>
                    <a:pt x="15" y="124"/>
                  </a:cubicBezTo>
                  <a:cubicBezTo>
                    <a:pt x="0" y="155"/>
                    <a:pt x="0" y="182"/>
                    <a:pt x="34" y="195"/>
                  </a:cubicBezTo>
                  <a:cubicBezTo>
                    <a:pt x="65" y="208"/>
                    <a:pt x="91" y="218"/>
                    <a:pt x="68" y="256"/>
                  </a:cubicBezTo>
                  <a:cubicBezTo>
                    <a:pt x="50" y="285"/>
                    <a:pt x="22" y="314"/>
                    <a:pt x="34" y="352"/>
                  </a:cubicBezTo>
                  <a:cubicBezTo>
                    <a:pt x="53" y="408"/>
                    <a:pt x="100" y="375"/>
                    <a:pt x="136" y="365"/>
                  </a:cubicBezTo>
                  <a:cubicBezTo>
                    <a:pt x="157" y="358"/>
                    <a:pt x="182" y="359"/>
                    <a:pt x="203" y="367"/>
                  </a:cubicBezTo>
                  <a:cubicBezTo>
                    <a:pt x="218" y="372"/>
                    <a:pt x="226" y="385"/>
                    <a:pt x="240" y="391"/>
                  </a:cubicBezTo>
                  <a:cubicBezTo>
                    <a:pt x="273" y="408"/>
                    <a:pt x="311" y="386"/>
                    <a:pt x="320" y="351"/>
                  </a:cubicBezTo>
                  <a:cubicBezTo>
                    <a:pt x="325" y="330"/>
                    <a:pt x="319" y="287"/>
                    <a:pt x="337" y="273"/>
                  </a:cubicBezTo>
                  <a:cubicBezTo>
                    <a:pt x="351" y="263"/>
                    <a:pt x="368" y="274"/>
                    <a:pt x="382" y="267"/>
                  </a:cubicBezTo>
                  <a:cubicBezTo>
                    <a:pt x="426" y="245"/>
                    <a:pt x="364" y="224"/>
                    <a:pt x="357" y="205"/>
                  </a:cubicBezTo>
                  <a:cubicBezTo>
                    <a:pt x="343" y="168"/>
                    <a:pt x="376" y="196"/>
                    <a:pt x="389" y="191"/>
                  </a:cubicBezTo>
                  <a:cubicBezTo>
                    <a:pt x="405" y="185"/>
                    <a:pt x="387" y="168"/>
                    <a:pt x="379" y="163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5" name="Freeform 1227">
              <a:extLst>
                <a:ext uri="{FF2B5EF4-FFF2-40B4-BE49-F238E27FC236}">
                  <a16:creationId xmlns:a16="http://schemas.microsoft.com/office/drawing/2014/main" id="{B0D97E5F-8D4E-42E0-9155-6A478ADED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" y="1698"/>
              <a:ext cx="200" cy="213"/>
            </a:xfrm>
            <a:custGeom>
              <a:avLst/>
              <a:gdLst>
                <a:gd name="T0" fmla="*/ 55 w 346"/>
                <a:gd name="T1" fmla="*/ 6 h 371"/>
                <a:gd name="T2" fmla="*/ 43 w 346"/>
                <a:gd name="T3" fmla="*/ 6 h 371"/>
                <a:gd name="T4" fmla="*/ 25 w 346"/>
                <a:gd name="T5" fmla="*/ 1 h 371"/>
                <a:gd name="T6" fmla="*/ 25 w 346"/>
                <a:gd name="T7" fmla="*/ 13 h 371"/>
                <a:gd name="T8" fmla="*/ 41 w 346"/>
                <a:gd name="T9" fmla="*/ 17 h 371"/>
                <a:gd name="T10" fmla="*/ 36 w 346"/>
                <a:gd name="T11" fmla="*/ 25 h 371"/>
                <a:gd name="T12" fmla="*/ 18 w 346"/>
                <a:gd name="T13" fmla="*/ 21 h 371"/>
                <a:gd name="T14" fmla="*/ 15 w 346"/>
                <a:gd name="T15" fmla="*/ 28 h 371"/>
                <a:gd name="T16" fmla="*/ 29 w 346"/>
                <a:gd name="T17" fmla="*/ 29 h 371"/>
                <a:gd name="T18" fmla="*/ 12 w 346"/>
                <a:gd name="T19" fmla="*/ 32 h 371"/>
                <a:gd name="T20" fmla="*/ 9 w 346"/>
                <a:gd name="T21" fmla="*/ 42 h 371"/>
                <a:gd name="T22" fmla="*/ 23 w 346"/>
                <a:gd name="T23" fmla="*/ 40 h 371"/>
                <a:gd name="T24" fmla="*/ 6 w 346"/>
                <a:gd name="T25" fmla="*/ 51 h 371"/>
                <a:gd name="T26" fmla="*/ 20 w 346"/>
                <a:gd name="T27" fmla="*/ 57 h 371"/>
                <a:gd name="T28" fmla="*/ 29 w 346"/>
                <a:gd name="T29" fmla="*/ 50 h 371"/>
                <a:gd name="T30" fmla="*/ 24 w 346"/>
                <a:gd name="T31" fmla="*/ 67 h 371"/>
                <a:gd name="T32" fmla="*/ 33 w 346"/>
                <a:gd name="T33" fmla="*/ 67 h 371"/>
                <a:gd name="T34" fmla="*/ 35 w 346"/>
                <a:gd name="T35" fmla="*/ 60 h 371"/>
                <a:gd name="T36" fmla="*/ 38 w 346"/>
                <a:gd name="T37" fmla="*/ 56 h 371"/>
                <a:gd name="T38" fmla="*/ 41 w 346"/>
                <a:gd name="T39" fmla="*/ 63 h 371"/>
                <a:gd name="T40" fmla="*/ 48 w 346"/>
                <a:gd name="T41" fmla="*/ 59 h 371"/>
                <a:gd name="T42" fmla="*/ 36 w 346"/>
                <a:gd name="T43" fmla="*/ 48 h 371"/>
                <a:gd name="T44" fmla="*/ 45 w 346"/>
                <a:gd name="T45" fmla="*/ 45 h 371"/>
                <a:gd name="T46" fmla="*/ 51 w 346"/>
                <a:gd name="T47" fmla="*/ 51 h 371"/>
                <a:gd name="T48" fmla="*/ 55 w 346"/>
                <a:gd name="T49" fmla="*/ 47 h 371"/>
                <a:gd name="T50" fmla="*/ 50 w 346"/>
                <a:gd name="T51" fmla="*/ 40 h 371"/>
                <a:gd name="T52" fmla="*/ 47 w 346"/>
                <a:gd name="T53" fmla="*/ 36 h 371"/>
                <a:gd name="T54" fmla="*/ 53 w 346"/>
                <a:gd name="T55" fmla="*/ 35 h 371"/>
                <a:gd name="T56" fmla="*/ 61 w 346"/>
                <a:gd name="T57" fmla="*/ 39 h 371"/>
                <a:gd name="T58" fmla="*/ 64 w 346"/>
                <a:gd name="T59" fmla="*/ 32 h 371"/>
                <a:gd name="T60" fmla="*/ 48 w 346"/>
                <a:gd name="T61" fmla="*/ 30 h 371"/>
                <a:gd name="T62" fmla="*/ 65 w 346"/>
                <a:gd name="T63" fmla="*/ 16 h 371"/>
                <a:gd name="T64" fmla="*/ 57 w 346"/>
                <a:gd name="T65" fmla="*/ 10 h 371"/>
                <a:gd name="T66" fmla="*/ 54 w 346"/>
                <a:gd name="T67" fmla="*/ 11 h 371"/>
                <a:gd name="T68" fmla="*/ 54 w 346"/>
                <a:gd name="T69" fmla="*/ 6 h 371"/>
                <a:gd name="T70" fmla="*/ 52 w 346"/>
                <a:gd name="T71" fmla="*/ 5 h 3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6" h="371">
                  <a:moveTo>
                    <a:pt x="285" y="31"/>
                  </a:moveTo>
                  <a:cubicBezTo>
                    <a:pt x="267" y="36"/>
                    <a:pt x="242" y="35"/>
                    <a:pt x="224" y="31"/>
                  </a:cubicBezTo>
                  <a:cubicBezTo>
                    <a:pt x="197" y="26"/>
                    <a:pt x="157" y="0"/>
                    <a:pt x="130" y="7"/>
                  </a:cubicBezTo>
                  <a:cubicBezTo>
                    <a:pt x="96" y="16"/>
                    <a:pt x="103" y="52"/>
                    <a:pt x="128" y="67"/>
                  </a:cubicBezTo>
                  <a:cubicBezTo>
                    <a:pt x="155" y="82"/>
                    <a:pt x="193" y="61"/>
                    <a:pt x="213" y="90"/>
                  </a:cubicBezTo>
                  <a:cubicBezTo>
                    <a:pt x="230" y="114"/>
                    <a:pt x="215" y="134"/>
                    <a:pt x="188" y="130"/>
                  </a:cubicBezTo>
                  <a:cubicBezTo>
                    <a:pt x="155" y="126"/>
                    <a:pt x="128" y="104"/>
                    <a:pt x="92" y="111"/>
                  </a:cubicBezTo>
                  <a:cubicBezTo>
                    <a:pt x="71" y="115"/>
                    <a:pt x="47" y="135"/>
                    <a:pt x="77" y="146"/>
                  </a:cubicBezTo>
                  <a:cubicBezTo>
                    <a:pt x="100" y="154"/>
                    <a:pt x="131" y="132"/>
                    <a:pt x="151" y="155"/>
                  </a:cubicBezTo>
                  <a:cubicBezTo>
                    <a:pt x="137" y="182"/>
                    <a:pt x="85" y="160"/>
                    <a:pt x="61" y="166"/>
                  </a:cubicBezTo>
                  <a:cubicBezTo>
                    <a:pt x="34" y="172"/>
                    <a:pt x="0" y="222"/>
                    <a:pt x="47" y="223"/>
                  </a:cubicBezTo>
                  <a:cubicBezTo>
                    <a:pt x="64" y="223"/>
                    <a:pt x="115" y="177"/>
                    <a:pt x="121" y="211"/>
                  </a:cubicBezTo>
                  <a:cubicBezTo>
                    <a:pt x="125" y="244"/>
                    <a:pt x="44" y="243"/>
                    <a:pt x="32" y="269"/>
                  </a:cubicBezTo>
                  <a:cubicBezTo>
                    <a:pt x="15" y="310"/>
                    <a:pt x="76" y="323"/>
                    <a:pt x="100" y="299"/>
                  </a:cubicBezTo>
                  <a:cubicBezTo>
                    <a:pt x="105" y="294"/>
                    <a:pt x="138" y="226"/>
                    <a:pt x="149" y="264"/>
                  </a:cubicBezTo>
                  <a:cubicBezTo>
                    <a:pt x="158" y="293"/>
                    <a:pt x="88" y="320"/>
                    <a:pt x="122" y="353"/>
                  </a:cubicBezTo>
                  <a:cubicBezTo>
                    <a:pt x="133" y="363"/>
                    <a:pt x="159" y="365"/>
                    <a:pt x="169" y="355"/>
                  </a:cubicBezTo>
                  <a:cubicBezTo>
                    <a:pt x="180" y="346"/>
                    <a:pt x="175" y="328"/>
                    <a:pt x="179" y="316"/>
                  </a:cubicBezTo>
                  <a:cubicBezTo>
                    <a:pt x="181" y="309"/>
                    <a:pt x="188" y="292"/>
                    <a:pt x="198" y="294"/>
                  </a:cubicBezTo>
                  <a:cubicBezTo>
                    <a:pt x="211" y="296"/>
                    <a:pt x="207" y="319"/>
                    <a:pt x="212" y="329"/>
                  </a:cubicBezTo>
                  <a:cubicBezTo>
                    <a:pt x="233" y="371"/>
                    <a:pt x="276" y="346"/>
                    <a:pt x="249" y="309"/>
                  </a:cubicBezTo>
                  <a:cubicBezTo>
                    <a:pt x="234" y="289"/>
                    <a:pt x="170" y="293"/>
                    <a:pt x="187" y="256"/>
                  </a:cubicBezTo>
                  <a:cubicBezTo>
                    <a:pt x="194" y="240"/>
                    <a:pt x="215" y="236"/>
                    <a:pt x="230" y="241"/>
                  </a:cubicBezTo>
                  <a:cubicBezTo>
                    <a:pt x="244" y="246"/>
                    <a:pt x="250" y="267"/>
                    <a:pt x="263" y="269"/>
                  </a:cubicBezTo>
                  <a:cubicBezTo>
                    <a:pt x="274" y="271"/>
                    <a:pt x="283" y="259"/>
                    <a:pt x="285" y="249"/>
                  </a:cubicBezTo>
                  <a:cubicBezTo>
                    <a:pt x="289" y="228"/>
                    <a:pt x="270" y="220"/>
                    <a:pt x="256" y="209"/>
                  </a:cubicBezTo>
                  <a:cubicBezTo>
                    <a:pt x="247" y="200"/>
                    <a:pt x="237" y="204"/>
                    <a:pt x="244" y="188"/>
                  </a:cubicBezTo>
                  <a:cubicBezTo>
                    <a:pt x="252" y="168"/>
                    <a:pt x="265" y="179"/>
                    <a:pt x="277" y="186"/>
                  </a:cubicBezTo>
                  <a:cubicBezTo>
                    <a:pt x="288" y="193"/>
                    <a:pt x="298" y="208"/>
                    <a:pt x="314" y="205"/>
                  </a:cubicBezTo>
                  <a:cubicBezTo>
                    <a:pt x="330" y="201"/>
                    <a:pt x="336" y="180"/>
                    <a:pt x="332" y="165"/>
                  </a:cubicBezTo>
                  <a:cubicBezTo>
                    <a:pt x="320" y="123"/>
                    <a:pt x="274" y="153"/>
                    <a:pt x="247" y="157"/>
                  </a:cubicBezTo>
                  <a:cubicBezTo>
                    <a:pt x="243" y="115"/>
                    <a:pt x="346" y="160"/>
                    <a:pt x="334" y="84"/>
                  </a:cubicBezTo>
                  <a:cubicBezTo>
                    <a:pt x="331" y="67"/>
                    <a:pt x="318" y="47"/>
                    <a:pt x="298" y="50"/>
                  </a:cubicBezTo>
                  <a:cubicBezTo>
                    <a:pt x="289" y="51"/>
                    <a:pt x="289" y="61"/>
                    <a:pt x="279" y="61"/>
                  </a:cubicBezTo>
                  <a:cubicBezTo>
                    <a:pt x="279" y="50"/>
                    <a:pt x="277" y="40"/>
                    <a:pt x="279" y="29"/>
                  </a:cubicBezTo>
                  <a:cubicBezTo>
                    <a:pt x="275" y="30"/>
                    <a:pt x="272" y="27"/>
                    <a:pt x="269" y="27"/>
                  </a:cubicBezTo>
                </a:path>
              </a:pathLst>
            </a:custGeom>
            <a:solidFill>
              <a:srgbClr val="F6D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56" name="Oval 1228">
              <a:extLst>
                <a:ext uri="{FF2B5EF4-FFF2-40B4-BE49-F238E27FC236}">
                  <a16:creationId xmlns:a16="http://schemas.microsoft.com/office/drawing/2014/main" id="{72D83E88-2564-45BD-A9BF-5A87952BD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508"/>
              <a:ext cx="239" cy="239"/>
            </a:xfrm>
            <a:prstGeom prst="ellipse">
              <a:avLst/>
            </a:prstGeom>
            <a:solidFill>
              <a:srgbClr val="E5A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58" name="Oval 1229">
              <a:extLst>
                <a:ext uri="{FF2B5EF4-FFF2-40B4-BE49-F238E27FC236}">
                  <a16:creationId xmlns:a16="http://schemas.microsoft.com/office/drawing/2014/main" id="{D831A47C-8C5C-4245-B25C-62507B8CC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531"/>
              <a:ext cx="18" cy="13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1" name="Oval 1230">
              <a:extLst>
                <a:ext uri="{FF2B5EF4-FFF2-40B4-BE49-F238E27FC236}">
                  <a16:creationId xmlns:a16="http://schemas.microsoft.com/office/drawing/2014/main" id="{3B661BA7-9CBB-4B7D-AEDD-557699746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532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2" name="Freeform 1231">
              <a:extLst>
                <a:ext uri="{FF2B5EF4-FFF2-40B4-BE49-F238E27FC236}">
                  <a16:creationId xmlns:a16="http://schemas.microsoft.com/office/drawing/2014/main" id="{7A5015FF-81E3-482B-BE81-3B77417C5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1531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5" name="Freeform 1232">
              <a:extLst>
                <a:ext uri="{FF2B5EF4-FFF2-40B4-BE49-F238E27FC236}">
                  <a16:creationId xmlns:a16="http://schemas.microsoft.com/office/drawing/2014/main" id="{7D64902A-C18E-4605-9EBE-E283D4003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535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cubicBezTo>
                    <a:pt x="4" y="0"/>
                    <a:pt x="0" y="5"/>
                    <a:pt x="5" y="9"/>
                  </a:cubicBezTo>
                  <a:cubicBezTo>
                    <a:pt x="5" y="9"/>
                    <a:pt x="2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67" name="Oval 1233">
              <a:extLst>
                <a:ext uri="{FF2B5EF4-FFF2-40B4-BE49-F238E27FC236}">
                  <a16:creationId xmlns:a16="http://schemas.microsoft.com/office/drawing/2014/main" id="{C966535C-9615-49E0-A12E-76866C27B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1"/>
              <a:ext cx="17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8" name="Oval 1234">
              <a:extLst>
                <a:ext uri="{FF2B5EF4-FFF2-40B4-BE49-F238E27FC236}">
                  <a16:creationId xmlns:a16="http://schemas.microsoft.com/office/drawing/2014/main" id="{54045C1D-F9A1-4D2F-B38F-C711C136E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13"/>
              <a:ext cx="14" cy="11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69" name="Freeform 1235">
              <a:extLst>
                <a:ext uri="{FF2B5EF4-FFF2-40B4-BE49-F238E27FC236}">
                  <a16:creationId xmlns:a16="http://schemas.microsoft.com/office/drawing/2014/main" id="{AE7126D2-9416-423C-B6C6-200A58397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512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1" name="Freeform 1236">
              <a:extLst>
                <a:ext uri="{FF2B5EF4-FFF2-40B4-BE49-F238E27FC236}">
                  <a16:creationId xmlns:a16="http://schemas.microsoft.com/office/drawing/2014/main" id="{F3B3A719-3075-4CFA-85CA-0C0F20A96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516"/>
              <a:ext cx="2" cy="5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3" y="0"/>
                  </a:moveTo>
                  <a:cubicBezTo>
                    <a:pt x="3" y="0"/>
                    <a:pt x="0" y="5"/>
                    <a:pt x="4" y="10"/>
                  </a:cubicBezTo>
                  <a:cubicBezTo>
                    <a:pt x="4" y="10"/>
                    <a:pt x="1" y="5"/>
                    <a:pt x="3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2" name="Freeform 1237">
              <a:extLst>
                <a:ext uri="{FF2B5EF4-FFF2-40B4-BE49-F238E27FC236}">
                  <a16:creationId xmlns:a16="http://schemas.microsoft.com/office/drawing/2014/main" id="{7C8CFC67-F161-4605-BC21-E645D4A51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4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2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2"/>
                  </a:moveTo>
                  <a:cubicBezTo>
                    <a:pt x="27" y="28"/>
                    <a:pt x="19" y="30"/>
                    <a:pt x="11" y="26"/>
                  </a:cubicBezTo>
                  <a:cubicBezTo>
                    <a:pt x="3" y="22"/>
                    <a:pt x="0" y="14"/>
                    <a:pt x="3" y="8"/>
                  </a:cubicBezTo>
                  <a:cubicBezTo>
                    <a:pt x="6" y="2"/>
                    <a:pt x="14" y="0"/>
                    <a:pt x="22" y="4"/>
                  </a:cubicBezTo>
                  <a:cubicBezTo>
                    <a:pt x="30" y="8"/>
                    <a:pt x="33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4" name="Freeform 1238">
              <a:extLst>
                <a:ext uri="{FF2B5EF4-FFF2-40B4-BE49-F238E27FC236}">
                  <a16:creationId xmlns:a16="http://schemas.microsoft.com/office/drawing/2014/main" id="{24FE9EC1-05BB-48C0-AB83-6DDB0FB31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546"/>
              <a:ext cx="16" cy="13"/>
            </a:xfrm>
            <a:custGeom>
              <a:avLst/>
              <a:gdLst>
                <a:gd name="T0" fmla="*/ 5 w 27"/>
                <a:gd name="T1" fmla="*/ 3 h 23"/>
                <a:gd name="T2" fmla="*/ 2 w 27"/>
                <a:gd name="T3" fmla="*/ 3 h 23"/>
                <a:gd name="T4" fmla="*/ 1 w 27"/>
                <a:gd name="T5" fmla="*/ 1 h 23"/>
                <a:gd name="T6" fmla="*/ 4 w 27"/>
                <a:gd name="T7" fmla="*/ 1 h 23"/>
                <a:gd name="T8" fmla="*/ 5 w 27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4" y="17"/>
                  </a:moveTo>
                  <a:cubicBezTo>
                    <a:pt x="22" y="21"/>
                    <a:pt x="15" y="23"/>
                    <a:pt x="9" y="20"/>
                  </a:cubicBezTo>
                  <a:cubicBezTo>
                    <a:pt x="3" y="17"/>
                    <a:pt x="0" y="11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5"/>
                    <a:pt x="27" y="12"/>
                    <a:pt x="24" y="1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78" name="Freeform 1239">
              <a:extLst>
                <a:ext uri="{FF2B5EF4-FFF2-40B4-BE49-F238E27FC236}">
                  <a16:creationId xmlns:a16="http://schemas.microsoft.com/office/drawing/2014/main" id="{640E4E44-8A3F-43D3-AEC3-9C61F0D13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47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7" y="17"/>
                  </a:cubicBezTo>
                  <a:cubicBezTo>
                    <a:pt x="7" y="17"/>
                    <a:pt x="9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1" name="Freeform 1240">
              <a:extLst>
                <a:ext uri="{FF2B5EF4-FFF2-40B4-BE49-F238E27FC236}">
                  <a16:creationId xmlns:a16="http://schemas.microsoft.com/office/drawing/2014/main" id="{21E0486F-D8DB-4478-9B3C-2ABE94AA2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547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0"/>
                    <a:pt x="0" y="3"/>
                    <a:pt x="2" y="9"/>
                  </a:cubicBezTo>
                  <a:cubicBezTo>
                    <a:pt x="2" y="9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2" name="Freeform 1241">
              <a:extLst>
                <a:ext uri="{FF2B5EF4-FFF2-40B4-BE49-F238E27FC236}">
                  <a16:creationId xmlns:a16="http://schemas.microsoft.com/office/drawing/2014/main" id="{9AA0AD86-AFB8-43CA-A993-00999C77D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551"/>
              <a:ext cx="20" cy="17"/>
            </a:xfrm>
            <a:custGeom>
              <a:avLst/>
              <a:gdLst>
                <a:gd name="T0" fmla="*/ 6 w 34"/>
                <a:gd name="T1" fmla="*/ 5 h 29"/>
                <a:gd name="T2" fmla="*/ 2 w 34"/>
                <a:gd name="T3" fmla="*/ 5 h 29"/>
                <a:gd name="T4" fmla="*/ 1 w 34"/>
                <a:gd name="T5" fmla="*/ 1 h 29"/>
                <a:gd name="T6" fmla="*/ 5 w 34"/>
                <a:gd name="T7" fmla="*/ 1 h 29"/>
                <a:gd name="T8" fmla="*/ 6 w 34"/>
                <a:gd name="T9" fmla="*/ 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0" y="22"/>
                  </a:moveTo>
                  <a:cubicBezTo>
                    <a:pt x="27" y="28"/>
                    <a:pt x="18" y="29"/>
                    <a:pt x="11" y="25"/>
                  </a:cubicBezTo>
                  <a:cubicBezTo>
                    <a:pt x="3" y="21"/>
                    <a:pt x="0" y="12"/>
                    <a:pt x="3" y="7"/>
                  </a:cubicBezTo>
                  <a:cubicBezTo>
                    <a:pt x="7" y="1"/>
                    <a:pt x="16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6" name="Freeform 1242">
              <a:extLst>
                <a:ext uri="{FF2B5EF4-FFF2-40B4-BE49-F238E27FC236}">
                  <a16:creationId xmlns:a16="http://schemas.microsoft.com/office/drawing/2014/main" id="{0CD65920-9C78-4CED-AC4D-A5AEAEC8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553"/>
              <a:ext cx="15" cy="13"/>
            </a:xfrm>
            <a:custGeom>
              <a:avLst/>
              <a:gdLst>
                <a:gd name="T0" fmla="*/ 4 w 26"/>
                <a:gd name="T1" fmla="*/ 3 h 23"/>
                <a:gd name="T2" fmla="*/ 2 w 26"/>
                <a:gd name="T3" fmla="*/ 3 h 23"/>
                <a:gd name="T4" fmla="*/ 1 w 26"/>
                <a:gd name="T5" fmla="*/ 1 h 23"/>
                <a:gd name="T6" fmla="*/ 3 w 26"/>
                <a:gd name="T7" fmla="*/ 1 h 23"/>
                <a:gd name="T8" fmla="*/ 4 w 26"/>
                <a:gd name="T9" fmla="*/ 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18"/>
                  </a:moveTo>
                  <a:cubicBezTo>
                    <a:pt x="20" y="22"/>
                    <a:pt x="14" y="23"/>
                    <a:pt x="8" y="20"/>
                  </a:cubicBezTo>
                  <a:cubicBezTo>
                    <a:pt x="2" y="17"/>
                    <a:pt x="0" y="10"/>
                    <a:pt x="3" y="6"/>
                  </a:cubicBezTo>
                  <a:cubicBezTo>
                    <a:pt x="5" y="1"/>
                    <a:pt x="12" y="0"/>
                    <a:pt x="18" y="3"/>
                  </a:cubicBezTo>
                  <a:cubicBezTo>
                    <a:pt x="24" y="7"/>
                    <a:pt x="26" y="13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7" name="Freeform 1243">
              <a:extLst>
                <a:ext uri="{FF2B5EF4-FFF2-40B4-BE49-F238E27FC236}">
                  <a16:creationId xmlns:a16="http://schemas.microsoft.com/office/drawing/2014/main" id="{CA4F82AA-5286-4423-9985-ABF07C9EF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554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8"/>
                    <a:pt x="5" y="17"/>
                  </a:cubicBezTo>
                  <a:cubicBezTo>
                    <a:pt x="5" y="17"/>
                    <a:pt x="8" y="8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8" name="Freeform 1244">
              <a:extLst>
                <a:ext uri="{FF2B5EF4-FFF2-40B4-BE49-F238E27FC236}">
                  <a16:creationId xmlns:a16="http://schemas.microsoft.com/office/drawing/2014/main" id="{6A7143DF-05B8-405E-B68A-D8902D93B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55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1" y="8"/>
                    <a:pt x="1" y="3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89" name="Freeform 1245">
              <a:extLst>
                <a:ext uri="{FF2B5EF4-FFF2-40B4-BE49-F238E27FC236}">
                  <a16:creationId xmlns:a16="http://schemas.microsoft.com/office/drawing/2014/main" id="{B590A26D-9594-4515-B24B-948EF9724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3" y="1517"/>
              <a:ext cx="19" cy="17"/>
            </a:xfrm>
            <a:custGeom>
              <a:avLst/>
              <a:gdLst>
                <a:gd name="T0" fmla="*/ 6 w 33"/>
                <a:gd name="T1" fmla="*/ 4 h 30"/>
                <a:gd name="T2" fmla="*/ 2 w 33"/>
                <a:gd name="T3" fmla="*/ 5 h 30"/>
                <a:gd name="T4" fmla="*/ 1 w 33"/>
                <a:gd name="T5" fmla="*/ 1 h 30"/>
                <a:gd name="T6" fmla="*/ 4 w 33"/>
                <a:gd name="T7" fmla="*/ 1 h 30"/>
                <a:gd name="T8" fmla="*/ 6 w 33"/>
                <a:gd name="T9" fmla="*/ 4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23"/>
                  </a:moveTo>
                  <a:cubicBezTo>
                    <a:pt x="27" y="28"/>
                    <a:pt x="18" y="30"/>
                    <a:pt x="10" y="25"/>
                  </a:cubicBezTo>
                  <a:cubicBezTo>
                    <a:pt x="3" y="21"/>
                    <a:pt x="0" y="13"/>
                    <a:pt x="3" y="7"/>
                  </a:cubicBezTo>
                  <a:cubicBezTo>
                    <a:pt x="7" y="1"/>
                    <a:pt x="15" y="0"/>
                    <a:pt x="23" y="4"/>
                  </a:cubicBezTo>
                  <a:cubicBezTo>
                    <a:pt x="30" y="9"/>
                    <a:pt x="33" y="17"/>
                    <a:pt x="30" y="2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0" name="Freeform 1246">
              <a:extLst>
                <a:ext uri="{FF2B5EF4-FFF2-40B4-BE49-F238E27FC236}">
                  <a16:creationId xmlns:a16="http://schemas.microsoft.com/office/drawing/2014/main" id="{FF10B021-8859-478A-9DDC-4A5BF5CC6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18"/>
              <a:ext cx="15" cy="14"/>
            </a:xfrm>
            <a:custGeom>
              <a:avLst/>
              <a:gdLst>
                <a:gd name="T0" fmla="*/ 4 w 26"/>
                <a:gd name="T1" fmla="*/ 4 h 24"/>
                <a:gd name="T2" fmla="*/ 2 w 26"/>
                <a:gd name="T3" fmla="*/ 4 h 24"/>
                <a:gd name="T4" fmla="*/ 1 w 26"/>
                <a:gd name="T5" fmla="*/ 1 h 24"/>
                <a:gd name="T6" fmla="*/ 3 w 26"/>
                <a:gd name="T7" fmla="*/ 1 h 24"/>
                <a:gd name="T8" fmla="*/ 4 w 26"/>
                <a:gd name="T9" fmla="*/ 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3" y="18"/>
                  </a:moveTo>
                  <a:cubicBezTo>
                    <a:pt x="20" y="23"/>
                    <a:pt x="13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4"/>
                    <a:pt x="23" y="1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1" name="Freeform 1247">
              <a:extLst>
                <a:ext uri="{FF2B5EF4-FFF2-40B4-BE49-F238E27FC236}">
                  <a16:creationId xmlns:a16="http://schemas.microsoft.com/office/drawing/2014/main" id="{D367A593-B69C-405D-B480-CC25F11C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520"/>
              <a:ext cx="6" cy="10"/>
            </a:xfrm>
            <a:custGeom>
              <a:avLst/>
              <a:gdLst>
                <a:gd name="T0" fmla="*/ 0 w 11"/>
                <a:gd name="T1" fmla="*/ 0 h 17"/>
                <a:gd name="T2" fmla="*/ 1 w 11"/>
                <a:gd name="T3" fmla="*/ 4 h 17"/>
                <a:gd name="T4" fmla="*/ 0 w 11"/>
                <a:gd name="T5" fmla="*/ 0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11" y="7"/>
                    <a:pt x="5" y="17"/>
                  </a:cubicBezTo>
                  <a:cubicBezTo>
                    <a:pt x="5" y="17"/>
                    <a:pt x="8" y="7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2" name="Freeform 1248">
              <a:extLst>
                <a:ext uri="{FF2B5EF4-FFF2-40B4-BE49-F238E27FC236}">
                  <a16:creationId xmlns:a16="http://schemas.microsoft.com/office/drawing/2014/main" id="{7C0C216E-F93D-4432-BE2C-14D4852DA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520"/>
              <a:ext cx="3" cy="5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1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5" y="0"/>
                  </a:moveTo>
                  <a:cubicBezTo>
                    <a:pt x="5" y="0"/>
                    <a:pt x="0" y="3"/>
                    <a:pt x="1" y="9"/>
                  </a:cubicBezTo>
                  <a:cubicBezTo>
                    <a:pt x="1" y="9"/>
                    <a:pt x="1" y="3"/>
                    <a:pt x="5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3" name="Oval 1249">
              <a:extLst>
                <a:ext uri="{FF2B5EF4-FFF2-40B4-BE49-F238E27FC236}">
                  <a16:creationId xmlns:a16="http://schemas.microsoft.com/office/drawing/2014/main" id="{34BCB051-A435-4E17-B496-9FC20A268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557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4" name="Oval 1250">
              <a:extLst>
                <a:ext uri="{FF2B5EF4-FFF2-40B4-BE49-F238E27FC236}">
                  <a16:creationId xmlns:a16="http://schemas.microsoft.com/office/drawing/2014/main" id="{FE3910DD-5B96-4C5D-BB95-978B8ADC8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" y="1558"/>
              <a:ext cx="13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495" name="Freeform 1251">
              <a:extLst>
                <a:ext uri="{FF2B5EF4-FFF2-40B4-BE49-F238E27FC236}">
                  <a16:creationId xmlns:a16="http://schemas.microsoft.com/office/drawing/2014/main" id="{B7E55398-6F9C-48E3-9B00-95094A58D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1557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6" name="Freeform 1252">
              <a:extLst>
                <a:ext uri="{FF2B5EF4-FFF2-40B4-BE49-F238E27FC236}">
                  <a16:creationId xmlns:a16="http://schemas.microsoft.com/office/drawing/2014/main" id="{794C82B5-3409-4E8E-B4EF-78C6E6E8B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" y="1562"/>
              <a:ext cx="3" cy="5"/>
            </a:xfrm>
            <a:custGeom>
              <a:avLst/>
              <a:gdLst>
                <a:gd name="T0" fmla="*/ 2 w 4"/>
                <a:gd name="T1" fmla="*/ 0 h 9"/>
                <a:gd name="T2" fmla="*/ 2 w 4"/>
                <a:gd name="T3" fmla="*/ 2 h 9"/>
                <a:gd name="T4" fmla="*/ 2 w 4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4" y="0"/>
                    <a:pt x="0" y="5"/>
                    <a:pt x="4" y="9"/>
                  </a:cubicBezTo>
                  <a:cubicBezTo>
                    <a:pt x="4" y="9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7" name="Freeform 1253">
              <a:extLst>
                <a:ext uri="{FF2B5EF4-FFF2-40B4-BE49-F238E27FC236}">
                  <a16:creationId xmlns:a16="http://schemas.microsoft.com/office/drawing/2014/main" id="{BAF24EDF-CFAE-4F07-A42F-A0D57410B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" y="1536"/>
              <a:ext cx="19" cy="17"/>
            </a:xfrm>
            <a:custGeom>
              <a:avLst/>
              <a:gdLst>
                <a:gd name="T0" fmla="*/ 6 w 33"/>
                <a:gd name="T1" fmla="*/ 2 h 28"/>
                <a:gd name="T2" fmla="*/ 4 w 33"/>
                <a:gd name="T3" fmla="*/ 6 h 28"/>
                <a:gd name="T4" fmla="*/ 1 w 33"/>
                <a:gd name="T5" fmla="*/ 4 h 28"/>
                <a:gd name="T6" fmla="*/ 2 w 33"/>
                <a:gd name="T7" fmla="*/ 1 h 28"/>
                <a:gd name="T8" fmla="*/ 6 w 33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8">
                  <a:moveTo>
                    <a:pt x="31" y="10"/>
                  </a:moveTo>
                  <a:cubicBezTo>
                    <a:pt x="33" y="16"/>
                    <a:pt x="28" y="23"/>
                    <a:pt x="20" y="26"/>
                  </a:cubicBezTo>
                  <a:cubicBezTo>
                    <a:pt x="11" y="28"/>
                    <a:pt x="3" y="24"/>
                    <a:pt x="1" y="18"/>
                  </a:cubicBezTo>
                  <a:cubicBezTo>
                    <a:pt x="0" y="11"/>
                    <a:pt x="5" y="4"/>
                    <a:pt x="13" y="2"/>
                  </a:cubicBezTo>
                  <a:cubicBezTo>
                    <a:pt x="22" y="0"/>
                    <a:pt x="30" y="3"/>
                    <a:pt x="31" y="1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8" name="Freeform 1254">
              <a:extLst>
                <a:ext uri="{FF2B5EF4-FFF2-40B4-BE49-F238E27FC236}">
                  <a16:creationId xmlns:a16="http://schemas.microsoft.com/office/drawing/2014/main" id="{D8D7C56C-412C-4D22-A73B-AB5CDC853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39"/>
              <a:ext cx="15" cy="12"/>
            </a:xfrm>
            <a:custGeom>
              <a:avLst/>
              <a:gdLst>
                <a:gd name="T0" fmla="*/ 5 w 26"/>
                <a:gd name="T1" fmla="*/ 1 h 22"/>
                <a:gd name="T2" fmla="*/ 3 w 26"/>
                <a:gd name="T3" fmla="*/ 3 h 22"/>
                <a:gd name="T4" fmla="*/ 1 w 26"/>
                <a:gd name="T5" fmla="*/ 2 h 22"/>
                <a:gd name="T6" fmla="*/ 2 w 26"/>
                <a:gd name="T7" fmla="*/ 1 h 22"/>
                <a:gd name="T8" fmla="*/ 5 w 26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2">
                  <a:moveTo>
                    <a:pt x="24" y="8"/>
                  </a:moveTo>
                  <a:cubicBezTo>
                    <a:pt x="26" y="13"/>
                    <a:pt x="21" y="18"/>
                    <a:pt x="15" y="20"/>
                  </a:cubicBezTo>
                  <a:cubicBezTo>
                    <a:pt x="9" y="22"/>
                    <a:pt x="2" y="19"/>
                    <a:pt x="1" y="14"/>
                  </a:cubicBezTo>
                  <a:cubicBezTo>
                    <a:pt x="0" y="9"/>
                    <a:pt x="4" y="3"/>
                    <a:pt x="10" y="1"/>
                  </a:cubicBezTo>
                  <a:cubicBezTo>
                    <a:pt x="16" y="0"/>
                    <a:pt x="23" y="2"/>
                    <a:pt x="24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99" name="Freeform 1255">
              <a:extLst>
                <a:ext uri="{FF2B5EF4-FFF2-40B4-BE49-F238E27FC236}">
                  <a16:creationId xmlns:a16="http://schemas.microsoft.com/office/drawing/2014/main" id="{D6F36022-AD10-4343-B77A-5FAE8CD25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536"/>
              <a:ext cx="9" cy="6"/>
            </a:xfrm>
            <a:custGeom>
              <a:avLst/>
              <a:gdLst>
                <a:gd name="T0" fmla="*/ 0 w 16"/>
                <a:gd name="T1" fmla="*/ 1 h 10"/>
                <a:gd name="T2" fmla="*/ 3 w 16"/>
                <a:gd name="T3" fmla="*/ 2 h 10"/>
                <a:gd name="T4" fmla="*/ 0 w 16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0">
                  <a:moveTo>
                    <a:pt x="0" y="2"/>
                  </a:moveTo>
                  <a:cubicBezTo>
                    <a:pt x="0" y="2"/>
                    <a:pt x="13" y="0"/>
                    <a:pt x="16" y="10"/>
                  </a:cubicBezTo>
                  <a:cubicBezTo>
                    <a:pt x="16" y="10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0" name="Freeform 1256">
              <a:extLst>
                <a:ext uri="{FF2B5EF4-FFF2-40B4-BE49-F238E27FC236}">
                  <a16:creationId xmlns:a16="http://schemas.microsoft.com/office/drawing/2014/main" id="{CB3CA43C-F8A2-42EE-BFE4-529DC52FE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" y="1544"/>
              <a:ext cx="2" cy="5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2 h 9"/>
                <a:gd name="T4" fmla="*/ 0 w 5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cubicBezTo>
                    <a:pt x="2" y="0"/>
                    <a:pt x="0" y="6"/>
                    <a:pt x="5" y="9"/>
                  </a:cubicBezTo>
                  <a:cubicBezTo>
                    <a:pt x="5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1" name="Freeform 1257">
              <a:extLst>
                <a:ext uri="{FF2B5EF4-FFF2-40B4-BE49-F238E27FC236}">
                  <a16:creationId xmlns:a16="http://schemas.microsoft.com/office/drawing/2014/main" id="{12948570-C38A-480D-84F7-439822460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555"/>
              <a:ext cx="19" cy="17"/>
            </a:xfrm>
            <a:custGeom>
              <a:avLst/>
              <a:gdLst>
                <a:gd name="T0" fmla="*/ 6 w 34"/>
                <a:gd name="T1" fmla="*/ 2 h 29"/>
                <a:gd name="T2" fmla="*/ 4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2"/>
                    <a:pt x="22" y="26"/>
                  </a:cubicBezTo>
                  <a:cubicBezTo>
                    <a:pt x="14" y="29"/>
                    <a:pt x="5" y="26"/>
                    <a:pt x="3" y="20"/>
                  </a:cubicBezTo>
                  <a:cubicBezTo>
                    <a:pt x="0" y="14"/>
                    <a:pt x="5" y="6"/>
                    <a:pt x="13" y="3"/>
                  </a:cubicBezTo>
                  <a:cubicBezTo>
                    <a:pt x="21" y="0"/>
                    <a:pt x="29" y="2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2" name="Freeform 1258">
              <a:extLst>
                <a:ext uri="{FF2B5EF4-FFF2-40B4-BE49-F238E27FC236}">
                  <a16:creationId xmlns:a16="http://schemas.microsoft.com/office/drawing/2014/main" id="{5D092D76-971F-4B87-9D2B-EAA8F5CF4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58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3" name="Freeform 1259">
              <a:extLst>
                <a:ext uri="{FF2B5EF4-FFF2-40B4-BE49-F238E27FC236}">
                  <a16:creationId xmlns:a16="http://schemas.microsoft.com/office/drawing/2014/main" id="{3F3DAC6D-4DA1-486D-876F-134E7748C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555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4" name="Freeform 1260">
              <a:extLst>
                <a:ext uri="{FF2B5EF4-FFF2-40B4-BE49-F238E27FC236}">
                  <a16:creationId xmlns:a16="http://schemas.microsoft.com/office/drawing/2014/main" id="{6715D571-1BC1-4E48-8A44-D6AD7C8CA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64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0"/>
                    <a:pt x="0" y="6"/>
                    <a:pt x="6" y="8"/>
                  </a:cubicBezTo>
                  <a:cubicBezTo>
                    <a:pt x="6" y="8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5" name="Freeform 1261">
              <a:extLst>
                <a:ext uri="{FF2B5EF4-FFF2-40B4-BE49-F238E27FC236}">
                  <a16:creationId xmlns:a16="http://schemas.microsoft.com/office/drawing/2014/main" id="{DBD4F2C1-BBCB-4503-AB55-613EB0AC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" y="1542"/>
              <a:ext cx="19" cy="16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4 h 29"/>
                <a:gd name="T4" fmla="*/ 1 w 33"/>
                <a:gd name="T5" fmla="*/ 3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9"/>
                  </a:moveTo>
                  <a:cubicBezTo>
                    <a:pt x="33" y="15"/>
                    <a:pt x="29" y="22"/>
                    <a:pt x="21" y="26"/>
                  </a:cubicBezTo>
                  <a:cubicBezTo>
                    <a:pt x="13" y="29"/>
                    <a:pt x="4" y="26"/>
                    <a:pt x="2" y="20"/>
                  </a:cubicBezTo>
                  <a:cubicBezTo>
                    <a:pt x="0" y="14"/>
                    <a:pt x="4" y="6"/>
                    <a:pt x="12" y="3"/>
                  </a:cubicBezTo>
                  <a:cubicBezTo>
                    <a:pt x="20" y="0"/>
                    <a:pt x="28" y="2"/>
                    <a:pt x="31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6" name="Freeform 1262">
              <a:extLst>
                <a:ext uri="{FF2B5EF4-FFF2-40B4-BE49-F238E27FC236}">
                  <a16:creationId xmlns:a16="http://schemas.microsoft.com/office/drawing/2014/main" id="{F1F46826-276F-484A-9DE9-5247A38E6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4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7"/>
                  </a:moveTo>
                  <a:cubicBezTo>
                    <a:pt x="26" y="12"/>
                    <a:pt x="22" y="18"/>
                    <a:pt x="16" y="20"/>
                  </a:cubicBezTo>
                  <a:cubicBezTo>
                    <a:pt x="10" y="23"/>
                    <a:pt x="4" y="21"/>
                    <a:pt x="2" y="16"/>
                  </a:cubicBezTo>
                  <a:cubicBezTo>
                    <a:pt x="0" y="11"/>
                    <a:pt x="3" y="5"/>
                    <a:pt x="9" y="2"/>
                  </a:cubicBezTo>
                  <a:cubicBezTo>
                    <a:pt x="15" y="0"/>
                    <a:pt x="22" y="2"/>
                    <a:pt x="24" y="7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7" name="Freeform 1263">
              <a:extLst>
                <a:ext uri="{FF2B5EF4-FFF2-40B4-BE49-F238E27FC236}">
                  <a16:creationId xmlns:a16="http://schemas.microsoft.com/office/drawing/2014/main" id="{0555AE74-789C-47C0-BD2A-C88AF0E3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" y="1541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4"/>
                  </a:moveTo>
                  <a:cubicBezTo>
                    <a:pt x="0" y="4"/>
                    <a:pt x="13" y="0"/>
                    <a:pt x="18" y="10"/>
                  </a:cubicBezTo>
                  <a:cubicBezTo>
                    <a:pt x="18" y="10"/>
                    <a:pt x="12" y="2"/>
                    <a:pt x="0" y="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8" name="Freeform 1264">
              <a:extLst>
                <a:ext uri="{FF2B5EF4-FFF2-40B4-BE49-F238E27FC236}">
                  <a16:creationId xmlns:a16="http://schemas.microsoft.com/office/drawing/2014/main" id="{A9D82224-31DD-469F-8D3C-046E71807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550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09" name="Freeform 1265">
              <a:extLst>
                <a:ext uri="{FF2B5EF4-FFF2-40B4-BE49-F238E27FC236}">
                  <a16:creationId xmlns:a16="http://schemas.microsoft.com/office/drawing/2014/main" id="{42785252-A462-4F3B-B900-DB756F130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1520"/>
              <a:ext cx="20" cy="17"/>
            </a:xfrm>
            <a:custGeom>
              <a:avLst/>
              <a:gdLst>
                <a:gd name="T0" fmla="*/ 6 w 34"/>
                <a:gd name="T1" fmla="*/ 2 h 29"/>
                <a:gd name="T2" fmla="*/ 5 w 34"/>
                <a:gd name="T3" fmla="*/ 5 h 29"/>
                <a:gd name="T4" fmla="*/ 1 w 34"/>
                <a:gd name="T5" fmla="*/ 4 h 29"/>
                <a:gd name="T6" fmla="*/ 3 w 34"/>
                <a:gd name="T7" fmla="*/ 1 h 29"/>
                <a:gd name="T8" fmla="*/ 6 w 34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2" y="9"/>
                  </a:moveTo>
                  <a:cubicBezTo>
                    <a:pt x="34" y="15"/>
                    <a:pt x="30" y="23"/>
                    <a:pt x="22" y="26"/>
                  </a:cubicBezTo>
                  <a:cubicBezTo>
                    <a:pt x="14" y="29"/>
                    <a:pt x="5" y="27"/>
                    <a:pt x="3" y="21"/>
                  </a:cubicBezTo>
                  <a:cubicBezTo>
                    <a:pt x="0" y="14"/>
                    <a:pt x="5" y="7"/>
                    <a:pt x="13" y="4"/>
                  </a:cubicBezTo>
                  <a:cubicBezTo>
                    <a:pt x="21" y="0"/>
                    <a:pt x="29" y="3"/>
                    <a:pt x="32" y="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0" name="Freeform 1266">
              <a:extLst>
                <a:ext uri="{FF2B5EF4-FFF2-40B4-BE49-F238E27FC236}">
                  <a16:creationId xmlns:a16="http://schemas.microsoft.com/office/drawing/2014/main" id="{357D5206-09C2-4C2A-9653-D71F6C18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" y="1523"/>
              <a:ext cx="16" cy="13"/>
            </a:xfrm>
            <a:custGeom>
              <a:avLst/>
              <a:gdLst>
                <a:gd name="T0" fmla="*/ 5 w 27"/>
                <a:gd name="T1" fmla="*/ 2 h 23"/>
                <a:gd name="T2" fmla="*/ 4 w 27"/>
                <a:gd name="T3" fmla="*/ 4 h 23"/>
                <a:gd name="T4" fmla="*/ 1 w 27"/>
                <a:gd name="T5" fmla="*/ 3 h 23"/>
                <a:gd name="T6" fmla="*/ 2 w 27"/>
                <a:gd name="T7" fmla="*/ 1 h 23"/>
                <a:gd name="T8" fmla="*/ 5 w 27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3">
                  <a:moveTo>
                    <a:pt x="25" y="8"/>
                  </a:moveTo>
                  <a:cubicBezTo>
                    <a:pt x="27" y="13"/>
                    <a:pt x="23" y="19"/>
                    <a:pt x="17" y="21"/>
                  </a:cubicBezTo>
                  <a:cubicBezTo>
                    <a:pt x="11" y="23"/>
                    <a:pt x="4" y="21"/>
                    <a:pt x="2" y="16"/>
                  </a:cubicBezTo>
                  <a:cubicBezTo>
                    <a:pt x="0" y="11"/>
                    <a:pt x="4" y="5"/>
                    <a:pt x="10" y="3"/>
                  </a:cubicBezTo>
                  <a:cubicBezTo>
                    <a:pt x="16" y="0"/>
                    <a:pt x="23" y="3"/>
                    <a:pt x="25" y="8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1" name="Freeform 1267">
              <a:extLst>
                <a:ext uri="{FF2B5EF4-FFF2-40B4-BE49-F238E27FC236}">
                  <a16:creationId xmlns:a16="http://schemas.microsoft.com/office/drawing/2014/main" id="{BB05E30D-CA7D-400A-BCBA-E1C74BE40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520"/>
              <a:ext cx="10" cy="6"/>
            </a:xfrm>
            <a:custGeom>
              <a:avLst/>
              <a:gdLst>
                <a:gd name="T0" fmla="*/ 0 w 17"/>
                <a:gd name="T1" fmla="*/ 1 h 11"/>
                <a:gd name="T2" fmla="*/ 4 w 17"/>
                <a:gd name="T3" fmla="*/ 2 h 11"/>
                <a:gd name="T4" fmla="*/ 0 w 17"/>
                <a:gd name="T5" fmla="*/ 1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5"/>
                  </a:moveTo>
                  <a:cubicBezTo>
                    <a:pt x="0" y="5"/>
                    <a:pt x="13" y="0"/>
                    <a:pt x="17" y="11"/>
                  </a:cubicBezTo>
                  <a:cubicBezTo>
                    <a:pt x="17" y="11"/>
                    <a:pt x="12" y="3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2" name="Freeform 1268">
              <a:extLst>
                <a:ext uri="{FF2B5EF4-FFF2-40B4-BE49-F238E27FC236}">
                  <a16:creationId xmlns:a16="http://schemas.microsoft.com/office/drawing/2014/main" id="{AB52DAA9-FB89-4F47-8003-2A5126ED3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29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2" y="0"/>
                  </a:moveTo>
                  <a:cubicBezTo>
                    <a:pt x="2" y="0"/>
                    <a:pt x="0" y="6"/>
                    <a:pt x="6" y="9"/>
                  </a:cubicBezTo>
                  <a:cubicBezTo>
                    <a:pt x="6" y="9"/>
                    <a:pt x="1" y="6"/>
                    <a:pt x="2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3" name="Oval 1269">
              <a:extLst>
                <a:ext uri="{FF2B5EF4-FFF2-40B4-BE49-F238E27FC236}">
                  <a16:creationId xmlns:a16="http://schemas.microsoft.com/office/drawing/2014/main" id="{B95685AC-A985-4505-9BC1-2C3F25383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576"/>
              <a:ext cx="18" cy="14"/>
            </a:xfrm>
            <a:prstGeom prst="ellipse">
              <a:avLst/>
            </a:pr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4" name="Oval 1270">
              <a:extLst>
                <a:ext uri="{FF2B5EF4-FFF2-40B4-BE49-F238E27FC236}">
                  <a16:creationId xmlns:a16="http://schemas.microsoft.com/office/drawing/2014/main" id="{6E6045F8-8E13-4688-B194-60A806E34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1577"/>
              <a:ext cx="14" cy="12"/>
            </a:xfrm>
            <a:prstGeom prst="ellipse">
              <a:avLst/>
            </a:pr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515" name="Freeform 1271">
              <a:extLst>
                <a:ext uri="{FF2B5EF4-FFF2-40B4-BE49-F238E27FC236}">
                  <a16:creationId xmlns:a16="http://schemas.microsoft.com/office/drawing/2014/main" id="{1F43BFD1-CA08-483E-93F1-FE76E88C2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576"/>
              <a:ext cx="8" cy="7"/>
            </a:xfrm>
            <a:custGeom>
              <a:avLst/>
              <a:gdLst>
                <a:gd name="T0" fmla="*/ 0 w 14"/>
                <a:gd name="T1" fmla="*/ 0 h 12"/>
                <a:gd name="T2" fmla="*/ 3 w 14"/>
                <a:gd name="T3" fmla="*/ 2 h 12"/>
                <a:gd name="T4" fmla="*/ 0 w 14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cubicBezTo>
                    <a:pt x="0" y="0"/>
                    <a:pt x="14" y="1"/>
                    <a:pt x="14" y="12"/>
                  </a:cubicBezTo>
                  <a:cubicBezTo>
                    <a:pt x="14" y="12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6" name="Freeform 1272">
              <a:extLst>
                <a:ext uri="{FF2B5EF4-FFF2-40B4-BE49-F238E27FC236}">
                  <a16:creationId xmlns:a16="http://schemas.microsoft.com/office/drawing/2014/main" id="{3C20D965-A8BB-4CDE-B6D6-45B3F3305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8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7" name="Freeform 1273">
              <a:extLst>
                <a:ext uri="{FF2B5EF4-FFF2-40B4-BE49-F238E27FC236}">
                  <a16:creationId xmlns:a16="http://schemas.microsoft.com/office/drawing/2014/main" id="{66B26AB0-779F-4593-B064-81DCC9C22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1580"/>
              <a:ext cx="19" cy="17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5 h 30"/>
                <a:gd name="T4" fmla="*/ 1 w 33"/>
                <a:gd name="T5" fmla="*/ 4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8" name="Freeform 1274">
              <a:extLst>
                <a:ext uri="{FF2B5EF4-FFF2-40B4-BE49-F238E27FC236}">
                  <a16:creationId xmlns:a16="http://schemas.microsoft.com/office/drawing/2014/main" id="{E1A04694-6604-4B9F-B209-B775AB166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83"/>
              <a:ext cx="15" cy="13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19" name="Freeform 1275">
              <a:extLst>
                <a:ext uri="{FF2B5EF4-FFF2-40B4-BE49-F238E27FC236}">
                  <a16:creationId xmlns:a16="http://schemas.microsoft.com/office/drawing/2014/main" id="{8CE272EE-8927-4D40-A717-F5DDF8E70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580"/>
              <a:ext cx="11" cy="5"/>
            </a:xfrm>
            <a:custGeom>
              <a:avLst/>
              <a:gdLst>
                <a:gd name="T0" fmla="*/ 0 w 18"/>
                <a:gd name="T1" fmla="*/ 1 h 10"/>
                <a:gd name="T2" fmla="*/ 4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0" name="Freeform 1276">
              <a:extLst>
                <a:ext uri="{FF2B5EF4-FFF2-40B4-BE49-F238E27FC236}">
                  <a16:creationId xmlns:a16="http://schemas.microsoft.com/office/drawing/2014/main" id="{AF2A73A6-6741-4E02-A512-089609A9A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590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1" name="Freeform 1277">
              <a:extLst>
                <a:ext uri="{FF2B5EF4-FFF2-40B4-BE49-F238E27FC236}">
                  <a16:creationId xmlns:a16="http://schemas.microsoft.com/office/drawing/2014/main" id="{9BA965F6-773C-4F1D-9027-164D8364E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04"/>
              <a:ext cx="19" cy="18"/>
            </a:xfrm>
            <a:custGeom>
              <a:avLst/>
              <a:gdLst>
                <a:gd name="T0" fmla="*/ 6 w 33"/>
                <a:gd name="T1" fmla="*/ 2 h 30"/>
                <a:gd name="T2" fmla="*/ 4 w 33"/>
                <a:gd name="T3" fmla="*/ 6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30" y="8"/>
                  </a:moveTo>
                  <a:cubicBezTo>
                    <a:pt x="33" y="14"/>
                    <a:pt x="30" y="22"/>
                    <a:pt x="22" y="26"/>
                  </a:cubicBezTo>
                  <a:cubicBezTo>
                    <a:pt x="14" y="30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2" name="Freeform 1278">
              <a:extLst>
                <a:ext uri="{FF2B5EF4-FFF2-40B4-BE49-F238E27FC236}">
                  <a16:creationId xmlns:a16="http://schemas.microsoft.com/office/drawing/2014/main" id="{8122EEE6-F316-44C0-B98F-37940EC9A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" y="1607"/>
              <a:ext cx="15" cy="14"/>
            </a:xfrm>
            <a:custGeom>
              <a:avLst/>
              <a:gdLst>
                <a:gd name="T0" fmla="*/ 4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4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3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8" y="3"/>
                  </a:cubicBezTo>
                  <a:cubicBezTo>
                    <a:pt x="14" y="0"/>
                    <a:pt x="21" y="1"/>
                    <a:pt x="23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3" name="Freeform 1279">
              <a:extLst>
                <a:ext uri="{FF2B5EF4-FFF2-40B4-BE49-F238E27FC236}">
                  <a16:creationId xmlns:a16="http://schemas.microsoft.com/office/drawing/2014/main" id="{1408E338-1B6C-4296-A1A5-70616C398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04"/>
              <a:ext cx="10" cy="6"/>
            </a:xfrm>
            <a:custGeom>
              <a:avLst/>
              <a:gdLst>
                <a:gd name="T0" fmla="*/ 0 w 18"/>
                <a:gd name="T1" fmla="*/ 1 h 10"/>
                <a:gd name="T2" fmla="*/ 3 w 18"/>
                <a:gd name="T3" fmla="*/ 2 h 10"/>
                <a:gd name="T4" fmla="*/ 0 w 18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5"/>
                  </a:moveTo>
                  <a:cubicBezTo>
                    <a:pt x="0" y="5"/>
                    <a:pt x="13" y="0"/>
                    <a:pt x="18" y="10"/>
                  </a:cubicBezTo>
                  <a:cubicBezTo>
                    <a:pt x="18" y="10"/>
                    <a:pt x="12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4" name="Freeform 1280">
              <a:extLst>
                <a:ext uri="{FF2B5EF4-FFF2-40B4-BE49-F238E27FC236}">
                  <a16:creationId xmlns:a16="http://schemas.microsoft.com/office/drawing/2014/main" id="{DF48AAD4-F0ED-464C-A093-BF55887D2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614"/>
              <a:ext cx="3" cy="5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5" name="Freeform 1281">
              <a:extLst>
                <a:ext uri="{FF2B5EF4-FFF2-40B4-BE49-F238E27FC236}">
                  <a16:creationId xmlns:a16="http://schemas.microsoft.com/office/drawing/2014/main" id="{A3AF4AB0-B5E1-4EFE-A5B5-000A4BBC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" y="1633"/>
              <a:ext cx="15" cy="19"/>
            </a:xfrm>
            <a:custGeom>
              <a:avLst/>
              <a:gdLst>
                <a:gd name="T0" fmla="*/ 3 w 26"/>
                <a:gd name="T1" fmla="*/ 0 h 32"/>
                <a:gd name="T2" fmla="*/ 5 w 26"/>
                <a:gd name="T3" fmla="*/ 4 h 32"/>
                <a:gd name="T4" fmla="*/ 2 w 26"/>
                <a:gd name="T5" fmla="*/ 7 h 32"/>
                <a:gd name="T6" fmla="*/ 1 w 26"/>
                <a:gd name="T7" fmla="*/ 3 h 32"/>
                <a:gd name="T8" fmla="*/ 3 w 26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2">
                  <a:moveTo>
                    <a:pt x="14" y="0"/>
                  </a:moveTo>
                  <a:cubicBezTo>
                    <a:pt x="21" y="1"/>
                    <a:pt x="26" y="8"/>
                    <a:pt x="25" y="17"/>
                  </a:cubicBezTo>
                  <a:cubicBezTo>
                    <a:pt x="24" y="25"/>
                    <a:pt x="18" y="32"/>
                    <a:pt x="12" y="31"/>
                  </a:cubicBezTo>
                  <a:cubicBezTo>
                    <a:pt x="5" y="31"/>
                    <a:pt x="0" y="23"/>
                    <a:pt x="1" y="15"/>
                  </a:cubicBezTo>
                  <a:cubicBezTo>
                    <a:pt x="2" y="6"/>
                    <a:pt x="8" y="0"/>
                    <a:pt x="14" y="0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6" name="Freeform 1282">
              <a:extLst>
                <a:ext uri="{FF2B5EF4-FFF2-40B4-BE49-F238E27FC236}">
                  <a16:creationId xmlns:a16="http://schemas.microsoft.com/office/drawing/2014/main" id="{1413ADDE-CA9D-4D7F-BC6D-0CA68BA9C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636"/>
              <a:ext cx="12" cy="15"/>
            </a:xfrm>
            <a:custGeom>
              <a:avLst/>
              <a:gdLst>
                <a:gd name="T0" fmla="*/ 2 w 20"/>
                <a:gd name="T1" fmla="*/ 1 h 25"/>
                <a:gd name="T2" fmla="*/ 4 w 20"/>
                <a:gd name="T3" fmla="*/ 3 h 25"/>
                <a:gd name="T4" fmla="*/ 2 w 20"/>
                <a:gd name="T5" fmla="*/ 5 h 25"/>
                <a:gd name="T6" fmla="*/ 1 w 20"/>
                <a:gd name="T7" fmla="*/ 2 h 25"/>
                <a:gd name="T8" fmla="*/ 2 w 20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5">
                  <a:moveTo>
                    <a:pt x="11" y="1"/>
                  </a:moveTo>
                  <a:cubicBezTo>
                    <a:pt x="17" y="1"/>
                    <a:pt x="20" y="7"/>
                    <a:pt x="20" y="14"/>
                  </a:cubicBezTo>
                  <a:cubicBezTo>
                    <a:pt x="19" y="20"/>
                    <a:pt x="15" y="25"/>
                    <a:pt x="9" y="25"/>
                  </a:cubicBezTo>
                  <a:cubicBezTo>
                    <a:pt x="4" y="24"/>
                    <a:pt x="0" y="19"/>
                    <a:pt x="1" y="12"/>
                  </a:cubicBezTo>
                  <a:cubicBezTo>
                    <a:pt x="1" y="5"/>
                    <a:pt x="6" y="0"/>
                    <a:pt x="11" y="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7" name="Freeform 1283">
              <a:extLst>
                <a:ext uri="{FF2B5EF4-FFF2-40B4-BE49-F238E27FC236}">
                  <a16:creationId xmlns:a16="http://schemas.microsoft.com/office/drawing/2014/main" id="{53595344-CD2E-4B49-81EA-14AF5B13F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33"/>
              <a:ext cx="8" cy="8"/>
            </a:xfrm>
            <a:custGeom>
              <a:avLst/>
              <a:gdLst>
                <a:gd name="T0" fmla="*/ 0 w 13"/>
                <a:gd name="T1" fmla="*/ 3 h 14"/>
                <a:gd name="T2" fmla="*/ 3 w 13"/>
                <a:gd name="T3" fmla="*/ 1 h 14"/>
                <a:gd name="T4" fmla="*/ 0 w 13"/>
                <a:gd name="T5" fmla="*/ 3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cubicBezTo>
                    <a:pt x="0" y="14"/>
                    <a:pt x="2" y="0"/>
                    <a:pt x="13" y="1"/>
                  </a:cubicBezTo>
                  <a:cubicBezTo>
                    <a:pt x="13" y="1"/>
                    <a:pt x="3" y="2"/>
                    <a:pt x="0" y="14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8" name="Freeform 1284">
              <a:extLst>
                <a:ext uri="{FF2B5EF4-FFF2-40B4-BE49-F238E27FC236}">
                  <a16:creationId xmlns:a16="http://schemas.microsoft.com/office/drawing/2014/main" id="{45F37407-9732-4AA1-B0C8-8087EF0E0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649"/>
              <a:ext cx="6" cy="3"/>
            </a:xfrm>
            <a:custGeom>
              <a:avLst/>
              <a:gdLst>
                <a:gd name="T0" fmla="*/ 0 w 10"/>
                <a:gd name="T1" fmla="*/ 0 h 5"/>
                <a:gd name="T2" fmla="*/ 2 w 10"/>
                <a:gd name="T3" fmla="*/ 1 h 5"/>
                <a:gd name="T4" fmla="*/ 0 w 10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cubicBezTo>
                    <a:pt x="0" y="0"/>
                    <a:pt x="5" y="5"/>
                    <a:pt x="10" y="1"/>
                  </a:cubicBezTo>
                  <a:cubicBezTo>
                    <a:pt x="10" y="1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29" name="Freeform 1285">
              <a:extLst>
                <a:ext uri="{FF2B5EF4-FFF2-40B4-BE49-F238E27FC236}">
                  <a16:creationId xmlns:a16="http://schemas.microsoft.com/office/drawing/2014/main" id="{BB907E71-769E-456C-81BC-32B9ABEE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19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0" y="23"/>
                    <a:pt x="22" y="27"/>
                    <a:pt x="14" y="25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0" name="Freeform 1286">
              <a:extLst>
                <a:ext uri="{FF2B5EF4-FFF2-40B4-BE49-F238E27FC236}">
                  <a16:creationId xmlns:a16="http://schemas.microsoft.com/office/drawing/2014/main" id="{C0C0182F-B1C9-4FBB-AC53-EAE57E802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21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3"/>
                    <a:pt x="1" y="8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1" name="Freeform 1287">
              <a:extLst>
                <a:ext uri="{FF2B5EF4-FFF2-40B4-BE49-F238E27FC236}">
                  <a16:creationId xmlns:a16="http://schemas.microsoft.com/office/drawing/2014/main" id="{AB3368A4-50E0-405A-BE47-150159C1A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621"/>
              <a:ext cx="8" cy="8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2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4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2" name="Freeform 1288">
              <a:extLst>
                <a:ext uri="{FF2B5EF4-FFF2-40B4-BE49-F238E27FC236}">
                  <a16:creationId xmlns:a16="http://schemas.microsoft.com/office/drawing/2014/main" id="{80F46249-36CC-447D-9D3B-19B5A7277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" y="1623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3" y="10"/>
                  </a:cubicBezTo>
                  <a:cubicBezTo>
                    <a:pt x="3" y="10"/>
                    <a:pt x="1" y="4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3" name="Freeform 1289">
              <a:extLst>
                <a:ext uri="{FF2B5EF4-FFF2-40B4-BE49-F238E27FC236}">
                  <a16:creationId xmlns:a16="http://schemas.microsoft.com/office/drawing/2014/main" id="{C7EA6B74-248E-4A55-892C-9B842CD59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587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4" name="Freeform 1290">
              <a:extLst>
                <a:ext uri="{FF2B5EF4-FFF2-40B4-BE49-F238E27FC236}">
                  <a16:creationId xmlns:a16="http://schemas.microsoft.com/office/drawing/2014/main" id="{C35DB8C2-14AA-4975-BF88-12CFD47B6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1589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5" name="Freeform 1291">
              <a:extLst>
                <a:ext uri="{FF2B5EF4-FFF2-40B4-BE49-F238E27FC236}">
                  <a16:creationId xmlns:a16="http://schemas.microsoft.com/office/drawing/2014/main" id="{49BDF12D-6ECA-412A-83CB-9FF4E4D62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586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6" name="Freeform 1292">
              <a:extLst>
                <a:ext uri="{FF2B5EF4-FFF2-40B4-BE49-F238E27FC236}">
                  <a16:creationId xmlns:a16="http://schemas.microsoft.com/office/drawing/2014/main" id="{9BB6CB07-ABBF-4B3F-BC2E-6A4BC371B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" y="1596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7" name="Freeform 1293">
              <a:extLst>
                <a:ext uri="{FF2B5EF4-FFF2-40B4-BE49-F238E27FC236}">
                  <a16:creationId xmlns:a16="http://schemas.microsoft.com/office/drawing/2014/main" id="{44ACC534-2046-4D9A-9A07-431D02F28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5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9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8" name="Freeform 1294">
              <a:extLst>
                <a:ext uri="{FF2B5EF4-FFF2-40B4-BE49-F238E27FC236}">
                  <a16:creationId xmlns:a16="http://schemas.microsoft.com/office/drawing/2014/main" id="{E6893479-BE28-4D27-9235-E034AA470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" y="157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39" name="Freeform 1295">
              <a:extLst>
                <a:ext uri="{FF2B5EF4-FFF2-40B4-BE49-F238E27FC236}">
                  <a16:creationId xmlns:a16="http://schemas.microsoft.com/office/drawing/2014/main" id="{11B49C92-671E-4895-ABE9-365C931A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576"/>
              <a:ext cx="8" cy="9"/>
            </a:xfrm>
            <a:custGeom>
              <a:avLst/>
              <a:gdLst>
                <a:gd name="T0" fmla="*/ 0 w 13"/>
                <a:gd name="T1" fmla="*/ 0 h 15"/>
                <a:gd name="T2" fmla="*/ 2 w 13"/>
                <a:gd name="T3" fmla="*/ 3 h 15"/>
                <a:gd name="T4" fmla="*/ 0 w 13"/>
                <a:gd name="T5" fmla="*/ 0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0" y="0"/>
                    <a:pt x="13" y="3"/>
                    <a:pt x="11" y="15"/>
                  </a:cubicBezTo>
                  <a:cubicBezTo>
                    <a:pt x="11" y="15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0" name="Freeform 1296">
              <a:extLst>
                <a:ext uri="{FF2B5EF4-FFF2-40B4-BE49-F238E27FC236}">
                  <a16:creationId xmlns:a16="http://schemas.microsoft.com/office/drawing/2014/main" id="{7FC06D7C-979C-4D2E-9D48-F91F3C0A2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1579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1" name="Freeform 1297">
              <a:extLst>
                <a:ext uri="{FF2B5EF4-FFF2-40B4-BE49-F238E27FC236}">
                  <a16:creationId xmlns:a16="http://schemas.microsoft.com/office/drawing/2014/main" id="{D74A6268-2D45-4ED9-BC84-F18FA7325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08"/>
              <a:ext cx="19" cy="15"/>
            </a:xfrm>
            <a:custGeom>
              <a:avLst/>
              <a:gdLst>
                <a:gd name="T0" fmla="*/ 6 w 33"/>
                <a:gd name="T1" fmla="*/ 3 h 26"/>
                <a:gd name="T2" fmla="*/ 3 w 33"/>
                <a:gd name="T3" fmla="*/ 5 h 26"/>
                <a:gd name="T4" fmla="*/ 1 w 33"/>
                <a:gd name="T5" fmla="*/ 2 h 26"/>
                <a:gd name="T6" fmla="*/ 3 w 33"/>
                <a:gd name="T7" fmla="*/ 0 h 26"/>
                <a:gd name="T8" fmla="*/ 6 w 33"/>
                <a:gd name="T9" fmla="*/ 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6">
                  <a:moveTo>
                    <a:pt x="32" y="14"/>
                  </a:moveTo>
                  <a:cubicBezTo>
                    <a:pt x="31" y="21"/>
                    <a:pt x="24" y="26"/>
                    <a:pt x="15" y="25"/>
                  </a:cubicBezTo>
                  <a:cubicBezTo>
                    <a:pt x="7" y="24"/>
                    <a:pt x="0" y="18"/>
                    <a:pt x="1" y="11"/>
                  </a:cubicBezTo>
                  <a:cubicBezTo>
                    <a:pt x="2" y="4"/>
                    <a:pt x="9" y="0"/>
                    <a:pt x="18" y="0"/>
                  </a:cubicBezTo>
                  <a:cubicBezTo>
                    <a:pt x="26" y="1"/>
                    <a:pt x="33" y="8"/>
                    <a:pt x="32" y="1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2" name="Freeform 1298">
              <a:extLst>
                <a:ext uri="{FF2B5EF4-FFF2-40B4-BE49-F238E27FC236}">
                  <a16:creationId xmlns:a16="http://schemas.microsoft.com/office/drawing/2014/main" id="{85A1B28C-E278-4F58-ACD0-647863917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" y="1609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7"/>
                    <a:pt x="18" y="21"/>
                    <a:pt x="11" y="20"/>
                  </a:cubicBezTo>
                  <a:cubicBezTo>
                    <a:pt x="5" y="20"/>
                    <a:pt x="0" y="15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3" name="Freeform 1299">
              <a:extLst>
                <a:ext uri="{FF2B5EF4-FFF2-40B4-BE49-F238E27FC236}">
                  <a16:creationId xmlns:a16="http://schemas.microsoft.com/office/drawing/2014/main" id="{7136386F-20CD-4E51-A2EC-D7127F45E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08"/>
              <a:ext cx="7" cy="9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4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2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4" name="Freeform 1300">
              <a:extLst>
                <a:ext uri="{FF2B5EF4-FFF2-40B4-BE49-F238E27FC236}">
                  <a16:creationId xmlns:a16="http://schemas.microsoft.com/office/drawing/2014/main" id="{F616B24F-D507-4F5B-ABC5-B5E987AA6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" y="1612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5" name="Freeform 1301">
              <a:extLst>
                <a:ext uri="{FF2B5EF4-FFF2-40B4-BE49-F238E27FC236}">
                  <a16:creationId xmlns:a16="http://schemas.microsoft.com/office/drawing/2014/main" id="{A8C9A569-DCFA-4FC9-949D-843E24701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0"/>
              <a:ext cx="18" cy="14"/>
            </a:xfrm>
            <a:custGeom>
              <a:avLst/>
              <a:gdLst>
                <a:gd name="T0" fmla="*/ 6 w 31"/>
                <a:gd name="T1" fmla="*/ 2 h 25"/>
                <a:gd name="T2" fmla="*/ 3 w 31"/>
                <a:gd name="T3" fmla="*/ 4 h 25"/>
                <a:gd name="T4" fmla="*/ 0 w 31"/>
                <a:gd name="T5" fmla="*/ 2 h 25"/>
                <a:gd name="T6" fmla="*/ 3 w 31"/>
                <a:gd name="T7" fmla="*/ 0 h 25"/>
                <a:gd name="T8" fmla="*/ 6 w 31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25">
                  <a:moveTo>
                    <a:pt x="31" y="13"/>
                  </a:moveTo>
                  <a:cubicBezTo>
                    <a:pt x="31" y="20"/>
                    <a:pt x="24" y="25"/>
                    <a:pt x="15" y="25"/>
                  </a:cubicBezTo>
                  <a:cubicBezTo>
                    <a:pt x="6" y="24"/>
                    <a:pt x="0" y="19"/>
                    <a:pt x="0" y="12"/>
                  </a:cubicBezTo>
                  <a:cubicBezTo>
                    <a:pt x="0" y="5"/>
                    <a:pt x="7" y="0"/>
                    <a:pt x="16" y="0"/>
                  </a:cubicBezTo>
                  <a:cubicBezTo>
                    <a:pt x="25" y="1"/>
                    <a:pt x="31" y="6"/>
                    <a:pt x="31" y="1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6" name="Freeform 1302">
              <a:extLst>
                <a:ext uri="{FF2B5EF4-FFF2-40B4-BE49-F238E27FC236}">
                  <a16:creationId xmlns:a16="http://schemas.microsoft.com/office/drawing/2014/main" id="{0E2B26AF-1FA6-4366-B1C9-8E81D116C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641"/>
              <a:ext cx="14" cy="12"/>
            </a:xfrm>
            <a:custGeom>
              <a:avLst/>
              <a:gdLst>
                <a:gd name="T0" fmla="*/ 4 w 25"/>
                <a:gd name="T1" fmla="*/ 2 h 20"/>
                <a:gd name="T2" fmla="*/ 2 w 25"/>
                <a:gd name="T3" fmla="*/ 4 h 20"/>
                <a:gd name="T4" fmla="*/ 1 w 25"/>
                <a:gd name="T5" fmla="*/ 2 h 20"/>
                <a:gd name="T6" fmla="*/ 2 w 25"/>
                <a:gd name="T7" fmla="*/ 0 h 20"/>
                <a:gd name="T8" fmla="*/ 4 w 25"/>
                <a:gd name="T9" fmla="*/ 2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0">
                  <a:moveTo>
                    <a:pt x="24" y="10"/>
                  </a:moveTo>
                  <a:cubicBezTo>
                    <a:pt x="24" y="16"/>
                    <a:pt x="19" y="20"/>
                    <a:pt x="12" y="20"/>
                  </a:cubicBezTo>
                  <a:cubicBezTo>
                    <a:pt x="6" y="19"/>
                    <a:pt x="0" y="15"/>
                    <a:pt x="1" y="9"/>
                  </a:cubicBezTo>
                  <a:cubicBezTo>
                    <a:pt x="1" y="4"/>
                    <a:pt x="6" y="0"/>
                    <a:pt x="13" y="0"/>
                  </a:cubicBezTo>
                  <a:cubicBezTo>
                    <a:pt x="19" y="0"/>
                    <a:pt x="25" y="5"/>
                    <a:pt x="24" y="10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7" name="Freeform 1303">
              <a:extLst>
                <a:ext uri="{FF2B5EF4-FFF2-40B4-BE49-F238E27FC236}">
                  <a16:creationId xmlns:a16="http://schemas.microsoft.com/office/drawing/2014/main" id="{65114FA5-9F84-48B9-BD28-2F87225F7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40"/>
              <a:ext cx="8" cy="8"/>
            </a:xfrm>
            <a:custGeom>
              <a:avLst/>
              <a:gdLst>
                <a:gd name="T0" fmla="*/ 0 w 14"/>
                <a:gd name="T1" fmla="*/ 0 h 13"/>
                <a:gd name="T2" fmla="*/ 2 w 14"/>
                <a:gd name="T3" fmla="*/ 3 h 13"/>
                <a:gd name="T4" fmla="*/ 0 w 14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3">
                  <a:moveTo>
                    <a:pt x="0" y="0"/>
                  </a:moveTo>
                  <a:cubicBezTo>
                    <a:pt x="0" y="0"/>
                    <a:pt x="14" y="1"/>
                    <a:pt x="13" y="13"/>
                  </a:cubicBezTo>
                  <a:cubicBezTo>
                    <a:pt x="13" y="13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8" name="Freeform 1304">
              <a:extLst>
                <a:ext uri="{FF2B5EF4-FFF2-40B4-BE49-F238E27FC236}">
                  <a16:creationId xmlns:a16="http://schemas.microsoft.com/office/drawing/2014/main" id="{5120E726-5287-4967-BB27-A799BA8D1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44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49" name="Freeform 1305">
              <a:extLst>
                <a:ext uri="{FF2B5EF4-FFF2-40B4-BE49-F238E27FC236}">
                  <a16:creationId xmlns:a16="http://schemas.microsoft.com/office/drawing/2014/main" id="{FC5FA93D-7CBA-4BD3-B1B6-B056A03A6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6"/>
              <a:ext cx="19" cy="16"/>
            </a:xfrm>
            <a:custGeom>
              <a:avLst/>
              <a:gdLst>
                <a:gd name="T0" fmla="*/ 6 w 33"/>
                <a:gd name="T1" fmla="*/ 3 h 29"/>
                <a:gd name="T2" fmla="*/ 2 w 33"/>
                <a:gd name="T3" fmla="*/ 4 h 29"/>
                <a:gd name="T4" fmla="*/ 1 w 33"/>
                <a:gd name="T5" fmla="*/ 2 h 29"/>
                <a:gd name="T6" fmla="*/ 4 w 33"/>
                <a:gd name="T7" fmla="*/ 1 h 29"/>
                <a:gd name="T8" fmla="*/ 6 w 33"/>
                <a:gd name="T9" fmla="*/ 3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1" y="19"/>
                  </a:moveTo>
                  <a:cubicBezTo>
                    <a:pt x="29" y="26"/>
                    <a:pt x="21" y="29"/>
                    <a:pt x="13" y="26"/>
                  </a:cubicBezTo>
                  <a:cubicBezTo>
                    <a:pt x="4" y="23"/>
                    <a:pt x="0" y="16"/>
                    <a:pt x="2" y="9"/>
                  </a:cubicBezTo>
                  <a:cubicBezTo>
                    <a:pt x="4" y="3"/>
                    <a:pt x="12" y="0"/>
                    <a:pt x="20" y="3"/>
                  </a:cubicBezTo>
                  <a:cubicBezTo>
                    <a:pt x="29" y="6"/>
                    <a:pt x="33" y="13"/>
                    <a:pt x="31" y="1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0" name="Freeform 1306">
              <a:extLst>
                <a:ext uri="{FF2B5EF4-FFF2-40B4-BE49-F238E27FC236}">
                  <a16:creationId xmlns:a16="http://schemas.microsoft.com/office/drawing/2014/main" id="{EC2A44EA-A673-4167-83D8-BA07FBADB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7"/>
              <a:ext cx="16" cy="13"/>
            </a:xfrm>
            <a:custGeom>
              <a:avLst/>
              <a:gdLst>
                <a:gd name="T0" fmla="*/ 5 w 27"/>
                <a:gd name="T1" fmla="*/ 3 h 22"/>
                <a:gd name="T2" fmla="*/ 2 w 27"/>
                <a:gd name="T3" fmla="*/ 4 h 22"/>
                <a:gd name="T4" fmla="*/ 1 w 27"/>
                <a:gd name="T5" fmla="*/ 1 h 22"/>
                <a:gd name="T6" fmla="*/ 4 w 27"/>
                <a:gd name="T7" fmla="*/ 1 h 22"/>
                <a:gd name="T8" fmla="*/ 5 w 27"/>
                <a:gd name="T9" fmla="*/ 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2">
                  <a:moveTo>
                    <a:pt x="25" y="15"/>
                  </a:moveTo>
                  <a:cubicBezTo>
                    <a:pt x="23" y="20"/>
                    <a:pt x="17" y="22"/>
                    <a:pt x="10" y="20"/>
                  </a:cubicBezTo>
                  <a:cubicBezTo>
                    <a:pt x="4" y="18"/>
                    <a:pt x="0" y="12"/>
                    <a:pt x="2" y="7"/>
                  </a:cubicBezTo>
                  <a:cubicBezTo>
                    <a:pt x="4" y="2"/>
                    <a:pt x="10" y="0"/>
                    <a:pt x="17" y="2"/>
                  </a:cubicBezTo>
                  <a:cubicBezTo>
                    <a:pt x="23" y="4"/>
                    <a:pt x="27" y="10"/>
                    <a:pt x="25" y="1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1" name="Freeform 1307">
              <a:extLst>
                <a:ext uri="{FF2B5EF4-FFF2-40B4-BE49-F238E27FC236}">
                  <a16:creationId xmlns:a16="http://schemas.microsoft.com/office/drawing/2014/main" id="{7B74BD53-915D-4083-80E7-27404B3FE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658"/>
              <a:ext cx="7" cy="9"/>
            </a:xfrm>
            <a:custGeom>
              <a:avLst/>
              <a:gdLst>
                <a:gd name="T0" fmla="*/ 0 w 13"/>
                <a:gd name="T1" fmla="*/ 0 h 16"/>
                <a:gd name="T2" fmla="*/ 2 w 13"/>
                <a:gd name="T3" fmla="*/ 3 h 16"/>
                <a:gd name="T4" fmla="*/ 0 w 13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0" y="0"/>
                    <a:pt x="13" y="5"/>
                    <a:pt x="10" y="16"/>
                  </a:cubicBezTo>
                  <a:cubicBezTo>
                    <a:pt x="10" y="16"/>
                    <a:pt x="11" y="6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2" name="Freeform 1308">
              <a:extLst>
                <a:ext uri="{FF2B5EF4-FFF2-40B4-BE49-F238E27FC236}">
                  <a16:creationId xmlns:a16="http://schemas.microsoft.com/office/drawing/2014/main" id="{D0B290D3-37DE-4ECB-A93B-65A56B296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659"/>
              <a:ext cx="4" cy="6"/>
            </a:xfrm>
            <a:custGeom>
              <a:avLst/>
              <a:gdLst>
                <a:gd name="T0" fmla="*/ 2 w 6"/>
                <a:gd name="T1" fmla="*/ 0 h 10"/>
                <a:gd name="T2" fmla="*/ 1 w 6"/>
                <a:gd name="T3" fmla="*/ 2 h 10"/>
                <a:gd name="T4" fmla="*/ 2 w 6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cubicBezTo>
                    <a:pt x="6" y="0"/>
                    <a:pt x="0" y="4"/>
                    <a:pt x="3" y="10"/>
                  </a:cubicBezTo>
                  <a:cubicBezTo>
                    <a:pt x="3" y="10"/>
                    <a:pt x="2" y="4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3" name="Freeform 1309">
              <a:extLst>
                <a:ext uri="{FF2B5EF4-FFF2-40B4-BE49-F238E27FC236}">
                  <a16:creationId xmlns:a16="http://schemas.microsoft.com/office/drawing/2014/main" id="{6964A1DA-09BE-4A60-9A71-9CE2238AB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672"/>
              <a:ext cx="19" cy="15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4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2"/>
                    <a:pt x="23" y="27"/>
                    <a:pt x="15" y="26"/>
                  </a:cubicBezTo>
                  <a:cubicBezTo>
                    <a:pt x="6" y="25"/>
                    <a:pt x="0" y="18"/>
                    <a:pt x="1" y="12"/>
                  </a:cubicBezTo>
                  <a:cubicBezTo>
                    <a:pt x="2" y="5"/>
                    <a:pt x="10" y="0"/>
                    <a:pt x="18" y="2"/>
                  </a:cubicBezTo>
                  <a:cubicBezTo>
                    <a:pt x="27" y="3"/>
                    <a:pt x="33" y="9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4" name="Freeform 1310">
              <a:extLst>
                <a:ext uri="{FF2B5EF4-FFF2-40B4-BE49-F238E27FC236}">
                  <a16:creationId xmlns:a16="http://schemas.microsoft.com/office/drawing/2014/main" id="{207E07D4-5EDF-46F0-B805-A606769B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4"/>
              <a:ext cx="15" cy="12"/>
            </a:xfrm>
            <a:custGeom>
              <a:avLst/>
              <a:gdLst>
                <a:gd name="T0" fmla="*/ 5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3 w 25"/>
                <a:gd name="T7" fmla="*/ 1 h 21"/>
                <a:gd name="T8" fmla="*/ 5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2"/>
                  </a:moveTo>
                  <a:cubicBezTo>
                    <a:pt x="24" y="18"/>
                    <a:pt x="18" y="21"/>
                    <a:pt x="11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1" y="4"/>
                    <a:pt x="7" y="0"/>
                    <a:pt x="14" y="1"/>
                  </a:cubicBezTo>
                  <a:cubicBezTo>
                    <a:pt x="20" y="2"/>
                    <a:pt x="25" y="7"/>
                    <a:pt x="24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5" name="Freeform 1311">
              <a:extLst>
                <a:ext uri="{FF2B5EF4-FFF2-40B4-BE49-F238E27FC236}">
                  <a16:creationId xmlns:a16="http://schemas.microsoft.com/office/drawing/2014/main" id="{A2B9D92B-0DDF-4CC5-9536-DCDCDE7A8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673"/>
              <a:ext cx="8" cy="8"/>
            </a:xfrm>
            <a:custGeom>
              <a:avLst/>
              <a:gdLst>
                <a:gd name="T0" fmla="*/ 0 w 14"/>
                <a:gd name="T1" fmla="*/ 0 h 14"/>
                <a:gd name="T2" fmla="*/ 2 w 14"/>
                <a:gd name="T3" fmla="*/ 3 h 14"/>
                <a:gd name="T4" fmla="*/ 0 w 14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0"/>
                    <a:pt x="14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6" name="Freeform 1312">
              <a:extLst>
                <a:ext uri="{FF2B5EF4-FFF2-40B4-BE49-F238E27FC236}">
                  <a16:creationId xmlns:a16="http://schemas.microsoft.com/office/drawing/2014/main" id="{E0E1C4AC-EB93-4ED7-BD7B-9CDBD420C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1676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7" name="Freeform 1313">
              <a:extLst>
                <a:ext uri="{FF2B5EF4-FFF2-40B4-BE49-F238E27FC236}">
                  <a16:creationId xmlns:a16="http://schemas.microsoft.com/office/drawing/2014/main" id="{F0FECB49-A7B8-4E89-A5D0-869CF09E7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16"/>
              <a:ext cx="19" cy="15"/>
            </a:xfrm>
            <a:custGeom>
              <a:avLst/>
              <a:gdLst>
                <a:gd name="T0" fmla="*/ 7 w 32"/>
                <a:gd name="T1" fmla="*/ 3 h 27"/>
                <a:gd name="T2" fmla="*/ 3 w 32"/>
                <a:gd name="T3" fmla="*/ 4 h 27"/>
                <a:gd name="T4" fmla="*/ 0 w 32"/>
                <a:gd name="T5" fmla="*/ 2 h 27"/>
                <a:gd name="T6" fmla="*/ 4 w 32"/>
                <a:gd name="T7" fmla="*/ 1 h 27"/>
                <a:gd name="T8" fmla="*/ 7 w 32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27">
                  <a:moveTo>
                    <a:pt x="31" y="16"/>
                  </a:moveTo>
                  <a:cubicBezTo>
                    <a:pt x="30" y="22"/>
                    <a:pt x="23" y="27"/>
                    <a:pt x="14" y="26"/>
                  </a:cubicBezTo>
                  <a:cubicBezTo>
                    <a:pt x="6" y="25"/>
                    <a:pt x="0" y="18"/>
                    <a:pt x="0" y="12"/>
                  </a:cubicBezTo>
                  <a:cubicBezTo>
                    <a:pt x="1" y="5"/>
                    <a:pt x="9" y="0"/>
                    <a:pt x="17" y="2"/>
                  </a:cubicBezTo>
                  <a:cubicBezTo>
                    <a:pt x="26" y="3"/>
                    <a:pt x="32" y="9"/>
                    <a:pt x="31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8" name="Freeform 1314">
              <a:extLst>
                <a:ext uri="{FF2B5EF4-FFF2-40B4-BE49-F238E27FC236}">
                  <a16:creationId xmlns:a16="http://schemas.microsoft.com/office/drawing/2014/main" id="{5AEDCFB2-CCC3-416E-91CA-0DC947FF7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717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5" y="12"/>
                  </a:moveTo>
                  <a:cubicBezTo>
                    <a:pt x="24" y="18"/>
                    <a:pt x="18" y="21"/>
                    <a:pt x="12" y="20"/>
                  </a:cubicBezTo>
                  <a:cubicBezTo>
                    <a:pt x="5" y="19"/>
                    <a:pt x="0" y="14"/>
                    <a:pt x="1" y="9"/>
                  </a:cubicBezTo>
                  <a:cubicBezTo>
                    <a:pt x="2" y="4"/>
                    <a:pt x="8" y="0"/>
                    <a:pt x="14" y="1"/>
                  </a:cubicBezTo>
                  <a:cubicBezTo>
                    <a:pt x="21" y="2"/>
                    <a:pt x="25" y="7"/>
                    <a:pt x="25" y="1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59" name="Freeform 1315">
              <a:extLst>
                <a:ext uri="{FF2B5EF4-FFF2-40B4-BE49-F238E27FC236}">
                  <a16:creationId xmlns:a16="http://schemas.microsoft.com/office/drawing/2014/main" id="{F5585E87-C0A5-4BDD-BBA0-CFCEC91A2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" y="1717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2" y="14"/>
                  </a:cubicBezTo>
                  <a:cubicBezTo>
                    <a:pt x="12" y="14"/>
                    <a:pt x="11" y="4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0" name="Freeform 1316">
              <a:extLst>
                <a:ext uri="{FF2B5EF4-FFF2-40B4-BE49-F238E27FC236}">
                  <a16:creationId xmlns:a16="http://schemas.microsoft.com/office/drawing/2014/main" id="{44771E9C-9280-46A5-8EC2-881517F3C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720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2 h 10"/>
                <a:gd name="T4" fmla="*/ 1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4"/>
                    <a:pt x="4" y="10"/>
                  </a:cubicBezTo>
                  <a:cubicBezTo>
                    <a:pt x="4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1" name="Freeform 1317">
              <a:extLst>
                <a:ext uri="{FF2B5EF4-FFF2-40B4-BE49-F238E27FC236}">
                  <a16:creationId xmlns:a16="http://schemas.microsoft.com/office/drawing/2014/main" id="{6DE069EF-2CDE-421F-B6C6-08CA915A5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" y="1701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2" name="Freeform 1318">
              <a:extLst>
                <a:ext uri="{FF2B5EF4-FFF2-40B4-BE49-F238E27FC236}">
                  <a16:creationId xmlns:a16="http://schemas.microsoft.com/office/drawing/2014/main" id="{7D3C415F-D99E-4E35-AB0F-86F6C3744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" y="170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3" name="Freeform 1319">
              <a:extLst>
                <a:ext uri="{FF2B5EF4-FFF2-40B4-BE49-F238E27FC236}">
                  <a16:creationId xmlns:a16="http://schemas.microsoft.com/office/drawing/2014/main" id="{B2FCD9B7-FCC8-4B2F-9A3C-FE565BD17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1700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4" name="Freeform 1320">
              <a:extLst>
                <a:ext uri="{FF2B5EF4-FFF2-40B4-BE49-F238E27FC236}">
                  <a16:creationId xmlns:a16="http://schemas.microsoft.com/office/drawing/2014/main" id="{751840C8-B1BB-4098-9AA9-51F97627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710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5" name="Freeform 1321">
              <a:extLst>
                <a:ext uri="{FF2B5EF4-FFF2-40B4-BE49-F238E27FC236}">
                  <a16:creationId xmlns:a16="http://schemas.microsoft.com/office/drawing/2014/main" id="{38222ABC-B1F3-4986-89AC-FEB91F9E7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" y="1729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4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6" name="Freeform 1322">
              <a:extLst>
                <a:ext uri="{FF2B5EF4-FFF2-40B4-BE49-F238E27FC236}">
                  <a16:creationId xmlns:a16="http://schemas.microsoft.com/office/drawing/2014/main" id="{69CC7032-D491-43BE-981A-A4455ECEC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1732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7" name="Freeform 1323">
              <a:extLst>
                <a:ext uri="{FF2B5EF4-FFF2-40B4-BE49-F238E27FC236}">
                  <a16:creationId xmlns:a16="http://schemas.microsoft.com/office/drawing/2014/main" id="{A05562DC-96DE-4C7F-BD5A-1A62F6F40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" y="1728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8" name="Freeform 1324">
              <a:extLst>
                <a:ext uri="{FF2B5EF4-FFF2-40B4-BE49-F238E27FC236}">
                  <a16:creationId xmlns:a16="http://schemas.microsoft.com/office/drawing/2014/main" id="{C8D97E6A-1418-436D-BD20-29A899C11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" y="1739"/>
              <a:ext cx="3" cy="4"/>
            </a:xfrm>
            <a:custGeom>
              <a:avLst/>
              <a:gdLst>
                <a:gd name="T0" fmla="*/ 1 w 6"/>
                <a:gd name="T1" fmla="*/ 0 h 8"/>
                <a:gd name="T2" fmla="*/ 1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69" name="Freeform 1325">
              <a:extLst>
                <a:ext uri="{FF2B5EF4-FFF2-40B4-BE49-F238E27FC236}">
                  <a16:creationId xmlns:a16="http://schemas.microsoft.com/office/drawing/2014/main" id="{E555F0B6-2540-4B38-8688-325C41A28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717"/>
              <a:ext cx="20" cy="17"/>
            </a:xfrm>
            <a:custGeom>
              <a:avLst/>
              <a:gdLst>
                <a:gd name="T0" fmla="*/ 6 w 34"/>
                <a:gd name="T1" fmla="*/ 1 h 29"/>
                <a:gd name="T2" fmla="*/ 5 w 34"/>
                <a:gd name="T3" fmla="*/ 5 h 29"/>
                <a:gd name="T4" fmla="*/ 1 w 34"/>
                <a:gd name="T5" fmla="*/ 4 h 29"/>
                <a:gd name="T6" fmla="*/ 2 w 34"/>
                <a:gd name="T7" fmla="*/ 1 h 29"/>
                <a:gd name="T8" fmla="*/ 6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1" y="7"/>
                  </a:moveTo>
                  <a:cubicBezTo>
                    <a:pt x="34" y="13"/>
                    <a:pt x="30" y="21"/>
                    <a:pt x="22" y="25"/>
                  </a:cubicBezTo>
                  <a:cubicBezTo>
                    <a:pt x="15" y="29"/>
                    <a:pt x="6" y="27"/>
                    <a:pt x="3" y="21"/>
                  </a:cubicBezTo>
                  <a:cubicBezTo>
                    <a:pt x="0" y="15"/>
                    <a:pt x="4" y="7"/>
                    <a:pt x="11" y="3"/>
                  </a:cubicBezTo>
                  <a:cubicBezTo>
                    <a:pt x="19" y="0"/>
                    <a:pt x="28" y="1"/>
                    <a:pt x="31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0" name="Freeform 1326">
              <a:extLst>
                <a:ext uri="{FF2B5EF4-FFF2-40B4-BE49-F238E27FC236}">
                  <a16:creationId xmlns:a16="http://schemas.microsoft.com/office/drawing/2014/main" id="{AC139B64-9F12-4D65-B409-DE4DBD57B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0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1" name="Freeform 1327">
              <a:extLst>
                <a:ext uri="{FF2B5EF4-FFF2-40B4-BE49-F238E27FC236}">
                  <a16:creationId xmlns:a16="http://schemas.microsoft.com/office/drawing/2014/main" id="{424355CD-727F-43C7-A44D-35256A141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1716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2" name="Freeform 1328">
              <a:extLst>
                <a:ext uri="{FF2B5EF4-FFF2-40B4-BE49-F238E27FC236}">
                  <a16:creationId xmlns:a16="http://schemas.microsoft.com/office/drawing/2014/main" id="{9C1E7F68-7533-4000-BEC8-379139EB4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727"/>
              <a:ext cx="4" cy="4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1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3" name="Freeform 1329">
              <a:extLst>
                <a:ext uri="{FF2B5EF4-FFF2-40B4-BE49-F238E27FC236}">
                  <a16:creationId xmlns:a16="http://schemas.microsoft.com/office/drawing/2014/main" id="{D45C70E6-C298-45B0-BECF-A9F913C45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9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4" name="Freeform 1330">
              <a:extLst>
                <a:ext uri="{FF2B5EF4-FFF2-40B4-BE49-F238E27FC236}">
                  <a16:creationId xmlns:a16="http://schemas.microsoft.com/office/drawing/2014/main" id="{595B6F5B-0795-4828-B88D-B5EF4D59D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698"/>
              <a:ext cx="15" cy="14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4 h 23"/>
                <a:gd name="T4" fmla="*/ 1 w 26"/>
                <a:gd name="T5" fmla="*/ 4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5" name="Freeform 1331">
              <a:extLst>
                <a:ext uri="{FF2B5EF4-FFF2-40B4-BE49-F238E27FC236}">
                  <a16:creationId xmlns:a16="http://schemas.microsoft.com/office/drawing/2014/main" id="{1D239398-5FD3-4D38-8461-E555498C7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" y="1695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6" name="Freeform 1332">
              <a:extLst>
                <a:ext uri="{FF2B5EF4-FFF2-40B4-BE49-F238E27FC236}">
                  <a16:creationId xmlns:a16="http://schemas.microsoft.com/office/drawing/2014/main" id="{870F79DB-8589-4552-95DC-BF7D8265F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1705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7" name="Freeform 1333">
              <a:extLst>
                <a:ext uri="{FF2B5EF4-FFF2-40B4-BE49-F238E27FC236}">
                  <a16:creationId xmlns:a16="http://schemas.microsoft.com/office/drawing/2014/main" id="{AEE4B6CF-D260-4E1F-880A-B463B5C3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702"/>
              <a:ext cx="19" cy="18"/>
            </a:xfrm>
            <a:custGeom>
              <a:avLst/>
              <a:gdLst>
                <a:gd name="T0" fmla="*/ 6 w 34"/>
                <a:gd name="T1" fmla="*/ 2 h 30"/>
                <a:gd name="T2" fmla="*/ 4 w 34"/>
                <a:gd name="T3" fmla="*/ 6 h 30"/>
                <a:gd name="T4" fmla="*/ 1 w 34"/>
                <a:gd name="T5" fmla="*/ 5 h 30"/>
                <a:gd name="T6" fmla="*/ 2 w 34"/>
                <a:gd name="T7" fmla="*/ 1 h 30"/>
                <a:gd name="T8" fmla="*/ 6 w 34"/>
                <a:gd name="T9" fmla="*/ 2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30">
                  <a:moveTo>
                    <a:pt x="31" y="8"/>
                  </a:moveTo>
                  <a:cubicBezTo>
                    <a:pt x="34" y="14"/>
                    <a:pt x="30" y="22"/>
                    <a:pt x="22" y="26"/>
                  </a:cubicBezTo>
                  <a:cubicBezTo>
                    <a:pt x="15" y="30"/>
                    <a:pt x="6" y="28"/>
                    <a:pt x="3" y="22"/>
                  </a:cubicBezTo>
                  <a:cubicBezTo>
                    <a:pt x="0" y="16"/>
                    <a:pt x="4" y="8"/>
                    <a:pt x="11" y="4"/>
                  </a:cubicBezTo>
                  <a:cubicBezTo>
                    <a:pt x="19" y="0"/>
                    <a:pt x="28" y="2"/>
                    <a:pt x="31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8" name="Freeform 1334">
              <a:extLst>
                <a:ext uri="{FF2B5EF4-FFF2-40B4-BE49-F238E27FC236}">
                  <a16:creationId xmlns:a16="http://schemas.microsoft.com/office/drawing/2014/main" id="{3C74322F-0A92-4C6C-992C-9893569D3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0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7"/>
                    <a:pt x="17" y="20"/>
                  </a:cubicBezTo>
                  <a:cubicBezTo>
                    <a:pt x="12" y="23"/>
                    <a:pt x="5" y="21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5" y="0"/>
                    <a:pt x="21" y="1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79" name="Freeform 1335">
              <a:extLst>
                <a:ext uri="{FF2B5EF4-FFF2-40B4-BE49-F238E27FC236}">
                  <a16:creationId xmlns:a16="http://schemas.microsoft.com/office/drawing/2014/main" id="{3DE8ADCC-61A9-4D21-A67A-B301CE021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1" y="1702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5"/>
                  </a:moveTo>
                  <a:cubicBezTo>
                    <a:pt x="0" y="5"/>
                    <a:pt x="12" y="0"/>
                    <a:pt x="17" y="10"/>
                  </a:cubicBezTo>
                  <a:cubicBezTo>
                    <a:pt x="17" y="10"/>
                    <a:pt x="11" y="2"/>
                    <a:pt x="0" y="5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0" name="Freeform 1336">
              <a:extLst>
                <a:ext uri="{FF2B5EF4-FFF2-40B4-BE49-F238E27FC236}">
                  <a16:creationId xmlns:a16="http://schemas.microsoft.com/office/drawing/2014/main" id="{0BA92300-1AA4-4406-8603-E5458FA3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712"/>
              <a:ext cx="4" cy="5"/>
            </a:xfrm>
            <a:custGeom>
              <a:avLst/>
              <a:gdLst>
                <a:gd name="T0" fmla="*/ 1 w 6"/>
                <a:gd name="T1" fmla="*/ 0 h 8"/>
                <a:gd name="T2" fmla="*/ 2 w 6"/>
                <a:gd name="T3" fmla="*/ 2 h 8"/>
                <a:gd name="T4" fmla="*/ 1 w 6"/>
                <a:gd name="T5" fmla="*/ 0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8">
                  <a:moveTo>
                    <a:pt x="1" y="0"/>
                  </a:moveTo>
                  <a:cubicBezTo>
                    <a:pt x="1" y="0"/>
                    <a:pt x="0" y="6"/>
                    <a:pt x="6" y="8"/>
                  </a:cubicBezTo>
                  <a:cubicBezTo>
                    <a:pt x="6" y="8"/>
                    <a:pt x="1" y="5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1" name="Freeform 1337">
              <a:extLst>
                <a:ext uri="{FF2B5EF4-FFF2-40B4-BE49-F238E27FC236}">
                  <a16:creationId xmlns:a16="http://schemas.microsoft.com/office/drawing/2014/main" id="{1BABC1EB-6D9B-45D6-B5B9-9E487CC84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0"/>
              <a:ext cx="19" cy="16"/>
            </a:xfrm>
            <a:custGeom>
              <a:avLst/>
              <a:gdLst>
                <a:gd name="T0" fmla="*/ 6 w 33"/>
                <a:gd name="T1" fmla="*/ 3 h 27"/>
                <a:gd name="T2" fmla="*/ 3 w 33"/>
                <a:gd name="T3" fmla="*/ 5 h 27"/>
                <a:gd name="T4" fmla="*/ 1 w 33"/>
                <a:gd name="T5" fmla="*/ 2 h 27"/>
                <a:gd name="T6" fmla="*/ 3 w 33"/>
                <a:gd name="T7" fmla="*/ 1 h 27"/>
                <a:gd name="T8" fmla="*/ 6 w 33"/>
                <a:gd name="T9" fmla="*/ 3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7">
                  <a:moveTo>
                    <a:pt x="32" y="16"/>
                  </a:moveTo>
                  <a:cubicBezTo>
                    <a:pt x="31" y="23"/>
                    <a:pt x="23" y="27"/>
                    <a:pt x="14" y="26"/>
                  </a:cubicBezTo>
                  <a:cubicBezTo>
                    <a:pt x="6" y="24"/>
                    <a:pt x="0" y="18"/>
                    <a:pt x="1" y="11"/>
                  </a:cubicBezTo>
                  <a:cubicBezTo>
                    <a:pt x="2" y="4"/>
                    <a:pt x="10" y="0"/>
                    <a:pt x="18" y="2"/>
                  </a:cubicBezTo>
                  <a:cubicBezTo>
                    <a:pt x="27" y="3"/>
                    <a:pt x="33" y="10"/>
                    <a:pt x="32" y="16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2" name="Freeform 1338">
              <a:extLst>
                <a:ext uri="{FF2B5EF4-FFF2-40B4-BE49-F238E27FC236}">
                  <a16:creationId xmlns:a16="http://schemas.microsoft.com/office/drawing/2014/main" id="{41B705EB-3DE3-4448-A40E-21CDF069E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682"/>
              <a:ext cx="14" cy="12"/>
            </a:xfrm>
            <a:custGeom>
              <a:avLst/>
              <a:gdLst>
                <a:gd name="T0" fmla="*/ 4 w 25"/>
                <a:gd name="T1" fmla="*/ 2 h 21"/>
                <a:gd name="T2" fmla="*/ 2 w 25"/>
                <a:gd name="T3" fmla="*/ 3 h 21"/>
                <a:gd name="T4" fmla="*/ 1 w 25"/>
                <a:gd name="T5" fmla="*/ 2 h 21"/>
                <a:gd name="T6" fmla="*/ 2 w 25"/>
                <a:gd name="T7" fmla="*/ 1 h 21"/>
                <a:gd name="T8" fmla="*/ 4 w 25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1">
                  <a:moveTo>
                    <a:pt x="24" y="13"/>
                  </a:moveTo>
                  <a:cubicBezTo>
                    <a:pt x="23" y="18"/>
                    <a:pt x="17" y="21"/>
                    <a:pt x="11" y="20"/>
                  </a:cubicBezTo>
                  <a:cubicBezTo>
                    <a:pt x="4" y="19"/>
                    <a:pt x="0" y="14"/>
                    <a:pt x="1" y="9"/>
                  </a:cubicBezTo>
                  <a:cubicBezTo>
                    <a:pt x="2" y="3"/>
                    <a:pt x="8" y="0"/>
                    <a:pt x="14" y="1"/>
                  </a:cubicBezTo>
                  <a:cubicBezTo>
                    <a:pt x="21" y="2"/>
                    <a:pt x="25" y="7"/>
                    <a:pt x="24" y="1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3" name="Freeform 1339">
              <a:extLst>
                <a:ext uri="{FF2B5EF4-FFF2-40B4-BE49-F238E27FC236}">
                  <a16:creationId xmlns:a16="http://schemas.microsoft.com/office/drawing/2014/main" id="{38169CC9-8EC7-4C46-B965-8E7A89148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1" y="1682"/>
              <a:ext cx="8" cy="8"/>
            </a:xfrm>
            <a:custGeom>
              <a:avLst/>
              <a:gdLst>
                <a:gd name="T0" fmla="*/ 0 w 13"/>
                <a:gd name="T1" fmla="*/ 0 h 14"/>
                <a:gd name="T2" fmla="*/ 2 w 13"/>
                <a:gd name="T3" fmla="*/ 3 h 14"/>
                <a:gd name="T4" fmla="*/ 0 w 13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0"/>
                    <a:pt x="13" y="3"/>
                    <a:pt x="11" y="14"/>
                  </a:cubicBezTo>
                  <a:cubicBezTo>
                    <a:pt x="11" y="14"/>
                    <a:pt x="11" y="5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4" name="Freeform 1340">
              <a:extLst>
                <a:ext uri="{FF2B5EF4-FFF2-40B4-BE49-F238E27FC236}">
                  <a16:creationId xmlns:a16="http://schemas.microsoft.com/office/drawing/2014/main" id="{1ECD8B70-EA05-4B5F-8DF1-9A4D2CBA4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" y="1684"/>
              <a:ext cx="3" cy="6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2 h 10"/>
                <a:gd name="T4" fmla="*/ 2 w 4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cubicBezTo>
                    <a:pt x="4" y="0"/>
                    <a:pt x="0" y="5"/>
                    <a:pt x="3" y="10"/>
                  </a:cubicBezTo>
                  <a:cubicBezTo>
                    <a:pt x="3" y="10"/>
                    <a:pt x="1" y="5"/>
                    <a:pt x="4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5" name="Freeform 1341">
              <a:extLst>
                <a:ext uri="{FF2B5EF4-FFF2-40B4-BE49-F238E27FC236}">
                  <a16:creationId xmlns:a16="http://schemas.microsoft.com/office/drawing/2014/main" id="{3BD1EF0A-AD8C-4FFE-B5B5-5E9DBB7AB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" y="1652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6" name="Freeform 1342">
              <a:extLst>
                <a:ext uri="{FF2B5EF4-FFF2-40B4-BE49-F238E27FC236}">
                  <a16:creationId xmlns:a16="http://schemas.microsoft.com/office/drawing/2014/main" id="{826CE14B-E4E1-42C7-B7F8-F803AC93F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655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7" name="Freeform 1343">
              <a:extLst>
                <a:ext uri="{FF2B5EF4-FFF2-40B4-BE49-F238E27FC236}">
                  <a16:creationId xmlns:a16="http://schemas.microsoft.com/office/drawing/2014/main" id="{981AA96C-06D0-45A7-8D3A-AF82D8205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" y="1651"/>
              <a:ext cx="9" cy="6"/>
            </a:xfrm>
            <a:custGeom>
              <a:avLst/>
              <a:gdLst>
                <a:gd name="T0" fmla="*/ 0 w 17"/>
                <a:gd name="T1" fmla="*/ 1 h 10"/>
                <a:gd name="T2" fmla="*/ 3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8" name="Freeform 1344">
              <a:extLst>
                <a:ext uri="{FF2B5EF4-FFF2-40B4-BE49-F238E27FC236}">
                  <a16:creationId xmlns:a16="http://schemas.microsoft.com/office/drawing/2014/main" id="{2C6F7729-D413-4635-BCC2-54139D075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1661"/>
              <a:ext cx="3" cy="6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3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89" name="Freeform 1345">
              <a:extLst>
                <a:ext uri="{FF2B5EF4-FFF2-40B4-BE49-F238E27FC236}">
                  <a16:creationId xmlns:a16="http://schemas.microsoft.com/office/drawing/2014/main" id="{33CB132C-7056-4DD8-BA49-81E21A718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9" y="1622"/>
              <a:ext cx="19" cy="16"/>
            </a:xfrm>
            <a:custGeom>
              <a:avLst/>
              <a:gdLst>
                <a:gd name="T0" fmla="*/ 6 w 33"/>
                <a:gd name="T1" fmla="*/ 1 h 29"/>
                <a:gd name="T2" fmla="*/ 4 w 33"/>
                <a:gd name="T3" fmla="*/ 4 h 29"/>
                <a:gd name="T4" fmla="*/ 1 w 33"/>
                <a:gd name="T5" fmla="*/ 4 h 29"/>
                <a:gd name="T6" fmla="*/ 2 w 33"/>
                <a:gd name="T7" fmla="*/ 1 h 29"/>
                <a:gd name="T8" fmla="*/ 6 w 3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0" name="Freeform 1346">
              <a:extLst>
                <a:ext uri="{FF2B5EF4-FFF2-40B4-BE49-F238E27FC236}">
                  <a16:creationId xmlns:a16="http://schemas.microsoft.com/office/drawing/2014/main" id="{6C0DEE45-F9F1-4993-B56C-F653CBAC1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1624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1" name="Freeform 1347">
              <a:extLst>
                <a:ext uri="{FF2B5EF4-FFF2-40B4-BE49-F238E27FC236}">
                  <a16:creationId xmlns:a16="http://schemas.microsoft.com/office/drawing/2014/main" id="{6680B039-87FA-4E03-95E4-229ED3BFB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21"/>
              <a:ext cx="10" cy="5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2" name="Freeform 1348">
              <a:extLst>
                <a:ext uri="{FF2B5EF4-FFF2-40B4-BE49-F238E27FC236}">
                  <a16:creationId xmlns:a16="http://schemas.microsoft.com/office/drawing/2014/main" id="{0424B297-110C-4BF4-A33F-00CE118F6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631"/>
              <a:ext cx="3" cy="5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3" name="Freeform 1349">
              <a:extLst>
                <a:ext uri="{FF2B5EF4-FFF2-40B4-BE49-F238E27FC236}">
                  <a16:creationId xmlns:a16="http://schemas.microsoft.com/office/drawing/2014/main" id="{80DED61D-1658-49DD-88C8-CBA70E377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644"/>
              <a:ext cx="18" cy="19"/>
            </a:xfrm>
            <a:custGeom>
              <a:avLst/>
              <a:gdLst>
                <a:gd name="T0" fmla="*/ 5 w 31"/>
                <a:gd name="T1" fmla="*/ 1 h 32"/>
                <a:gd name="T2" fmla="*/ 5 w 31"/>
                <a:gd name="T3" fmla="*/ 5 h 32"/>
                <a:gd name="T4" fmla="*/ 1 w 31"/>
                <a:gd name="T5" fmla="*/ 6 h 32"/>
                <a:gd name="T6" fmla="*/ 1 w 31"/>
                <a:gd name="T7" fmla="*/ 1 h 32"/>
                <a:gd name="T8" fmla="*/ 5 w 31"/>
                <a:gd name="T9" fmla="*/ 1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4"/>
                  </a:moveTo>
                  <a:cubicBezTo>
                    <a:pt x="31" y="9"/>
                    <a:pt x="30" y="18"/>
                    <a:pt x="24" y="24"/>
                  </a:cubicBezTo>
                  <a:cubicBezTo>
                    <a:pt x="19" y="30"/>
                    <a:pt x="10" y="32"/>
                    <a:pt x="5" y="27"/>
                  </a:cubicBezTo>
                  <a:cubicBezTo>
                    <a:pt x="0" y="22"/>
                    <a:pt x="1" y="14"/>
                    <a:pt x="7" y="7"/>
                  </a:cubicBezTo>
                  <a:cubicBezTo>
                    <a:pt x="12" y="1"/>
                    <a:pt x="21" y="0"/>
                    <a:pt x="2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4" name="Freeform 1350">
              <a:extLst>
                <a:ext uri="{FF2B5EF4-FFF2-40B4-BE49-F238E27FC236}">
                  <a16:creationId xmlns:a16="http://schemas.microsoft.com/office/drawing/2014/main" id="{443A61D0-0CA2-40E7-BA36-D8823C335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647"/>
              <a:ext cx="14" cy="14"/>
            </a:xfrm>
            <a:custGeom>
              <a:avLst/>
              <a:gdLst>
                <a:gd name="T0" fmla="*/ 4 w 24"/>
                <a:gd name="T1" fmla="*/ 1 h 25"/>
                <a:gd name="T2" fmla="*/ 4 w 24"/>
                <a:gd name="T3" fmla="*/ 3 h 25"/>
                <a:gd name="T4" fmla="*/ 1 w 24"/>
                <a:gd name="T5" fmla="*/ 4 h 25"/>
                <a:gd name="T6" fmla="*/ 1 w 24"/>
                <a:gd name="T7" fmla="*/ 1 h 25"/>
                <a:gd name="T8" fmla="*/ 4 w 24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1" y="3"/>
                  </a:moveTo>
                  <a:cubicBezTo>
                    <a:pt x="24" y="7"/>
                    <a:pt x="24" y="14"/>
                    <a:pt x="20" y="19"/>
                  </a:cubicBezTo>
                  <a:cubicBezTo>
                    <a:pt x="15" y="24"/>
                    <a:pt x="8" y="25"/>
                    <a:pt x="4" y="21"/>
                  </a:cubicBezTo>
                  <a:cubicBezTo>
                    <a:pt x="0" y="17"/>
                    <a:pt x="1" y="11"/>
                    <a:pt x="5" y="6"/>
                  </a:cubicBezTo>
                  <a:cubicBezTo>
                    <a:pt x="10" y="1"/>
                    <a:pt x="17" y="0"/>
                    <a:pt x="21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5" name="Freeform 1351">
              <a:extLst>
                <a:ext uri="{FF2B5EF4-FFF2-40B4-BE49-F238E27FC236}">
                  <a16:creationId xmlns:a16="http://schemas.microsoft.com/office/drawing/2014/main" id="{E46D6807-7CCB-4C34-80C4-5BEA4B07E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642"/>
              <a:ext cx="10" cy="6"/>
            </a:xfrm>
            <a:custGeom>
              <a:avLst/>
              <a:gdLst>
                <a:gd name="T0" fmla="*/ 0 w 18"/>
                <a:gd name="T1" fmla="*/ 2 h 10"/>
                <a:gd name="T2" fmla="*/ 3 w 18"/>
                <a:gd name="T3" fmla="*/ 2 h 10"/>
                <a:gd name="T4" fmla="*/ 0 w 18"/>
                <a:gd name="T5" fmla="*/ 2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0">
                  <a:moveTo>
                    <a:pt x="0" y="10"/>
                  </a:moveTo>
                  <a:cubicBezTo>
                    <a:pt x="0" y="10"/>
                    <a:pt x="10" y="0"/>
                    <a:pt x="18" y="8"/>
                  </a:cubicBezTo>
                  <a:cubicBezTo>
                    <a:pt x="18" y="8"/>
                    <a:pt x="9" y="3"/>
                    <a:pt x="0" y="1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6" name="Freeform 1352">
              <a:extLst>
                <a:ext uri="{FF2B5EF4-FFF2-40B4-BE49-F238E27FC236}">
                  <a16:creationId xmlns:a16="http://schemas.microsoft.com/office/drawing/2014/main" id="{3BB4F054-C617-4D51-9C00-A4ACAE492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656"/>
              <a:ext cx="4" cy="4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1 h 7"/>
                <a:gd name="T4" fmla="*/ 0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cubicBezTo>
                    <a:pt x="0" y="0"/>
                    <a:pt x="2" y="7"/>
                    <a:pt x="8" y="7"/>
                  </a:cubicBezTo>
                  <a:cubicBezTo>
                    <a:pt x="8" y="7"/>
                    <a:pt x="2" y="6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7" name="Freeform 1353">
              <a:extLst>
                <a:ext uri="{FF2B5EF4-FFF2-40B4-BE49-F238E27FC236}">
                  <a16:creationId xmlns:a16="http://schemas.microsoft.com/office/drawing/2014/main" id="{BEE51BAB-CA71-4BFC-B9C3-8DF6360C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" y="1670"/>
              <a:ext cx="19" cy="17"/>
            </a:xfrm>
            <a:custGeom>
              <a:avLst/>
              <a:gdLst>
                <a:gd name="T0" fmla="*/ 6 w 33"/>
                <a:gd name="T1" fmla="*/ 1 h 30"/>
                <a:gd name="T2" fmla="*/ 5 w 33"/>
                <a:gd name="T3" fmla="*/ 5 h 30"/>
                <a:gd name="T4" fmla="*/ 1 w 33"/>
                <a:gd name="T5" fmla="*/ 5 h 30"/>
                <a:gd name="T6" fmla="*/ 2 w 33"/>
                <a:gd name="T7" fmla="*/ 1 h 30"/>
                <a:gd name="T8" fmla="*/ 6 w 33"/>
                <a:gd name="T9" fmla="*/ 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0">
                  <a:moveTo>
                    <a:pt x="29" y="5"/>
                  </a:moveTo>
                  <a:cubicBezTo>
                    <a:pt x="33" y="10"/>
                    <a:pt x="31" y="19"/>
                    <a:pt x="24" y="24"/>
                  </a:cubicBezTo>
                  <a:cubicBezTo>
                    <a:pt x="17" y="29"/>
                    <a:pt x="9" y="30"/>
                    <a:pt x="4" y="24"/>
                  </a:cubicBezTo>
                  <a:cubicBezTo>
                    <a:pt x="0" y="19"/>
                    <a:pt x="2" y="10"/>
                    <a:pt x="9" y="5"/>
                  </a:cubicBezTo>
                  <a:cubicBezTo>
                    <a:pt x="15" y="0"/>
                    <a:pt x="24" y="0"/>
                    <a:pt x="29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8" name="Freeform 1354">
              <a:extLst>
                <a:ext uri="{FF2B5EF4-FFF2-40B4-BE49-F238E27FC236}">
                  <a16:creationId xmlns:a16="http://schemas.microsoft.com/office/drawing/2014/main" id="{42785EFA-3784-424B-8E81-F74753EDA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1672"/>
              <a:ext cx="15" cy="14"/>
            </a:xfrm>
            <a:custGeom>
              <a:avLst/>
              <a:gdLst>
                <a:gd name="T0" fmla="*/ 4 w 26"/>
                <a:gd name="T1" fmla="*/ 1 h 24"/>
                <a:gd name="T2" fmla="*/ 3 w 26"/>
                <a:gd name="T3" fmla="*/ 4 h 24"/>
                <a:gd name="T4" fmla="*/ 1 w 26"/>
                <a:gd name="T5" fmla="*/ 4 h 24"/>
                <a:gd name="T6" fmla="*/ 1 w 26"/>
                <a:gd name="T7" fmla="*/ 1 h 24"/>
                <a:gd name="T8" fmla="*/ 4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2" y="5"/>
                  </a:moveTo>
                  <a:cubicBezTo>
                    <a:pt x="26" y="9"/>
                    <a:pt x="24" y="16"/>
                    <a:pt x="19" y="20"/>
                  </a:cubicBezTo>
                  <a:cubicBezTo>
                    <a:pt x="14" y="24"/>
                    <a:pt x="7" y="24"/>
                    <a:pt x="4" y="20"/>
                  </a:cubicBezTo>
                  <a:cubicBezTo>
                    <a:pt x="0" y="15"/>
                    <a:pt x="2" y="9"/>
                    <a:pt x="7" y="5"/>
                  </a:cubicBezTo>
                  <a:cubicBezTo>
                    <a:pt x="12" y="0"/>
                    <a:pt x="19" y="0"/>
                    <a:pt x="22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599" name="Freeform 1355">
              <a:extLst>
                <a:ext uri="{FF2B5EF4-FFF2-40B4-BE49-F238E27FC236}">
                  <a16:creationId xmlns:a16="http://schemas.microsoft.com/office/drawing/2014/main" id="{F316F0ED-5571-4D85-9421-F0DFBE973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668"/>
              <a:ext cx="10" cy="5"/>
            </a:xfrm>
            <a:custGeom>
              <a:avLst/>
              <a:gdLst>
                <a:gd name="T0" fmla="*/ 0 w 18"/>
                <a:gd name="T1" fmla="*/ 1 h 9"/>
                <a:gd name="T2" fmla="*/ 3 w 18"/>
                <a:gd name="T3" fmla="*/ 2 h 9"/>
                <a:gd name="T4" fmla="*/ 0 w 18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9">
                  <a:moveTo>
                    <a:pt x="0" y="8"/>
                  </a:moveTo>
                  <a:cubicBezTo>
                    <a:pt x="0" y="8"/>
                    <a:pt x="11" y="0"/>
                    <a:pt x="18" y="9"/>
                  </a:cubicBezTo>
                  <a:cubicBezTo>
                    <a:pt x="18" y="9"/>
                    <a:pt x="11" y="2"/>
                    <a:pt x="0" y="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0" name="Freeform 1356">
              <a:extLst>
                <a:ext uri="{FF2B5EF4-FFF2-40B4-BE49-F238E27FC236}">
                  <a16:creationId xmlns:a16="http://schemas.microsoft.com/office/drawing/2014/main" id="{5071170D-9C19-4AE4-AAFB-8CE592A30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1680"/>
              <a:ext cx="4" cy="4"/>
            </a:xfrm>
            <a:custGeom>
              <a:avLst/>
              <a:gdLst>
                <a:gd name="T0" fmla="*/ 0 w 7"/>
                <a:gd name="T1" fmla="*/ 0 h 7"/>
                <a:gd name="T2" fmla="*/ 1 w 7"/>
                <a:gd name="T3" fmla="*/ 1 h 7"/>
                <a:gd name="T4" fmla="*/ 0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0" y="0"/>
                    <a:pt x="1" y="6"/>
                    <a:pt x="7" y="7"/>
                  </a:cubicBezTo>
                  <a:cubicBezTo>
                    <a:pt x="7" y="7"/>
                    <a:pt x="2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1" name="Freeform 1357">
              <a:extLst>
                <a:ext uri="{FF2B5EF4-FFF2-40B4-BE49-F238E27FC236}">
                  <a16:creationId xmlns:a16="http://schemas.microsoft.com/office/drawing/2014/main" id="{606B5C50-E1D5-4DFD-97A6-F84AE131B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2" y="1676"/>
              <a:ext cx="19" cy="17"/>
            </a:xfrm>
            <a:custGeom>
              <a:avLst/>
              <a:gdLst>
                <a:gd name="T0" fmla="*/ 6 w 33"/>
                <a:gd name="T1" fmla="*/ 2 h 29"/>
                <a:gd name="T2" fmla="*/ 4 w 33"/>
                <a:gd name="T3" fmla="*/ 5 h 29"/>
                <a:gd name="T4" fmla="*/ 1 w 33"/>
                <a:gd name="T5" fmla="*/ 5 h 29"/>
                <a:gd name="T6" fmla="*/ 2 w 33"/>
                <a:gd name="T7" fmla="*/ 1 h 29"/>
                <a:gd name="T8" fmla="*/ 6 w 33"/>
                <a:gd name="T9" fmla="*/ 2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29">
                  <a:moveTo>
                    <a:pt x="30" y="8"/>
                  </a:moveTo>
                  <a:cubicBezTo>
                    <a:pt x="33" y="14"/>
                    <a:pt x="30" y="22"/>
                    <a:pt x="22" y="25"/>
                  </a:cubicBezTo>
                  <a:cubicBezTo>
                    <a:pt x="14" y="29"/>
                    <a:pt x="6" y="28"/>
                    <a:pt x="3" y="22"/>
                  </a:cubicBezTo>
                  <a:cubicBezTo>
                    <a:pt x="0" y="16"/>
                    <a:pt x="3" y="8"/>
                    <a:pt x="11" y="4"/>
                  </a:cubicBezTo>
                  <a:cubicBezTo>
                    <a:pt x="19" y="0"/>
                    <a:pt x="27" y="2"/>
                    <a:pt x="30" y="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2" name="Freeform 1358">
              <a:extLst>
                <a:ext uri="{FF2B5EF4-FFF2-40B4-BE49-F238E27FC236}">
                  <a16:creationId xmlns:a16="http://schemas.microsoft.com/office/drawing/2014/main" id="{CFC5CEC4-365E-4829-B7B5-4DB24B613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79"/>
              <a:ext cx="15" cy="13"/>
            </a:xfrm>
            <a:custGeom>
              <a:avLst/>
              <a:gdLst>
                <a:gd name="T0" fmla="*/ 5 w 26"/>
                <a:gd name="T1" fmla="*/ 1 h 23"/>
                <a:gd name="T2" fmla="*/ 3 w 26"/>
                <a:gd name="T3" fmla="*/ 3 h 23"/>
                <a:gd name="T4" fmla="*/ 1 w 26"/>
                <a:gd name="T5" fmla="*/ 3 h 23"/>
                <a:gd name="T6" fmla="*/ 2 w 26"/>
                <a:gd name="T7" fmla="*/ 1 h 23"/>
                <a:gd name="T8" fmla="*/ 5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24" y="6"/>
                  </a:moveTo>
                  <a:cubicBezTo>
                    <a:pt x="26" y="11"/>
                    <a:pt x="23" y="18"/>
                    <a:pt x="17" y="20"/>
                  </a:cubicBezTo>
                  <a:cubicBezTo>
                    <a:pt x="11" y="23"/>
                    <a:pt x="5" y="22"/>
                    <a:pt x="2" y="17"/>
                  </a:cubicBezTo>
                  <a:cubicBezTo>
                    <a:pt x="0" y="12"/>
                    <a:pt x="3" y="6"/>
                    <a:pt x="9" y="3"/>
                  </a:cubicBezTo>
                  <a:cubicBezTo>
                    <a:pt x="14" y="0"/>
                    <a:pt x="21" y="2"/>
                    <a:pt x="24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3" name="Freeform 1359">
              <a:extLst>
                <a:ext uri="{FF2B5EF4-FFF2-40B4-BE49-F238E27FC236}">
                  <a16:creationId xmlns:a16="http://schemas.microsoft.com/office/drawing/2014/main" id="{3464613C-7EE5-4B97-9F9B-39DC6FCB2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" y="1675"/>
              <a:ext cx="10" cy="6"/>
            </a:xfrm>
            <a:custGeom>
              <a:avLst/>
              <a:gdLst>
                <a:gd name="T0" fmla="*/ 0 w 17"/>
                <a:gd name="T1" fmla="*/ 1 h 10"/>
                <a:gd name="T2" fmla="*/ 4 w 17"/>
                <a:gd name="T3" fmla="*/ 2 h 10"/>
                <a:gd name="T4" fmla="*/ 0 w 17"/>
                <a:gd name="T5" fmla="*/ 1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0">
                  <a:moveTo>
                    <a:pt x="0" y="6"/>
                  </a:moveTo>
                  <a:cubicBezTo>
                    <a:pt x="0" y="6"/>
                    <a:pt x="12" y="0"/>
                    <a:pt x="17" y="10"/>
                  </a:cubicBezTo>
                  <a:cubicBezTo>
                    <a:pt x="17" y="10"/>
                    <a:pt x="11" y="3"/>
                    <a:pt x="0" y="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4" name="Freeform 1360">
              <a:extLst>
                <a:ext uri="{FF2B5EF4-FFF2-40B4-BE49-F238E27FC236}">
                  <a16:creationId xmlns:a16="http://schemas.microsoft.com/office/drawing/2014/main" id="{1BB3E6F6-1DA8-4BA3-AAE4-734803DE9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" y="1686"/>
              <a:ext cx="4" cy="5"/>
            </a:xfrm>
            <a:custGeom>
              <a:avLst/>
              <a:gdLst>
                <a:gd name="T0" fmla="*/ 1 w 6"/>
                <a:gd name="T1" fmla="*/ 0 h 9"/>
                <a:gd name="T2" fmla="*/ 2 w 6"/>
                <a:gd name="T3" fmla="*/ 2 h 9"/>
                <a:gd name="T4" fmla="*/ 1 w 6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0" y="6"/>
                    <a:pt x="6" y="9"/>
                  </a:cubicBezTo>
                  <a:cubicBezTo>
                    <a:pt x="6" y="9"/>
                    <a:pt x="1" y="6"/>
                    <a:pt x="1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5" name="Freeform 1361">
              <a:extLst>
                <a:ext uri="{FF2B5EF4-FFF2-40B4-BE49-F238E27FC236}">
                  <a16:creationId xmlns:a16="http://schemas.microsoft.com/office/drawing/2014/main" id="{2477A830-5872-4BF4-BA31-B61E6CC8D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" y="1644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3" y="3"/>
                  </a:moveTo>
                  <a:cubicBezTo>
                    <a:pt x="29" y="7"/>
                    <a:pt x="29" y="16"/>
                    <a:pt x="25" y="23"/>
                  </a:cubicBezTo>
                  <a:cubicBezTo>
                    <a:pt x="20" y="30"/>
                    <a:pt x="12" y="33"/>
                    <a:pt x="6" y="29"/>
                  </a:cubicBezTo>
                  <a:cubicBezTo>
                    <a:pt x="0" y="26"/>
                    <a:pt x="0" y="17"/>
                    <a:pt x="4" y="10"/>
                  </a:cubicBezTo>
                  <a:cubicBezTo>
                    <a:pt x="9" y="2"/>
                    <a:pt x="17" y="0"/>
                    <a:pt x="23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6" name="Freeform 1362">
              <a:extLst>
                <a:ext uri="{FF2B5EF4-FFF2-40B4-BE49-F238E27FC236}">
                  <a16:creationId xmlns:a16="http://schemas.microsoft.com/office/drawing/2014/main" id="{570F200F-341B-45BC-9E94-A549834D5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" y="1647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3" y="6"/>
                    <a:pt x="23" y="13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1" y="20"/>
                    <a:pt x="0" y="13"/>
                    <a:pt x="4" y="8"/>
                  </a:cubicBezTo>
                  <a:cubicBezTo>
                    <a:pt x="7" y="2"/>
                    <a:pt x="14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7" name="Freeform 1363">
              <a:extLst>
                <a:ext uri="{FF2B5EF4-FFF2-40B4-BE49-F238E27FC236}">
                  <a16:creationId xmlns:a16="http://schemas.microsoft.com/office/drawing/2014/main" id="{E98750BC-F691-4204-A2B8-4A0E2EF76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" y="1643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8" name="Freeform 1364">
              <a:extLst>
                <a:ext uri="{FF2B5EF4-FFF2-40B4-BE49-F238E27FC236}">
                  <a16:creationId xmlns:a16="http://schemas.microsoft.com/office/drawing/2014/main" id="{BF695B91-B9C8-496A-8441-6A1135740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" y="165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09" name="Freeform 1365">
              <a:extLst>
                <a:ext uri="{FF2B5EF4-FFF2-40B4-BE49-F238E27FC236}">
                  <a16:creationId xmlns:a16="http://schemas.microsoft.com/office/drawing/2014/main" id="{2B26C2C7-F079-4995-A6E6-11B2E2872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1615"/>
              <a:ext cx="16" cy="19"/>
            </a:xfrm>
            <a:custGeom>
              <a:avLst/>
              <a:gdLst>
                <a:gd name="T0" fmla="*/ 4 w 29"/>
                <a:gd name="T1" fmla="*/ 1 h 33"/>
                <a:gd name="T2" fmla="*/ 4 w 29"/>
                <a:gd name="T3" fmla="*/ 4 h 33"/>
                <a:gd name="T4" fmla="*/ 1 w 29"/>
                <a:gd name="T5" fmla="*/ 6 h 33"/>
                <a:gd name="T6" fmla="*/ 1 w 29"/>
                <a:gd name="T7" fmla="*/ 2 h 33"/>
                <a:gd name="T8" fmla="*/ 4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1" y="3"/>
                  </a:moveTo>
                  <a:cubicBezTo>
                    <a:pt x="27" y="6"/>
                    <a:pt x="29" y="14"/>
                    <a:pt x="25" y="22"/>
                  </a:cubicBez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9"/>
                    <a:pt x="4" y="11"/>
                  </a:cubicBezTo>
                  <a:cubicBezTo>
                    <a:pt x="7" y="3"/>
                    <a:pt x="15" y="0"/>
                    <a:pt x="21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0" name="Freeform 1366">
              <a:extLst>
                <a:ext uri="{FF2B5EF4-FFF2-40B4-BE49-F238E27FC236}">
                  <a16:creationId xmlns:a16="http://schemas.microsoft.com/office/drawing/2014/main" id="{E875B19B-A151-493B-A1E1-B32ABEF1E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618"/>
              <a:ext cx="13" cy="16"/>
            </a:xfrm>
            <a:custGeom>
              <a:avLst/>
              <a:gdLst>
                <a:gd name="T0" fmla="*/ 3 w 24"/>
                <a:gd name="T1" fmla="*/ 1 h 27"/>
                <a:gd name="T2" fmla="*/ 3 w 24"/>
                <a:gd name="T3" fmla="*/ 4 h 27"/>
                <a:gd name="T4" fmla="*/ 1 w 24"/>
                <a:gd name="T5" fmla="*/ 5 h 27"/>
                <a:gd name="T6" fmla="*/ 1 w 24"/>
                <a:gd name="T7" fmla="*/ 2 h 27"/>
                <a:gd name="T8" fmla="*/ 3 w 24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7">
                  <a:moveTo>
                    <a:pt x="17" y="3"/>
                  </a:moveTo>
                  <a:cubicBezTo>
                    <a:pt x="22" y="5"/>
                    <a:pt x="24" y="12"/>
                    <a:pt x="21" y="18"/>
                  </a:cubicBezTo>
                  <a:cubicBezTo>
                    <a:pt x="18" y="24"/>
                    <a:pt x="11" y="27"/>
                    <a:pt x="6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6" y="3"/>
                    <a:pt x="12" y="0"/>
                    <a:pt x="17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1" name="Freeform 1367">
              <a:extLst>
                <a:ext uri="{FF2B5EF4-FFF2-40B4-BE49-F238E27FC236}">
                  <a16:creationId xmlns:a16="http://schemas.microsoft.com/office/drawing/2014/main" id="{B2AB9E52-0AE3-42B8-8C5A-27D10B124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15"/>
              <a:ext cx="10" cy="6"/>
            </a:xfrm>
            <a:custGeom>
              <a:avLst/>
              <a:gdLst>
                <a:gd name="T0" fmla="*/ 0 w 17"/>
                <a:gd name="T1" fmla="*/ 2 h 11"/>
                <a:gd name="T2" fmla="*/ 4 w 17"/>
                <a:gd name="T3" fmla="*/ 1 h 11"/>
                <a:gd name="T4" fmla="*/ 0 w 17"/>
                <a:gd name="T5" fmla="*/ 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7" y="0"/>
                    <a:pt x="17" y="4"/>
                  </a:cubicBezTo>
                  <a:cubicBezTo>
                    <a:pt x="17" y="4"/>
                    <a:pt x="7" y="2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2" name="Freeform 1368">
              <a:extLst>
                <a:ext uri="{FF2B5EF4-FFF2-40B4-BE49-F238E27FC236}">
                  <a16:creationId xmlns:a16="http://schemas.microsoft.com/office/drawing/2014/main" id="{3ACFA58E-1D51-41E9-A5BC-A710FAAB7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630"/>
              <a:ext cx="6" cy="3"/>
            </a:xfrm>
            <a:custGeom>
              <a:avLst/>
              <a:gdLst>
                <a:gd name="T0" fmla="*/ 0 w 9"/>
                <a:gd name="T1" fmla="*/ 0 h 6"/>
                <a:gd name="T2" fmla="*/ 3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3" name="Freeform 1369">
              <a:extLst>
                <a:ext uri="{FF2B5EF4-FFF2-40B4-BE49-F238E27FC236}">
                  <a16:creationId xmlns:a16="http://schemas.microsoft.com/office/drawing/2014/main" id="{F40190CF-1D70-4546-8E11-EE7329CE4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608"/>
              <a:ext cx="18" cy="19"/>
            </a:xfrm>
            <a:custGeom>
              <a:avLst/>
              <a:gdLst>
                <a:gd name="T0" fmla="*/ 5 w 30"/>
                <a:gd name="T1" fmla="*/ 1 h 34"/>
                <a:gd name="T2" fmla="*/ 6 w 30"/>
                <a:gd name="T3" fmla="*/ 4 h 34"/>
                <a:gd name="T4" fmla="*/ 2 w 30"/>
                <a:gd name="T5" fmla="*/ 6 h 34"/>
                <a:gd name="T6" fmla="*/ 1 w 30"/>
                <a:gd name="T7" fmla="*/ 2 h 34"/>
                <a:gd name="T8" fmla="*/ 5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2" y="3"/>
                  </a:moveTo>
                  <a:cubicBezTo>
                    <a:pt x="28" y="6"/>
                    <a:pt x="30" y="15"/>
                    <a:pt x="26" y="23"/>
                  </a:cubicBezTo>
                  <a:cubicBezTo>
                    <a:pt x="22" y="30"/>
                    <a:pt x="14" y="34"/>
                    <a:pt x="8" y="31"/>
                  </a:cubicBezTo>
                  <a:cubicBezTo>
                    <a:pt x="2" y="28"/>
                    <a:pt x="0" y="20"/>
                    <a:pt x="4" y="12"/>
                  </a:cubicBezTo>
                  <a:cubicBezTo>
                    <a:pt x="8" y="4"/>
                    <a:pt x="16" y="0"/>
                    <a:pt x="22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4" name="Freeform 1370">
              <a:extLst>
                <a:ext uri="{FF2B5EF4-FFF2-40B4-BE49-F238E27FC236}">
                  <a16:creationId xmlns:a16="http://schemas.microsoft.com/office/drawing/2014/main" id="{C23749D1-A84D-43D4-B138-97231B61E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611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3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7" y="2"/>
                  </a:moveTo>
                  <a:cubicBezTo>
                    <a:pt x="21" y="5"/>
                    <a:pt x="23" y="12"/>
                    <a:pt x="20" y="17"/>
                  </a:cubicBezTo>
                  <a:cubicBezTo>
                    <a:pt x="17" y="23"/>
                    <a:pt x="11" y="26"/>
                    <a:pt x="6" y="24"/>
                  </a:cubicBezTo>
                  <a:cubicBezTo>
                    <a:pt x="1" y="22"/>
                    <a:pt x="0" y="15"/>
                    <a:pt x="3" y="9"/>
                  </a:cubicBezTo>
                  <a:cubicBezTo>
                    <a:pt x="5" y="3"/>
                    <a:pt x="12" y="0"/>
                    <a:pt x="1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5" name="Freeform 1371">
              <a:extLst>
                <a:ext uri="{FF2B5EF4-FFF2-40B4-BE49-F238E27FC236}">
                  <a16:creationId xmlns:a16="http://schemas.microsoft.com/office/drawing/2014/main" id="{6FA4E203-A3C5-418F-8A78-B449E44F9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1607"/>
              <a:ext cx="10" cy="7"/>
            </a:xfrm>
            <a:custGeom>
              <a:avLst/>
              <a:gdLst>
                <a:gd name="T0" fmla="*/ 0 w 17"/>
                <a:gd name="T1" fmla="*/ 2 h 12"/>
                <a:gd name="T2" fmla="*/ 4 w 17"/>
                <a:gd name="T3" fmla="*/ 1 h 12"/>
                <a:gd name="T4" fmla="*/ 0 w 17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2">
                  <a:moveTo>
                    <a:pt x="0" y="12"/>
                  </a:moveTo>
                  <a:cubicBezTo>
                    <a:pt x="0" y="12"/>
                    <a:pt x="7" y="0"/>
                    <a:pt x="17" y="5"/>
                  </a:cubicBezTo>
                  <a:cubicBezTo>
                    <a:pt x="17" y="5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6" name="Freeform 1372">
              <a:extLst>
                <a:ext uri="{FF2B5EF4-FFF2-40B4-BE49-F238E27FC236}">
                  <a16:creationId xmlns:a16="http://schemas.microsoft.com/office/drawing/2014/main" id="{F25BE138-711F-46E0-A9F3-3D6D4E336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1623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4"/>
                  </a:cubicBezTo>
                  <a:cubicBezTo>
                    <a:pt x="9" y="4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7" name="Freeform 1373">
              <a:extLst>
                <a:ext uri="{FF2B5EF4-FFF2-40B4-BE49-F238E27FC236}">
                  <a16:creationId xmlns:a16="http://schemas.microsoft.com/office/drawing/2014/main" id="{59BB1003-E957-43B6-AB59-D44ABEF9F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587"/>
              <a:ext cx="18" cy="19"/>
            </a:xfrm>
            <a:custGeom>
              <a:avLst/>
              <a:gdLst>
                <a:gd name="T0" fmla="*/ 1 w 31"/>
                <a:gd name="T1" fmla="*/ 1 h 33"/>
                <a:gd name="T2" fmla="*/ 5 w 31"/>
                <a:gd name="T3" fmla="*/ 2 h 33"/>
                <a:gd name="T4" fmla="*/ 5 w 31"/>
                <a:gd name="T5" fmla="*/ 6 h 33"/>
                <a:gd name="T6" fmla="*/ 1 w 31"/>
                <a:gd name="T7" fmla="*/ 5 h 33"/>
                <a:gd name="T8" fmla="*/ 1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3">
                  <a:moveTo>
                    <a:pt x="6" y="5"/>
                  </a:moveTo>
                  <a:cubicBezTo>
                    <a:pt x="11" y="0"/>
                    <a:pt x="20" y="2"/>
                    <a:pt x="25" y="9"/>
                  </a:cubicBezTo>
                  <a:cubicBezTo>
                    <a:pt x="30" y="16"/>
                    <a:pt x="31" y="24"/>
                    <a:pt x="25" y="29"/>
                  </a:cubicBezTo>
                  <a:cubicBezTo>
                    <a:pt x="20" y="33"/>
                    <a:pt x="11" y="31"/>
                    <a:pt x="6" y="24"/>
                  </a:cubicBezTo>
                  <a:cubicBezTo>
                    <a:pt x="1" y="18"/>
                    <a:pt x="0" y="9"/>
                    <a:pt x="6" y="5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8" name="Freeform 1374">
              <a:extLst>
                <a:ext uri="{FF2B5EF4-FFF2-40B4-BE49-F238E27FC236}">
                  <a16:creationId xmlns:a16="http://schemas.microsoft.com/office/drawing/2014/main" id="{5AB4C90A-5EE2-463D-8EA6-CB78A2AD1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589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1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4" y="4"/>
                  </a:moveTo>
                  <a:cubicBezTo>
                    <a:pt x="9" y="0"/>
                    <a:pt x="15" y="2"/>
                    <a:pt x="20" y="7"/>
                  </a:cubicBezTo>
                  <a:cubicBezTo>
                    <a:pt x="24" y="12"/>
                    <a:pt x="24" y="19"/>
                    <a:pt x="20" y="22"/>
                  </a:cubicBezTo>
                  <a:cubicBezTo>
                    <a:pt x="15" y="26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19" name="Freeform 1375">
              <a:extLst>
                <a:ext uri="{FF2B5EF4-FFF2-40B4-BE49-F238E27FC236}">
                  <a16:creationId xmlns:a16="http://schemas.microsoft.com/office/drawing/2014/main" id="{93D1AB3E-DB11-4162-BDDD-F4D2919D1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1589"/>
              <a:ext cx="5" cy="11"/>
            </a:xfrm>
            <a:custGeom>
              <a:avLst/>
              <a:gdLst>
                <a:gd name="T0" fmla="*/ 2 w 8"/>
                <a:gd name="T1" fmla="*/ 4 h 18"/>
                <a:gd name="T2" fmla="*/ 2 w 8"/>
                <a:gd name="T3" fmla="*/ 0 h 18"/>
                <a:gd name="T4" fmla="*/ 2 w 8"/>
                <a:gd name="T5" fmla="*/ 4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cubicBezTo>
                    <a:pt x="8" y="18"/>
                    <a:pt x="0" y="7"/>
                    <a:pt x="8" y="0"/>
                  </a:cubicBezTo>
                  <a:cubicBezTo>
                    <a:pt x="8" y="0"/>
                    <a:pt x="2" y="7"/>
                    <a:pt x="8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0" name="Freeform 1376">
              <a:extLst>
                <a:ext uri="{FF2B5EF4-FFF2-40B4-BE49-F238E27FC236}">
                  <a16:creationId xmlns:a16="http://schemas.microsoft.com/office/drawing/2014/main" id="{76434BF5-7A14-44C3-BC0B-68678465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99"/>
              <a:ext cx="4" cy="4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0 h 7"/>
                <a:gd name="T4" fmla="*/ 0 w 7"/>
                <a:gd name="T5" fmla="*/ 1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6" y="6"/>
                    <a:pt x="7" y="0"/>
                  </a:cubicBezTo>
                  <a:cubicBezTo>
                    <a:pt x="7" y="0"/>
                    <a:pt x="5" y="5"/>
                    <a:pt x="0" y="7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1" name="Freeform 1377">
              <a:extLst>
                <a:ext uri="{FF2B5EF4-FFF2-40B4-BE49-F238E27FC236}">
                  <a16:creationId xmlns:a16="http://schemas.microsoft.com/office/drawing/2014/main" id="{E050BE1F-F614-4304-9745-2F9A5A87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61"/>
              <a:ext cx="17" cy="19"/>
            </a:xfrm>
            <a:custGeom>
              <a:avLst/>
              <a:gdLst>
                <a:gd name="T0" fmla="*/ 5 w 30"/>
                <a:gd name="T1" fmla="*/ 5 h 33"/>
                <a:gd name="T2" fmla="*/ 1 w 30"/>
                <a:gd name="T3" fmla="*/ 5 h 33"/>
                <a:gd name="T4" fmla="*/ 1 w 30"/>
                <a:gd name="T5" fmla="*/ 1 h 33"/>
                <a:gd name="T6" fmla="*/ 5 w 30"/>
                <a:gd name="T7" fmla="*/ 2 h 33"/>
                <a:gd name="T8" fmla="*/ 5 w 30"/>
                <a:gd name="T9" fmla="*/ 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25" y="28"/>
                  </a:moveTo>
                  <a:cubicBezTo>
                    <a:pt x="20" y="33"/>
                    <a:pt x="12" y="31"/>
                    <a:pt x="6" y="25"/>
                  </a:cubicBezTo>
                  <a:cubicBezTo>
                    <a:pt x="0" y="18"/>
                    <a:pt x="0" y="9"/>
                    <a:pt x="5" y="5"/>
                  </a:cubicBezTo>
                  <a:cubicBezTo>
                    <a:pt x="10" y="0"/>
                    <a:pt x="19" y="2"/>
                    <a:pt x="24" y="9"/>
                  </a:cubicBezTo>
                  <a:cubicBezTo>
                    <a:pt x="30" y="15"/>
                    <a:pt x="30" y="24"/>
                    <a:pt x="25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2" name="Freeform 1378">
              <a:extLst>
                <a:ext uri="{FF2B5EF4-FFF2-40B4-BE49-F238E27FC236}">
                  <a16:creationId xmlns:a16="http://schemas.microsoft.com/office/drawing/2014/main" id="{C22BFFB9-D120-4EF8-BDC7-42493C6C7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63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1"/>
                  </a:moveTo>
                  <a:cubicBezTo>
                    <a:pt x="15" y="25"/>
                    <a:pt x="9" y="24"/>
                    <a:pt x="4" y="19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1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3" name="Freeform 1379">
              <a:extLst>
                <a:ext uri="{FF2B5EF4-FFF2-40B4-BE49-F238E27FC236}">
                  <a16:creationId xmlns:a16="http://schemas.microsoft.com/office/drawing/2014/main" id="{C221713B-16A0-4038-B911-0EB2510D9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1567"/>
              <a:ext cx="5" cy="1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3 h 18"/>
                <a:gd name="T4" fmla="*/ 0 w 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0"/>
                    <a:pt x="8" y="11"/>
                    <a:pt x="0" y="18"/>
                  </a:cubicBezTo>
                  <a:cubicBezTo>
                    <a:pt x="0" y="18"/>
                    <a:pt x="5" y="10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4" name="Freeform 1380">
              <a:extLst>
                <a:ext uri="{FF2B5EF4-FFF2-40B4-BE49-F238E27FC236}">
                  <a16:creationId xmlns:a16="http://schemas.microsoft.com/office/drawing/2014/main" id="{870A1A50-34CC-459B-B993-10B92437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1564"/>
              <a:ext cx="3" cy="4"/>
            </a:xfrm>
            <a:custGeom>
              <a:avLst/>
              <a:gdLst>
                <a:gd name="T0" fmla="*/ 1 w 6"/>
                <a:gd name="T1" fmla="*/ 0 h 7"/>
                <a:gd name="T2" fmla="*/ 0 w 6"/>
                <a:gd name="T3" fmla="*/ 1 h 7"/>
                <a:gd name="T4" fmla="*/ 1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cubicBezTo>
                    <a:pt x="6" y="0"/>
                    <a:pt x="0" y="0"/>
                    <a:pt x="0" y="7"/>
                  </a:cubicBezTo>
                  <a:cubicBezTo>
                    <a:pt x="0" y="7"/>
                    <a:pt x="1" y="1"/>
                    <a:pt x="6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5" name="Freeform 1381">
              <a:extLst>
                <a:ext uri="{FF2B5EF4-FFF2-40B4-BE49-F238E27FC236}">
                  <a16:creationId xmlns:a16="http://schemas.microsoft.com/office/drawing/2014/main" id="{DEB28AE1-B558-4C69-B681-E46D3DD62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" y="1532"/>
              <a:ext cx="18" cy="19"/>
            </a:xfrm>
            <a:custGeom>
              <a:avLst/>
              <a:gdLst>
                <a:gd name="T0" fmla="*/ 5 w 31"/>
                <a:gd name="T1" fmla="*/ 6 h 32"/>
                <a:gd name="T2" fmla="*/ 1 w 31"/>
                <a:gd name="T3" fmla="*/ 5 h 32"/>
                <a:gd name="T4" fmla="*/ 1 w 31"/>
                <a:gd name="T5" fmla="*/ 1 h 32"/>
                <a:gd name="T6" fmla="*/ 5 w 31"/>
                <a:gd name="T7" fmla="*/ 2 h 32"/>
                <a:gd name="T8" fmla="*/ 5 w 31"/>
                <a:gd name="T9" fmla="*/ 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32">
                  <a:moveTo>
                    <a:pt x="26" y="28"/>
                  </a:moveTo>
                  <a:cubicBezTo>
                    <a:pt x="20" y="32"/>
                    <a:pt x="12" y="31"/>
                    <a:pt x="6" y="24"/>
                  </a:cubicBezTo>
                  <a:cubicBezTo>
                    <a:pt x="0" y="18"/>
                    <a:pt x="0" y="9"/>
                    <a:pt x="5" y="4"/>
                  </a:cubicBezTo>
                  <a:cubicBezTo>
                    <a:pt x="10" y="0"/>
                    <a:pt x="19" y="2"/>
                    <a:pt x="24" y="8"/>
                  </a:cubicBezTo>
                  <a:cubicBezTo>
                    <a:pt x="30" y="14"/>
                    <a:pt x="31" y="23"/>
                    <a:pt x="26" y="28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6" name="Freeform 1382">
              <a:extLst>
                <a:ext uri="{FF2B5EF4-FFF2-40B4-BE49-F238E27FC236}">
                  <a16:creationId xmlns:a16="http://schemas.microsoft.com/office/drawing/2014/main" id="{EB58322C-B167-4B76-A34B-0CA01F925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534"/>
              <a:ext cx="14" cy="14"/>
            </a:xfrm>
            <a:custGeom>
              <a:avLst/>
              <a:gdLst>
                <a:gd name="T0" fmla="*/ 4 w 24"/>
                <a:gd name="T1" fmla="*/ 4 h 25"/>
                <a:gd name="T2" fmla="*/ 1 w 24"/>
                <a:gd name="T3" fmla="*/ 3 h 25"/>
                <a:gd name="T4" fmla="*/ 1 w 24"/>
                <a:gd name="T5" fmla="*/ 1 h 25"/>
                <a:gd name="T6" fmla="*/ 4 w 24"/>
                <a:gd name="T7" fmla="*/ 1 h 25"/>
                <a:gd name="T8" fmla="*/ 4 w 24"/>
                <a:gd name="T9" fmla="*/ 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5">
                  <a:moveTo>
                    <a:pt x="20" y="22"/>
                  </a:moveTo>
                  <a:cubicBezTo>
                    <a:pt x="16" y="25"/>
                    <a:pt x="9" y="24"/>
                    <a:pt x="4" y="19"/>
                  </a:cubicBezTo>
                  <a:cubicBezTo>
                    <a:pt x="0" y="14"/>
                    <a:pt x="0" y="7"/>
                    <a:pt x="4" y="4"/>
                  </a:cubicBezTo>
                  <a:cubicBezTo>
                    <a:pt x="8" y="0"/>
                    <a:pt x="15" y="1"/>
                    <a:pt x="19" y="6"/>
                  </a:cubicBezTo>
                  <a:cubicBezTo>
                    <a:pt x="23" y="11"/>
                    <a:pt x="24" y="18"/>
                    <a:pt x="20" y="2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7" name="Freeform 1383">
              <a:extLst>
                <a:ext uri="{FF2B5EF4-FFF2-40B4-BE49-F238E27FC236}">
                  <a16:creationId xmlns:a16="http://schemas.microsoft.com/office/drawing/2014/main" id="{38165087-3EF8-4557-A65A-D20A3B641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1538"/>
              <a:ext cx="5" cy="11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3 h 19"/>
                <a:gd name="T4" fmla="*/ 0 w 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8" y="11"/>
                    <a:pt x="0" y="19"/>
                  </a:cubicBezTo>
                  <a:cubicBezTo>
                    <a:pt x="0" y="19"/>
                    <a:pt x="6" y="11"/>
                    <a:pt x="0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8" name="Freeform 1384">
              <a:extLst>
                <a:ext uri="{FF2B5EF4-FFF2-40B4-BE49-F238E27FC236}">
                  <a16:creationId xmlns:a16="http://schemas.microsoft.com/office/drawing/2014/main" id="{D3A69FE9-8438-42F8-A926-59DB3AC80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535"/>
              <a:ext cx="4" cy="4"/>
            </a:xfrm>
            <a:custGeom>
              <a:avLst/>
              <a:gdLst>
                <a:gd name="T0" fmla="*/ 1 w 7"/>
                <a:gd name="T1" fmla="*/ 0 h 7"/>
                <a:gd name="T2" fmla="*/ 0 w 7"/>
                <a:gd name="T3" fmla="*/ 1 h 7"/>
                <a:gd name="T4" fmla="*/ 1 w 7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7">
                  <a:moveTo>
                    <a:pt x="7" y="0"/>
                  </a:moveTo>
                  <a:cubicBezTo>
                    <a:pt x="7" y="0"/>
                    <a:pt x="0" y="1"/>
                    <a:pt x="0" y="7"/>
                  </a:cubicBezTo>
                  <a:cubicBezTo>
                    <a:pt x="0" y="7"/>
                    <a:pt x="1" y="2"/>
                    <a:pt x="7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29" name="Freeform 1385">
              <a:extLst>
                <a:ext uri="{FF2B5EF4-FFF2-40B4-BE49-F238E27FC236}">
                  <a16:creationId xmlns:a16="http://schemas.microsoft.com/office/drawing/2014/main" id="{14986ABD-9377-48A6-92A1-A3DBDB042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3"/>
              <a:ext cx="16" cy="19"/>
            </a:xfrm>
            <a:custGeom>
              <a:avLst/>
              <a:gdLst>
                <a:gd name="T0" fmla="*/ 4 w 29"/>
                <a:gd name="T1" fmla="*/ 6 h 33"/>
                <a:gd name="T2" fmla="*/ 1 w 29"/>
                <a:gd name="T3" fmla="*/ 5 h 33"/>
                <a:gd name="T4" fmla="*/ 1 w 29"/>
                <a:gd name="T5" fmla="*/ 1 h 33"/>
                <a:gd name="T6" fmla="*/ 4 w 29"/>
                <a:gd name="T7" fmla="*/ 2 h 33"/>
                <a:gd name="T8" fmla="*/ 4 w 29"/>
                <a:gd name="T9" fmla="*/ 6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24" y="29"/>
                  </a:moveTo>
                  <a:cubicBezTo>
                    <a:pt x="18" y="33"/>
                    <a:pt x="10" y="30"/>
                    <a:pt x="5" y="24"/>
                  </a:cubicBezTo>
                  <a:cubicBezTo>
                    <a:pt x="0" y="17"/>
                    <a:pt x="0" y="8"/>
                    <a:pt x="5" y="4"/>
                  </a:cubicBezTo>
                  <a:cubicBezTo>
                    <a:pt x="11" y="0"/>
                    <a:pt x="19" y="2"/>
                    <a:pt x="24" y="9"/>
                  </a:cubicBezTo>
                  <a:cubicBezTo>
                    <a:pt x="29" y="16"/>
                    <a:pt x="29" y="25"/>
                    <a:pt x="24" y="29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0" name="Freeform 1386">
              <a:extLst>
                <a:ext uri="{FF2B5EF4-FFF2-40B4-BE49-F238E27FC236}">
                  <a16:creationId xmlns:a16="http://schemas.microsoft.com/office/drawing/2014/main" id="{F5F9302C-6F93-45E9-A3D1-D12433A84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84"/>
              <a:ext cx="14" cy="15"/>
            </a:xfrm>
            <a:custGeom>
              <a:avLst/>
              <a:gdLst>
                <a:gd name="T0" fmla="*/ 4 w 24"/>
                <a:gd name="T1" fmla="*/ 4 h 26"/>
                <a:gd name="T2" fmla="*/ 1 w 24"/>
                <a:gd name="T3" fmla="*/ 3 h 26"/>
                <a:gd name="T4" fmla="*/ 1 w 24"/>
                <a:gd name="T5" fmla="*/ 1 h 26"/>
                <a:gd name="T6" fmla="*/ 4 w 24"/>
                <a:gd name="T7" fmla="*/ 1 h 26"/>
                <a:gd name="T8" fmla="*/ 4 w 24"/>
                <a:gd name="T9" fmla="*/ 4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19" y="23"/>
                  </a:moveTo>
                  <a:cubicBezTo>
                    <a:pt x="15" y="26"/>
                    <a:pt x="8" y="24"/>
                    <a:pt x="4" y="19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9" y="0"/>
                    <a:pt x="16" y="2"/>
                    <a:pt x="20" y="7"/>
                  </a:cubicBezTo>
                  <a:cubicBezTo>
                    <a:pt x="24" y="13"/>
                    <a:pt x="23" y="19"/>
                    <a:pt x="19" y="2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1" name="Freeform 1387">
              <a:extLst>
                <a:ext uri="{FF2B5EF4-FFF2-40B4-BE49-F238E27FC236}">
                  <a16:creationId xmlns:a16="http://schemas.microsoft.com/office/drawing/2014/main" id="{E2E2394B-7A7D-4047-A5AB-31CA74AB2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1589"/>
              <a:ext cx="5" cy="10"/>
            </a:xfrm>
            <a:custGeom>
              <a:avLst/>
              <a:gdLst>
                <a:gd name="T0" fmla="*/ 1 w 9"/>
                <a:gd name="T1" fmla="*/ 0 h 18"/>
                <a:gd name="T2" fmla="*/ 0 w 9"/>
                <a:gd name="T3" fmla="*/ 3 h 18"/>
                <a:gd name="T4" fmla="*/ 1 w 9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0"/>
                    <a:pt x="9" y="11"/>
                    <a:pt x="0" y="18"/>
                  </a:cubicBezTo>
                  <a:cubicBezTo>
                    <a:pt x="0" y="18"/>
                    <a:pt x="6" y="10"/>
                    <a:pt x="1" y="0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2" name="Freeform 1388">
              <a:extLst>
                <a:ext uri="{FF2B5EF4-FFF2-40B4-BE49-F238E27FC236}">
                  <a16:creationId xmlns:a16="http://schemas.microsoft.com/office/drawing/2014/main" id="{42390CA3-3EC8-40C8-8755-CE2C80E12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1585"/>
              <a:ext cx="5" cy="4"/>
            </a:xfrm>
            <a:custGeom>
              <a:avLst/>
              <a:gdLst>
                <a:gd name="T0" fmla="*/ 2 w 8"/>
                <a:gd name="T1" fmla="*/ 0 h 7"/>
                <a:gd name="T2" fmla="*/ 0 w 8"/>
                <a:gd name="T3" fmla="*/ 1 h 7"/>
                <a:gd name="T4" fmla="*/ 2 w 8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8" y="0"/>
                    <a:pt x="1" y="0"/>
                    <a:pt x="0" y="7"/>
                  </a:cubicBezTo>
                  <a:cubicBezTo>
                    <a:pt x="0" y="7"/>
                    <a:pt x="2" y="1"/>
                    <a:pt x="8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3" name="Freeform 1389">
              <a:extLst>
                <a:ext uri="{FF2B5EF4-FFF2-40B4-BE49-F238E27FC236}">
                  <a16:creationId xmlns:a16="http://schemas.microsoft.com/office/drawing/2014/main" id="{619154CD-6889-4A0A-970B-D89B1B78F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17" cy="20"/>
            </a:xfrm>
            <a:custGeom>
              <a:avLst/>
              <a:gdLst>
                <a:gd name="T0" fmla="*/ 4 w 30"/>
                <a:gd name="T1" fmla="*/ 1 h 34"/>
                <a:gd name="T2" fmla="*/ 5 w 30"/>
                <a:gd name="T3" fmla="*/ 5 h 34"/>
                <a:gd name="T4" fmla="*/ 1 w 30"/>
                <a:gd name="T5" fmla="*/ 6 h 34"/>
                <a:gd name="T6" fmla="*/ 1 w 30"/>
                <a:gd name="T7" fmla="*/ 2 h 34"/>
                <a:gd name="T8" fmla="*/ 4 w 30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4">
                  <a:moveTo>
                    <a:pt x="23" y="4"/>
                  </a:moveTo>
                  <a:cubicBezTo>
                    <a:pt x="29" y="7"/>
                    <a:pt x="30" y="16"/>
                    <a:pt x="25" y="24"/>
                  </a:cubicBezTo>
                  <a:cubicBezTo>
                    <a:pt x="21" y="31"/>
                    <a:pt x="13" y="34"/>
                    <a:pt x="7" y="30"/>
                  </a:cubicBezTo>
                  <a:cubicBezTo>
                    <a:pt x="1" y="27"/>
                    <a:pt x="0" y="18"/>
                    <a:pt x="5" y="11"/>
                  </a:cubicBezTo>
                  <a:cubicBezTo>
                    <a:pt x="9" y="4"/>
                    <a:pt x="17" y="0"/>
                    <a:pt x="23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4" name="Freeform 1390">
              <a:extLst>
                <a:ext uri="{FF2B5EF4-FFF2-40B4-BE49-F238E27FC236}">
                  <a16:creationId xmlns:a16="http://schemas.microsoft.com/office/drawing/2014/main" id="{A9AD4A2B-E998-4510-AE14-15A130F5E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612"/>
              <a:ext cx="14" cy="15"/>
            </a:xfrm>
            <a:custGeom>
              <a:avLst/>
              <a:gdLst>
                <a:gd name="T0" fmla="*/ 4 w 23"/>
                <a:gd name="T1" fmla="*/ 1 h 26"/>
                <a:gd name="T2" fmla="*/ 4 w 23"/>
                <a:gd name="T3" fmla="*/ 3 h 26"/>
                <a:gd name="T4" fmla="*/ 1 w 23"/>
                <a:gd name="T5" fmla="*/ 4 h 26"/>
                <a:gd name="T6" fmla="*/ 1 w 23"/>
                <a:gd name="T7" fmla="*/ 2 h 26"/>
                <a:gd name="T8" fmla="*/ 4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8" y="3"/>
                  </a:moveTo>
                  <a:cubicBezTo>
                    <a:pt x="22" y="6"/>
                    <a:pt x="23" y="12"/>
                    <a:pt x="20" y="18"/>
                  </a:cubicBezTo>
                  <a:cubicBezTo>
                    <a:pt x="16" y="24"/>
                    <a:pt x="10" y="26"/>
                    <a:pt x="5" y="23"/>
                  </a:cubicBezTo>
                  <a:cubicBezTo>
                    <a:pt x="0" y="20"/>
                    <a:pt x="0" y="14"/>
                    <a:pt x="3" y="8"/>
                  </a:cubicBezTo>
                  <a:cubicBezTo>
                    <a:pt x="6" y="2"/>
                    <a:pt x="13" y="0"/>
                    <a:pt x="18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5" name="Freeform 1391">
              <a:extLst>
                <a:ext uri="{FF2B5EF4-FFF2-40B4-BE49-F238E27FC236}">
                  <a16:creationId xmlns:a16="http://schemas.microsoft.com/office/drawing/2014/main" id="{C37F980E-CA1B-4E3C-B174-39E0C41D3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08"/>
              <a:ext cx="10" cy="7"/>
            </a:xfrm>
            <a:custGeom>
              <a:avLst/>
              <a:gdLst>
                <a:gd name="T0" fmla="*/ 0 w 17"/>
                <a:gd name="T1" fmla="*/ 3 h 11"/>
                <a:gd name="T2" fmla="*/ 4 w 17"/>
                <a:gd name="T3" fmla="*/ 2 h 11"/>
                <a:gd name="T4" fmla="*/ 0 w 17"/>
                <a:gd name="T5" fmla="*/ 3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1">
                  <a:moveTo>
                    <a:pt x="0" y="11"/>
                  </a:moveTo>
                  <a:cubicBezTo>
                    <a:pt x="0" y="11"/>
                    <a:pt x="8" y="0"/>
                    <a:pt x="17" y="6"/>
                  </a:cubicBezTo>
                  <a:cubicBezTo>
                    <a:pt x="17" y="6"/>
                    <a:pt x="8" y="3"/>
                    <a:pt x="0" y="11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6" name="Freeform 1392">
              <a:extLst>
                <a:ext uri="{FF2B5EF4-FFF2-40B4-BE49-F238E27FC236}">
                  <a16:creationId xmlns:a16="http://schemas.microsoft.com/office/drawing/2014/main" id="{E9F2A058-015D-4276-8F40-28485449F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23"/>
              <a:ext cx="5" cy="4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5"/>
                  </a:cubicBezTo>
                  <a:cubicBezTo>
                    <a:pt x="9" y="5"/>
                    <a:pt x="3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7" name="Freeform 1393">
              <a:extLst>
                <a:ext uri="{FF2B5EF4-FFF2-40B4-BE49-F238E27FC236}">
                  <a16:creationId xmlns:a16="http://schemas.microsoft.com/office/drawing/2014/main" id="{53F5E59F-2CC6-4A4F-98CF-9351B4063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5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4" y="4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6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8" name="Freeform 1394">
              <a:extLst>
                <a:ext uri="{FF2B5EF4-FFF2-40B4-BE49-F238E27FC236}">
                  <a16:creationId xmlns:a16="http://schemas.microsoft.com/office/drawing/2014/main" id="{9C4FC6AE-F849-4393-B358-BB318430E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4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39" name="Freeform 1395">
              <a:extLst>
                <a:ext uri="{FF2B5EF4-FFF2-40B4-BE49-F238E27FC236}">
                  <a16:creationId xmlns:a16="http://schemas.microsoft.com/office/drawing/2014/main" id="{C01FCDBF-5365-4391-AC34-A15881A7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164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0" name="Freeform 1396">
              <a:extLst>
                <a:ext uri="{FF2B5EF4-FFF2-40B4-BE49-F238E27FC236}">
                  <a16:creationId xmlns:a16="http://schemas.microsoft.com/office/drawing/2014/main" id="{08444150-8349-4591-A806-FFB6E72A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660"/>
              <a:ext cx="5" cy="3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1" name="Freeform 1397">
              <a:extLst>
                <a:ext uri="{FF2B5EF4-FFF2-40B4-BE49-F238E27FC236}">
                  <a16:creationId xmlns:a16="http://schemas.microsoft.com/office/drawing/2014/main" id="{7B7D3076-79DC-407E-8525-03750FDB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68"/>
              <a:ext cx="17" cy="20"/>
            </a:xfrm>
            <a:custGeom>
              <a:avLst/>
              <a:gdLst>
                <a:gd name="T0" fmla="*/ 2 w 29"/>
                <a:gd name="T1" fmla="*/ 1 h 34"/>
                <a:gd name="T2" fmla="*/ 5 w 29"/>
                <a:gd name="T3" fmla="*/ 3 h 34"/>
                <a:gd name="T4" fmla="*/ 4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4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6" y="29"/>
                    <a:pt x="3" y="21"/>
                  </a:cubicBezTo>
                  <a:cubicBezTo>
                    <a:pt x="0" y="13"/>
                    <a:pt x="4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2" name="Freeform 1398">
              <a:extLst>
                <a:ext uri="{FF2B5EF4-FFF2-40B4-BE49-F238E27FC236}">
                  <a16:creationId xmlns:a16="http://schemas.microsoft.com/office/drawing/2014/main" id="{E6A73923-718F-46CC-AB05-29EDBC654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" y="1672"/>
              <a:ext cx="14" cy="15"/>
            </a:xfrm>
            <a:custGeom>
              <a:avLst/>
              <a:gdLst>
                <a:gd name="T0" fmla="*/ 2 w 23"/>
                <a:gd name="T1" fmla="*/ 1 h 26"/>
                <a:gd name="T2" fmla="*/ 5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3" name="Freeform 1399">
              <a:extLst>
                <a:ext uri="{FF2B5EF4-FFF2-40B4-BE49-F238E27FC236}">
                  <a16:creationId xmlns:a16="http://schemas.microsoft.com/office/drawing/2014/main" id="{E4EB511A-50B2-476C-82D9-E8949E400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670"/>
              <a:ext cx="6" cy="10"/>
            </a:xfrm>
            <a:custGeom>
              <a:avLst/>
              <a:gdLst>
                <a:gd name="T0" fmla="*/ 1 w 11"/>
                <a:gd name="T1" fmla="*/ 4 h 17"/>
                <a:gd name="T2" fmla="*/ 2 w 11"/>
                <a:gd name="T3" fmla="*/ 0 h 17"/>
                <a:gd name="T4" fmla="*/ 1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3" y="17"/>
                  </a:moveTo>
                  <a:cubicBezTo>
                    <a:pt x="3" y="17"/>
                    <a:pt x="0" y="4"/>
                    <a:pt x="11" y="0"/>
                  </a:cubicBezTo>
                  <a:cubicBezTo>
                    <a:pt x="11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4" name="Freeform 1400">
              <a:extLst>
                <a:ext uri="{FF2B5EF4-FFF2-40B4-BE49-F238E27FC236}">
                  <a16:creationId xmlns:a16="http://schemas.microsoft.com/office/drawing/2014/main" id="{42BEA21F-155C-43C3-9896-9E604003A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683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5" name="Freeform 1401">
              <a:extLst>
                <a:ext uri="{FF2B5EF4-FFF2-40B4-BE49-F238E27FC236}">
                  <a16:creationId xmlns:a16="http://schemas.microsoft.com/office/drawing/2014/main" id="{B733B962-297B-4901-9EA7-2DA42785E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5"/>
              <a:ext cx="16" cy="20"/>
            </a:xfrm>
            <a:custGeom>
              <a:avLst/>
              <a:gdLst>
                <a:gd name="T0" fmla="*/ 2 w 28"/>
                <a:gd name="T1" fmla="*/ 1 h 34"/>
                <a:gd name="T2" fmla="*/ 5 w 28"/>
                <a:gd name="T3" fmla="*/ 3 h 34"/>
                <a:gd name="T4" fmla="*/ 3 w 28"/>
                <a:gd name="T5" fmla="*/ 6 h 34"/>
                <a:gd name="T6" fmla="*/ 1 w 28"/>
                <a:gd name="T7" fmla="*/ 4 h 34"/>
                <a:gd name="T8" fmla="*/ 2 w 28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34">
                  <a:moveTo>
                    <a:pt x="9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8" y="22"/>
                    <a:pt x="25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9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6" name="Freeform 1402">
              <a:extLst>
                <a:ext uri="{FF2B5EF4-FFF2-40B4-BE49-F238E27FC236}">
                  <a16:creationId xmlns:a16="http://schemas.microsoft.com/office/drawing/2014/main" id="{81868288-AD3A-49F7-B34D-32C230AD9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1699"/>
              <a:ext cx="13" cy="15"/>
            </a:xfrm>
            <a:custGeom>
              <a:avLst/>
              <a:gdLst>
                <a:gd name="T0" fmla="*/ 1 w 22"/>
                <a:gd name="T1" fmla="*/ 1 h 26"/>
                <a:gd name="T2" fmla="*/ 4 w 22"/>
                <a:gd name="T3" fmla="*/ 2 h 26"/>
                <a:gd name="T4" fmla="*/ 3 w 22"/>
                <a:gd name="T5" fmla="*/ 5 h 26"/>
                <a:gd name="T6" fmla="*/ 1 w 22"/>
                <a:gd name="T7" fmla="*/ 3 h 26"/>
                <a:gd name="T8" fmla="*/ 1 w 22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6">
                  <a:moveTo>
                    <a:pt x="7" y="2"/>
                  </a:moveTo>
                  <a:cubicBezTo>
                    <a:pt x="13" y="0"/>
                    <a:pt x="18" y="4"/>
                    <a:pt x="20" y="10"/>
                  </a:cubicBezTo>
                  <a:cubicBezTo>
                    <a:pt x="22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7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7" name="Freeform 1403">
              <a:extLst>
                <a:ext uri="{FF2B5EF4-FFF2-40B4-BE49-F238E27FC236}">
                  <a16:creationId xmlns:a16="http://schemas.microsoft.com/office/drawing/2014/main" id="{8E781228-C6F8-4D33-BB50-264D9E6DF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697"/>
              <a:ext cx="6" cy="9"/>
            </a:xfrm>
            <a:custGeom>
              <a:avLst/>
              <a:gdLst>
                <a:gd name="T0" fmla="*/ 1 w 11"/>
                <a:gd name="T1" fmla="*/ 3 h 16"/>
                <a:gd name="T2" fmla="*/ 2 w 11"/>
                <a:gd name="T3" fmla="*/ 0 h 16"/>
                <a:gd name="T4" fmla="*/ 1 w 11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6">
                  <a:moveTo>
                    <a:pt x="4" y="16"/>
                  </a:moveTo>
                  <a:cubicBezTo>
                    <a:pt x="4" y="16"/>
                    <a:pt x="0" y="3"/>
                    <a:pt x="11" y="0"/>
                  </a:cubicBezTo>
                  <a:cubicBezTo>
                    <a:pt x="11" y="0"/>
                    <a:pt x="3" y="5"/>
                    <a:pt x="4" y="16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8" name="Freeform 1404">
              <a:extLst>
                <a:ext uri="{FF2B5EF4-FFF2-40B4-BE49-F238E27FC236}">
                  <a16:creationId xmlns:a16="http://schemas.microsoft.com/office/drawing/2014/main" id="{2F1D661D-ECFD-499C-9A26-B81989BF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1710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5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49" name="Freeform 1405">
              <a:extLst>
                <a:ext uri="{FF2B5EF4-FFF2-40B4-BE49-F238E27FC236}">
                  <a16:creationId xmlns:a16="http://schemas.microsoft.com/office/drawing/2014/main" id="{EC514802-7FBA-42E6-AF41-81A47CA08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2"/>
              <a:ext cx="17" cy="19"/>
            </a:xfrm>
            <a:custGeom>
              <a:avLst/>
              <a:gdLst>
                <a:gd name="T0" fmla="*/ 2 w 29"/>
                <a:gd name="T1" fmla="*/ 1 h 33"/>
                <a:gd name="T2" fmla="*/ 5 w 29"/>
                <a:gd name="T3" fmla="*/ 2 h 33"/>
                <a:gd name="T4" fmla="*/ 4 w 29"/>
                <a:gd name="T5" fmla="*/ 6 h 33"/>
                <a:gd name="T6" fmla="*/ 1 w 29"/>
                <a:gd name="T7" fmla="*/ 4 h 33"/>
                <a:gd name="T8" fmla="*/ 2 w 29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3">
                  <a:moveTo>
                    <a:pt x="10" y="2"/>
                  </a:moveTo>
                  <a:cubicBezTo>
                    <a:pt x="16" y="0"/>
                    <a:pt x="23" y="5"/>
                    <a:pt x="26" y="13"/>
                  </a:cubicBezTo>
                  <a:cubicBezTo>
                    <a:pt x="29" y="21"/>
                    <a:pt x="26" y="29"/>
                    <a:pt x="19" y="31"/>
                  </a:cubicBezTo>
                  <a:cubicBezTo>
                    <a:pt x="13" y="33"/>
                    <a:pt x="5" y="28"/>
                    <a:pt x="3" y="20"/>
                  </a:cubicBezTo>
                  <a:cubicBezTo>
                    <a:pt x="0" y="12"/>
                    <a:pt x="3" y="4"/>
                    <a:pt x="1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0" name="Freeform 1406">
              <a:extLst>
                <a:ext uri="{FF2B5EF4-FFF2-40B4-BE49-F238E27FC236}">
                  <a16:creationId xmlns:a16="http://schemas.microsoft.com/office/drawing/2014/main" id="{918EBB0A-AE8C-4679-9A26-284CCE95A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" y="1645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8" y="4"/>
                    <a:pt x="21" y="10"/>
                  </a:cubicBezTo>
                  <a:cubicBezTo>
                    <a:pt x="23" y="16"/>
                    <a:pt x="20" y="23"/>
                    <a:pt x="15" y="25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2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1" name="Freeform 1407">
              <a:extLst>
                <a:ext uri="{FF2B5EF4-FFF2-40B4-BE49-F238E27FC236}">
                  <a16:creationId xmlns:a16="http://schemas.microsoft.com/office/drawing/2014/main" id="{A7D4881F-B05E-4E09-B23C-89A2E89C6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43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4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2" name="Freeform 1408">
              <a:extLst>
                <a:ext uri="{FF2B5EF4-FFF2-40B4-BE49-F238E27FC236}">
                  <a16:creationId xmlns:a16="http://schemas.microsoft.com/office/drawing/2014/main" id="{141A9D0F-8855-4F34-AD24-28B698EB6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56"/>
              <a:ext cx="6" cy="4"/>
            </a:xfrm>
            <a:custGeom>
              <a:avLst/>
              <a:gdLst>
                <a:gd name="T0" fmla="*/ 0 w 9"/>
                <a:gd name="T1" fmla="*/ 1 h 6"/>
                <a:gd name="T2" fmla="*/ 3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3" name="Freeform 1409">
              <a:extLst>
                <a:ext uri="{FF2B5EF4-FFF2-40B4-BE49-F238E27FC236}">
                  <a16:creationId xmlns:a16="http://schemas.microsoft.com/office/drawing/2014/main" id="{4A6EDE47-2EF0-4B37-AC98-4A63EA806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4"/>
              <a:ext cx="16" cy="20"/>
            </a:xfrm>
            <a:custGeom>
              <a:avLst/>
              <a:gdLst>
                <a:gd name="T0" fmla="*/ 2 w 29"/>
                <a:gd name="T1" fmla="*/ 1 h 34"/>
                <a:gd name="T2" fmla="*/ 4 w 29"/>
                <a:gd name="T3" fmla="*/ 3 h 34"/>
                <a:gd name="T4" fmla="*/ 3 w 29"/>
                <a:gd name="T5" fmla="*/ 6 h 34"/>
                <a:gd name="T6" fmla="*/ 1 w 29"/>
                <a:gd name="T7" fmla="*/ 4 h 34"/>
                <a:gd name="T8" fmla="*/ 2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10" y="3"/>
                  </a:moveTo>
                  <a:cubicBezTo>
                    <a:pt x="16" y="0"/>
                    <a:pt x="23" y="5"/>
                    <a:pt x="26" y="14"/>
                  </a:cubicBezTo>
                  <a:cubicBezTo>
                    <a:pt x="29" y="22"/>
                    <a:pt x="26" y="30"/>
                    <a:pt x="19" y="32"/>
                  </a:cubicBezTo>
                  <a:cubicBezTo>
                    <a:pt x="13" y="34"/>
                    <a:pt x="5" y="29"/>
                    <a:pt x="3" y="21"/>
                  </a:cubicBezTo>
                  <a:cubicBezTo>
                    <a:pt x="0" y="13"/>
                    <a:pt x="3" y="5"/>
                    <a:pt x="10" y="3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4" name="Freeform 1410">
              <a:extLst>
                <a:ext uri="{FF2B5EF4-FFF2-40B4-BE49-F238E27FC236}">
                  <a16:creationId xmlns:a16="http://schemas.microsoft.com/office/drawing/2014/main" id="{1E985859-9285-41DC-AC48-576B48ECA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" y="1608"/>
              <a:ext cx="13" cy="15"/>
            </a:xfrm>
            <a:custGeom>
              <a:avLst/>
              <a:gdLst>
                <a:gd name="T0" fmla="*/ 2 w 23"/>
                <a:gd name="T1" fmla="*/ 1 h 26"/>
                <a:gd name="T2" fmla="*/ 4 w 23"/>
                <a:gd name="T3" fmla="*/ 2 h 26"/>
                <a:gd name="T4" fmla="*/ 3 w 23"/>
                <a:gd name="T5" fmla="*/ 5 h 26"/>
                <a:gd name="T6" fmla="*/ 1 w 23"/>
                <a:gd name="T7" fmla="*/ 3 h 26"/>
                <a:gd name="T8" fmla="*/ 2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8" y="2"/>
                  </a:moveTo>
                  <a:cubicBezTo>
                    <a:pt x="13" y="0"/>
                    <a:pt x="19" y="4"/>
                    <a:pt x="21" y="10"/>
                  </a:cubicBezTo>
                  <a:cubicBezTo>
                    <a:pt x="23" y="16"/>
                    <a:pt x="20" y="23"/>
                    <a:pt x="15" y="24"/>
                  </a:cubicBezTo>
                  <a:cubicBezTo>
                    <a:pt x="10" y="26"/>
                    <a:pt x="4" y="22"/>
                    <a:pt x="2" y="16"/>
                  </a:cubicBezTo>
                  <a:cubicBezTo>
                    <a:pt x="0" y="10"/>
                    <a:pt x="3" y="3"/>
                    <a:pt x="8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5" name="Freeform 1411">
              <a:extLst>
                <a:ext uri="{FF2B5EF4-FFF2-40B4-BE49-F238E27FC236}">
                  <a16:creationId xmlns:a16="http://schemas.microsoft.com/office/drawing/2014/main" id="{7C05A03A-3073-4F30-AEC7-464B87B0F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" y="1606"/>
              <a:ext cx="6" cy="10"/>
            </a:xfrm>
            <a:custGeom>
              <a:avLst/>
              <a:gdLst>
                <a:gd name="T0" fmla="*/ 1 w 10"/>
                <a:gd name="T1" fmla="*/ 4 h 17"/>
                <a:gd name="T2" fmla="*/ 2 w 10"/>
                <a:gd name="T3" fmla="*/ 0 h 17"/>
                <a:gd name="T4" fmla="*/ 1 w 10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7">
                  <a:moveTo>
                    <a:pt x="3" y="17"/>
                  </a:moveTo>
                  <a:cubicBezTo>
                    <a:pt x="3" y="17"/>
                    <a:pt x="0" y="3"/>
                    <a:pt x="10" y="0"/>
                  </a:cubicBezTo>
                  <a:cubicBezTo>
                    <a:pt x="10" y="0"/>
                    <a:pt x="2" y="5"/>
                    <a:pt x="3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6" name="Freeform 1412">
              <a:extLst>
                <a:ext uri="{FF2B5EF4-FFF2-40B4-BE49-F238E27FC236}">
                  <a16:creationId xmlns:a16="http://schemas.microsoft.com/office/drawing/2014/main" id="{5BECF52D-64D3-48EF-942C-79916EE2D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1619"/>
              <a:ext cx="5" cy="4"/>
            </a:xfrm>
            <a:custGeom>
              <a:avLst/>
              <a:gdLst>
                <a:gd name="T0" fmla="*/ 0 w 9"/>
                <a:gd name="T1" fmla="*/ 1 h 6"/>
                <a:gd name="T2" fmla="*/ 2 w 9"/>
                <a:gd name="T3" fmla="*/ 0 h 6"/>
                <a:gd name="T4" fmla="*/ 0 w 9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0" y="4"/>
                    <a:pt x="6" y="6"/>
                    <a:pt x="9" y="0"/>
                  </a:cubicBezTo>
                  <a:cubicBezTo>
                    <a:pt x="9" y="0"/>
                    <a:pt x="6" y="5"/>
                    <a:pt x="0" y="4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7" name="Freeform 1413">
              <a:extLst>
                <a:ext uri="{FF2B5EF4-FFF2-40B4-BE49-F238E27FC236}">
                  <a16:creationId xmlns:a16="http://schemas.microsoft.com/office/drawing/2014/main" id="{9696130D-0ECF-43F6-928D-BEB0034C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1573"/>
              <a:ext cx="17" cy="19"/>
            </a:xfrm>
            <a:custGeom>
              <a:avLst/>
              <a:gdLst>
                <a:gd name="T0" fmla="*/ 4 w 29"/>
                <a:gd name="T1" fmla="*/ 1 h 34"/>
                <a:gd name="T2" fmla="*/ 5 w 29"/>
                <a:gd name="T3" fmla="*/ 4 h 34"/>
                <a:gd name="T4" fmla="*/ 2 w 29"/>
                <a:gd name="T5" fmla="*/ 6 h 34"/>
                <a:gd name="T6" fmla="*/ 1 w 29"/>
                <a:gd name="T7" fmla="*/ 2 h 34"/>
                <a:gd name="T8" fmla="*/ 4 w 29"/>
                <a:gd name="T9" fmla="*/ 1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34">
                  <a:moveTo>
                    <a:pt x="20" y="2"/>
                  </a:moveTo>
                  <a:cubicBezTo>
                    <a:pt x="26" y="5"/>
                    <a:pt x="29" y="13"/>
                    <a:pt x="25" y="21"/>
                  </a:cubicBezTo>
                  <a:cubicBezTo>
                    <a:pt x="22" y="29"/>
                    <a:pt x="15" y="34"/>
                    <a:pt x="9" y="31"/>
                  </a:cubicBezTo>
                  <a:cubicBezTo>
                    <a:pt x="2" y="29"/>
                    <a:pt x="0" y="20"/>
                    <a:pt x="3" y="12"/>
                  </a:cubicBezTo>
                  <a:cubicBezTo>
                    <a:pt x="6" y="4"/>
                    <a:pt x="13" y="0"/>
                    <a:pt x="20" y="2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8" name="Freeform 1414">
              <a:extLst>
                <a:ext uri="{FF2B5EF4-FFF2-40B4-BE49-F238E27FC236}">
                  <a16:creationId xmlns:a16="http://schemas.microsoft.com/office/drawing/2014/main" id="{62D3D0FB-2874-47C1-998A-9CB067E41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" y="1576"/>
              <a:ext cx="13" cy="15"/>
            </a:xfrm>
            <a:custGeom>
              <a:avLst/>
              <a:gdLst>
                <a:gd name="T0" fmla="*/ 3 w 23"/>
                <a:gd name="T1" fmla="*/ 1 h 26"/>
                <a:gd name="T2" fmla="*/ 4 w 23"/>
                <a:gd name="T3" fmla="*/ 3 h 26"/>
                <a:gd name="T4" fmla="*/ 1 w 23"/>
                <a:gd name="T5" fmla="*/ 5 h 26"/>
                <a:gd name="T6" fmla="*/ 1 w 23"/>
                <a:gd name="T7" fmla="*/ 2 h 26"/>
                <a:gd name="T8" fmla="*/ 3 w 23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26">
                  <a:moveTo>
                    <a:pt x="16" y="2"/>
                  </a:moveTo>
                  <a:cubicBezTo>
                    <a:pt x="21" y="3"/>
                    <a:pt x="23" y="10"/>
                    <a:pt x="21" y="16"/>
                  </a:cubicBezTo>
                  <a:cubicBezTo>
                    <a:pt x="18" y="22"/>
                    <a:pt x="12" y="26"/>
                    <a:pt x="7" y="24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3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59" name="Freeform 1415">
              <a:extLst>
                <a:ext uri="{FF2B5EF4-FFF2-40B4-BE49-F238E27FC236}">
                  <a16:creationId xmlns:a16="http://schemas.microsoft.com/office/drawing/2014/main" id="{F28C2953-1D5C-46F7-B9B6-A85A26AD0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72"/>
              <a:ext cx="9" cy="7"/>
            </a:xfrm>
            <a:custGeom>
              <a:avLst/>
              <a:gdLst>
                <a:gd name="T0" fmla="*/ 0 w 16"/>
                <a:gd name="T1" fmla="*/ 2 h 12"/>
                <a:gd name="T2" fmla="*/ 3 w 16"/>
                <a:gd name="T3" fmla="*/ 1 h 12"/>
                <a:gd name="T4" fmla="*/ 0 w 16"/>
                <a:gd name="T5" fmla="*/ 2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6" y="3"/>
                    <a:pt x="0" y="12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0" name="Freeform 1416">
              <a:extLst>
                <a:ext uri="{FF2B5EF4-FFF2-40B4-BE49-F238E27FC236}">
                  <a16:creationId xmlns:a16="http://schemas.microsoft.com/office/drawing/2014/main" id="{E0BA46AC-FCC9-411A-8736-003733ADD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88"/>
              <a:ext cx="5" cy="3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1 h 6"/>
                <a:gd name="T4" fmla="*/ 0 w 9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3" y="6"/>
                    <a:pt x="9" y="3"/>
                  </a:cubicBezTo>
                  <a:cubicBezTo>
                    <a:pt x="9" y="3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1" name="Freeform 1417">
              <a:extLst>
                <a:ext uri="{FF2B5EF4-FFF2-40B4-BE49-F238E27FC236}">
                  <a16:creationId xmlns:a16="http://schemas.microsoft.com/office/drawing/2014/main" id="{7E7E3EFA-2148-4C5E-A3B6-8210A1A17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" y="1675"/>
              <a:ext cx="18" cy="19"/>
            </a:xfrm>
            <a:custGeom>
              <a:avLst/>
              <a:gdLst>
                <a:gd name="T0" fmla="*/ 1 w 30"/>
                <a:gd name="T1" fmla="*/ 1 h 33"/>
                <a:gd name="T2" fmla="*/ 5 w 30"/>
                <a:gd name="T3" fmla="*/ 2 h 33"/>
                <a:gd name="T4" fmla="*/ 5 w 30"/>
                <a:gd name="T5" fmla="*/ 6 h 33"/>
                <a:gd name="T6" fmla="*/ 1 w 30"/>
                <a:gd name="T7" fmla="*/ 4 h 33"/>
                <a:gd name="T8" fmla="*/ 1 w 30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33">
                  <a:moveTo>
                    <a:pt x="6" y="4"/>
                  </a:moveTo>
                  <a:cubicBezTo>
                    <a:pt x="12" y="0"/>
                    <a:pt x="20" y="3"/>
                    <a:pt x="25" y="10"/>
                  </a:cubicBezTo>
                  <a:cubicBezTo>
                    <a:pt x="30" y="17"/>
                    <a:pt x="29" y="26"/>
                    <a:pt x="23" y="30"/>
                  </a:cubicBezTo>
                  <a:cubicBezTo>
                    <a:pt x="18" y="33"/>
                    <a:pt x="9" y="31"/>
                    <a:pt x="4" y="23"/>
                  </a:cubicBezTo>
                  <a:cubicBezTo>
                    <a:pt x="0" y="16"/>
                    <a:pt x="0" y="7"/>
                    <a:pt x="6" y="4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2" name="Freeform 1418">
              <a:extLst>
                <a:ext uri="{FF2B5EF4-FFF2-40B4-BE49-F238E27FC236}">
                  <a16:creationId xmlns:a16="http://schemas.microsoft.com/office/drawing/2014/main" id="{B964E7A5-3DD7-4B32-8B93-89FE0A938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678"/>
              <a:ext cx="14" cy="15"/>
            </a:xfrm>
            <a:custGeom>
              <a:avLst/>
              <a:gdLst>
                <a:gd name="T0" fmla="*/ 1 w 24"/>
                <a:gd name="T1" fmla="*/ 1 h 26"/>
                <a:gd name="T2" fmla="*/ 4 w 24"/>
                <a:gd name="T3" fmla="*/ 2 h 26"/>
                <a:gd name="T4" fmla="*/ 4 w 24"/>
                <a:gd name="T5" fmla="*/ 4 h 26"/>
                <a:gd name="T6" fmla="*/ 1 w 24"/>
                <a:gd name="T7" fmla="*/ 3 h 26"/>
                <a:gd name="T8" fmla="*/ 1 w 2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6">
                  <a:moveTo>
                    <a:pt x="5" y="3"/>
                  </a:moveTo>
                  <a:cubicBezTo>
                    <a:pt x="10" y="0"/>
                    <a:pt x="16" y="2"/>
                    <a:pt x="20" y="8"/>
                  </a:cubicBezTo>
                  <a:cubicBezTo>
                    <a:pt x="24" y="13"/>
                    <a:pt x="23" y="20"/>
                    <a:pt x="19" y="23"/>
                  </a:cubicBezTo>
                  <a:cubicBezTo>
                    <a:pt x="14" y="26"/>
                    <a:pt x="8" y="24"/>
                    <a:pt x="4" y="19"/>
                  </a:cubicBezTo>
                  <a:cubicBezTo>
                    <a:pt x="0" y="13"/>
                    <a:pt x="1" y="6"/>
                    <a:pt x="5" y="3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3" name="Freeform 1419">
              <a:extLst>
                <a:ext uri="{FF2B5EF4-FFF2-40B4-BE49-F238E27FC236}">
                  <a16:creationId xmlns:a16="http://schemas.microsoft.com/office/drawing/2014/main" id="{BAD4BE71-9F60-4E69-861A-13004E26F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1677"/>
              <a:ext cx="6" cy="10"/>
            </a:xfrm>
            <a:custGeom>
              <a:avLst/>
              <a:gdLst>
                <a:gd name="T0" fmla="*/ 1 w 10"/>
                <a:gd name="T1" fmla="*/ 3 h 18"/>
                <a:gd name="T2" fmla="*/ 2 w 10"/>
                <a:gd name="T3" fmla="*/ 0 h 18"/>
                <a:gd name="T4" fmla="*/ 1 w 10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8">
                  <a:moveTo>
                    <a:pt x="7" y="18"/>
                  </a:moveTo>
                  <a:cubicBezTo>
                    <a:pt x="7" y="18"/>
                    <a:pt x="0" y="6"/>
                    <a:pt x="10" y="0"/>
                  </a:cubicBezTo>
                  <a:cubicBezTo>
                    <a:pt x="10" y="0"/>
                    <a:pt x="3" y="7"/>
                    <a:pt x="7" y="18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4" name="Freeform 1420">
              <a:extLst>
                <a:ext uri="{FF2B5EF4-FFF2-40B4-BE49-F238E27FC236}">
                  <a16:creationId xmlns:a16="http://schemas.microsoft.com/office/drawing/2014/main" id="{9EFE6AD5-E64B-4B8D-94AA-DA2E3D391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688"/>
              <a:ext cx="4" cy="3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0 h 6"/>
                <a:gd name="T4" fmla="*/ 0 w 7"/>
                <a:gd name="T5" fmla="*/ 1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0" y="6"/>
                    <a:pt x="6" y="6"/>
                    <a:pt x="7" y="0"/>
                  </a:cubicBezTo>
                  <a:cubicBezTo>
                    <a:pt x="7" y="0"/>
                    <a:pt x="5" y="5"/>
                    <a:pt x="0" y="6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5" name="Freeform 1421">
              <a:extLst>
                <a:ext uri="{FF2B5EF4-FFF2-40B4-BE49-F238E27FC236}">
                  <a16:creationId xmlns:a16="http://schemas.microsoft.com/office/drawing/2014/main" id="{D8648254-B065-4A45-9C85-1199C61EF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5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3" y="7"/>
                  </a:moveTo>
                  <a:cubicBezTo>
                    <a:pt x="7" y="1"/>
                    <a:pt x="15" y="0"/>
                    <a:pt x="23" y="4"/>
                  </a:cubicBezTo>
                  <a:cubicBezTo>
                    <a:pt x="30" y="8"/>
                    <a:pt x="34" y="16"/>
                    <a:pt x="30" y="22"/>
                  </a:cubicBezTo>
                  <a:cubicBezTo>
                    <a:pt x="27" y="28"/>
                    <a:pt x="18" y="29"/>
                    <a:pt x="11" y="25"/>
                  </a:cubicBezTo>
                  <a:cubicBezTo>
                    <a:pt x="4" y="21"/>
                    <a:pt x="0" y="13"/>
                    <a:pt x="3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6" name="Freeform 1422">
              <a:extLst>
                <a:ext uri="{FF2B5EF4-FFF2-40B4-BE49-F238E27FC236}">
                  <a16:creationId xmlns:a16="http://schemas.microsoft.com/office/drawing/2014/main" id="{4FC51697-CDD9-449E-B1FA-C38DE13B0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1697"/>
              <a:ext cx="15" cy="13"/>
            </a:xfrm>
            <a:custGeom>
              <a:avLst/>
              <a:gdLst>
                <a:gd name="T0" fmla="*/ 1 w 26"/>
                <a:gd name="T1" fmla="*/ 1 h 24"/>
                <a:gd name="T2" fmla="*/ 3 w 26"/>
                <a:gd name="T3" fmla="*/ 1 h 24"/>
                <a:gd name="T4" fmla="*/ 4 w 26"/>
                <a:gd name="T5" fmla="*/ 3 h 24"/>
                <a:gd name="T6" fmla="*/ 2 w 26"/>
                <a:gd name="T7" fmla="*/ 3 h 24"/>
                <a:gd name="T8" fmla="*/ 1 w 26"/>
                <a:gd name="T9" fmla="*/ 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4">
                  <a:moveTo>
                    <a:pt x="2" y="6"/>
                  </a:moveTo>
                  <a:cubicBezTo>
                    <a:pt x="5" y="1"/>
                    <a:pt x="12" y="0"/>
                    <a:pt x="18" y="4"/>
                  </a:cubicBezTo>
                  <a:cubicBezTo>
                    <a:pt x="23" y="7"/>
                    <a:pt x="26" y="13"/>
                    <a:pt x="23" y="18"/>
                  </a:cubicBezTo>
                  <a:cubicBezTo>
                    <a:pt x="21" y="23"/>
                    <a:pt x="14" y="24"/>
                    <a:pt x="8" y="20"/>
                  </a:cubicBezTo>
                  <a:cubicBezTo>
                    <a:pt x="2" y="17"/>
                    <a:pt x="0" y="11"/>
                    <a:pt x="2" y="6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7" name="Freeform 1423">
              <a:extLst>
                <a:ext uri="{FF2B5EF4-FFF2-40B4-BE49-F238E27FC236}">
                  <a16:creationId xmlns:a16="http://schemas.microsoft.com/office/drawing/2014/main" id="{EA435072-92E8-4F13-8740-62FBCF774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699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9"/>
                    <a:pt x="5" y="0"/>
                  </a:cubicBezTo>
                  <a:cubicBezTo>
                    <a:pt x="5" y="0"/>
                    <a:pt x="2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8" name="Freeform 1424">
              <a:extLst>
                <a:ext uri="{FF2B5EF4-FFF2-40B4-BE49-F238E27FC236}">
                  <a16:creationId xmlns:a16="http://schemas.microsoft.com/office/drawing/2014/main" id="{792A6CBC-C91E-4DA1-87F5-F2D2AFAB6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1704"/>
              <a:ext cx="3" cy="5"/>
            </a:xfrm>
            <a:custGeom>
              <a:avLst/>
              <a:gdLst>
                <a:gd name="T0" fmla="*/ 0 w 6"/>
                <a:gd name="T1" fmla="*/ 2 h 9"/>
                <a:gd name="T2" fmla="*/ 1 w 6"/>
                <a:gd name="T3" fmla="*/ 0 h 9"/>
                <a:gd name="T4" fmla="*/ 0 w 6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cubicBezTo>
                    <a:pt x="0" y="9"/>
                    <a:pt x="6" y="6"/>
                    <a:pt x="5" y="0"/>
                  </a:cubicBezTo>
                  <a:cubicBezTo>
                    <a:pt x="5" y="0"/>
                    <a:pt x="5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69" name="Freeform 1425">
              <a:extLst>
                <a:ext uri="{FF2B5EF4-FFF2-40B4-BE49-F238E27FC236}">
                  <a16:creationId xmlns:a16="http://schemas.microsoft.com/office/drawing/2014/main" id="{49C1D1F1-FC4B-49B4-B0A3-020F6D5B3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0"/>
              <a:ext cx="20" cy="17"/>
            </a:xfrm>
            <a:custGeom>
              <a:avLst/>
              <a:gdLst>
                <a:gd name="T0" fmla="*/ 1 w 34"/>
                <a:gd name="T1" fmla="*/ 1 h 29"/>
                <a:gd name="T2" fmla="*/ 5 w 34"/>
                <a:gd name="T3" fmla="*/ 1 h 29"/>
                <a:gd name="T4" fmla="*/ 6 w 34"/>
                <a:gd name="T5" fmla="*/ 5 h 29"/>
                <a:gd name="T6" fmla="*/ 2 w 34"/>
                <a:gd name="T7" fmla="*/ 5 h 29"/>
                <a:gd name="T8" fmla="*/ 1 w 34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9">
                  <a:moveTo>
                    <a:pt x="4" y="7"/>
                  </a:moveTo>
                  <a:cubicBezTo>
                    <a:pt x="7" y="1"/>
                    <a:pt x="16" y="0"/>
                    <a:pt x="23" y="4"/>
                  </a:cubicBezTo>
                  <a:cubicBezTo>
                    <a:pt x="31" y="8"/>
                    <a:pt x="34" y="16"/>
                    <a:pt x="31" y="22"/>
                  </a:cubicBezTo>
                  <a:cubicBezTo>
                    <a:pt x="27" y="28"/>
                    <a:pt x="19" y="29"/>
                    <a:pt x="11" y="25"/>
                  </a:cubicBezTo>
                  <a:cubicBezTo>
                    <a:pt x="4" y="21"/>
                    <a:pt x="0" y="13"/>
                    <a:pt x="4" y="7"/>
                  </a:cubicBezTo>
                  <a:close/>
                </a:path>
              </a:pathLst>
            </a:custGeom>
            <a:solidFill>
              <a:srgbClr val="DF9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0" name="Freeform 1426">
              <a:extLst>
                <a:ext uri="{FF2B5EF4-FFF2-40B4-BE49-F238E27FC236}">
                  <a16:creationId xmlns:a16="http://schemas.microsoft.com/office/drawing/2014/main" id="{F4E0F65C-C5C4-43B7-A7C9-A7F5385BA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1723"/>
              <a:ext cx="15" cy="13"/>
            </a:xfrm>
            <a:custGeom>
              <a:avLst/>
              <a:gdLst>
                <a:gd name="T0" fmla="*/ 1 w 26"/>
                <a:gd name="T1" fmla="*/ 1 h 23"/>
                <a:gd name="T2" fmla="*/ 3 w 26"/>
                <a:gd name="T3" fmla="*/ 1 h 23"/>
                <a:gd name="T4" fmla="*/ 4 w 26"/>
                <a:gd name="T5" fmla="*/ 3 h 23"/>
                <a:gd name="T6" fmla="*/ 2 w 26"/>
                <a:gd name="T7" fmla="*/ 3 h 23"/>
                <a:gd name="T8" fmla="*/ 1 w 26"/>
                <a:gd name="T9" fmla="*/ 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23">
                  <a:moveTo>
                    <a:pt x="3" y="5"/>
                  </a:moveTo>
                  <a:cubicBezTo>
                    <a:pt x="5" y="1"/>
                    <a:pt x="12" y="0"/>
                    <a:pt x="18" y="3"/>
                  </a:cubicBezTo>
                  <a:cubicBezTo>
                    <a:pt x="24" y="6"/>
                    <a:pt x="26" y="12"/>
                    <a:pt x="23" y="17"/>
                  </a:cubicBezTo>
                  <a:cubicBezTo>
                    <a:pt x="21" y="22"/>
                    <a:pt x="14" y="23"/>
                    <a:pt x="8" y="20"/>
                  </a:cubicBezTo>
                  <a:cubicBezTo>
                    <a:pt x="2" y="16"/>
                    <a:pt x="0" y="10"/>
                    <a:pt x="3" y="5"/>
                  </a:cubicBezTo>
                  <a:close/>
                </a:path>
              </a:pathLst>
            </a:custGeom>
            <a:solidFill>
              <a:srgbClr val="D98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1" name="Freeform 1427">
              <a:extLst>
                <a:ext uri="{FF2B5EF4-FFF2-40B4-BE49-F238E27FC236}">
                  <a16:creationId xmlns:a16="http://schemas.microsoft.com/office/drawing/2014/main" id="{EB2D5DF1-25B9-4927-907E-70D9EF2EB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1724"/>
              <a:ext cx="6" cy="10"/>
            </a:xfrm>
            <a:custGeom>
              <a:avLst/>
              <a:gdLst>
                <a:gd name="T0" fmla="*/ 2 w 11"/>
                <a:gd name="T1" fmla="*/ 4 h 17"/>
                <a:gd name="T2" fmla="*/ 1 w 11"/>
                <a:gd name="T3" fmla="*/ 0 h 17"/>
                <a:gd name="T4" fmla="*/ 2 w 11"/>
                <a:gd name="T5" fmla="*/ 4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11" y="17"/>
                    <a:pt x="0" y="10"/>
                    <a:pt x="5" y="0"/>
                  </a:cubicBezTo>
                  <a:cubicBezTo>
                    <a:pt x="5" y="0"/>
                    <a:pt x="3" y="9"/>
                    <a:pt x="11" y="17"/>
                  </a:cubicBezTo>
                  <a:close/>
                </a:path>
              </a:pathLst>
            </a:custGeom>
            <a:solidFill>
              <a:srgbClr val="EAB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2" name="Freeform 1428">
              <a:extLst>
                <a:ext uri="{FF2B5EF4-FFF2-40B4-BE49-F238E27FC236}">
                  <a16:creationId xmlns:a16="http://schemas.microsoft.com/office/drawing/2014/main" id="{CEE52CA9-0DC9-4563-BC47-3260C317B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729"/>
              <a:ext cx="3" cy="5"/>
            </a:xfrm>
            <a:custGeom>
              <a:avLst/>
              <a:gdLst>
                <a:gd name="T0" fmla="*/ 0 w 5"/>
                <a:gd name="T1" fmla="*/ 2 h 9"/>
                <a:gd name="T2" fmla="*/ 1 w 5"/>
                <a:gd name="T3" fmla="*/ 0 h 9"/>
                <a:gd name="T4" fmla="*/ 0 w 5"/>
                <a:gd name="T5" fmla="*/ 2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0" y="9"/>
                    <a:pt x="5" y="6"/>
                    <a:pt x="4" y="0"/>
                  </a:cubicBezTo>
                  <a:cubicBezTo>
                    <a:pt x="4" y="0"/>
                    <a:pt x="4" y="6"/>
                    <a:pt x="0" y="9"/>
                  </a:cubicBezTo>
                  <a:close/>
                </a:path>
              </a:pathLst>
            </a:custGeom>
            <a:solidFill>
              <a:srgbClr val="C77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3" name="Freeform 1429">
              <a:extLst>
                <a:ext uri="{FF2B5EF4-FFF2-40B4-BE49-F238E27FC236}">
                  <a16:creationId xmlns:a16="http://schemas.microsoft.com/office/drawing/2014/main" id="{DD7650A6-5C89-4BAD-A814-34716DB546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0" y="2060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588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4" name="Freeform 1430">
              <a:extLst>
                <a:ext uri="{FF2B5EF4-FFF2-40B4-BE49-F238E27FC236}">
                  <a16:creationId xmlns:a16="http://schemas.microsoft.com/office/drawing/2014/main" id="{BD2EFB43-521C-401E-A67C-65B5588F38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" y="720"/>
              <a:ext cx="1645" cy="1505"/>
            </a:xfrm>
            <a:custGeom>
              <a:avLst/>
              <a:gdLst>
                <a:gd name="T0" fmla="*/ 497 w 2854"/>
                <a:gd name="T1" fmla="*/ 270 h 2613"/>
                <a:gd name="T2" fmla="*/ 529 w 2854"/>
                <a:gd name="T3" fmla="*/ 384 h 2613"/>
                <a:gd name="T4" fmla="*/ 529 w 2854"/>
                <a:gd name="T5" fmla="*/ 384 h 2613"/>
                <a:gd name="T6" fmla="*/ 353 w 2854"/>
                <a:gd name="T7" fmla="*/ 67 h 2613"/>
                <a:gd name="T8" fmla="*/ 305 w 2854"/>
                <a:gd name="T9" fmla="*/ 484 h 2613"/>
                <a:gd name="T10" fmla="*/ 358 w 2854"/>
                <a:gd name="T11" fmla="*/ 388 h 2613"/>
                <a:gd name="T12" fmla="*/ 421 w 2854"/>
                <a:gd name="T13" fmla="*/ 378 h 2613"/>
                <a:gd name="T14" fmla="*/ 497 w 2854"/>
                <a:gd name="T15" fmla="*/ 414 h 2613"/>
                <a:gd name="T16" fmla="*/ 534 w 2854"/>
                <a:gd name="T17" fmla="*/ 472 h 2613"/>
                <a:gd name="T18" fmla="*/ 519 w 2854"/>
                <a:gd name="T19" fmla="*/ 427 h 2613"/>
                <a:gd name="T20" fmla="*/ 429 w 2854"/>
                <a:gd name="T21" fmla="*/ 365 h 2613"/>
                <a:gd name="T22" fmla="*/ 507 w 2854"/>
                <a:gd name="T23" fmla="*/ 380 h 2613"/>
                <a:gd name="T24" fmla="*/ 497 w 2854"/>
                <a:gd name="T25" fmla="*/ 377 h 2613"/>
                <a:gd name="T26" fmla="*/ 477 w 2854"/>
                <a:gd name="T27" fmla="*/ 333 h 2613"/>
                <a:gd name="T28" fmla="*/ 470 w 2854"/>
                <a:gd name="T29" fmla="*/ 325 h 2613"/>
                <a:gd name="T30" fmla="*/ 402 w 2854"/>
                <a:gd name="T31" fmla="*/ 339 h 2613"/>
                <a:gd name="T32" fmla="*/ 388 w 2854"/>
                <a:gd name="T33" fmla="*/ 274 h 2613"/>
                <a:gd name="T34" fmla="*/ 448 w 2854"/>
                <a:gd name="T35" fmla="*/ 255 h 2613"/>
                <a:gd name="T36" fmla="*/ 466 w 2854"/>
                <a:gd name="T37" fmla="*/ 249 h 2613"/>
                <a:gd name="T38" fmla="*/ 477 w 2854"/>
                <a:gd name="T39" fmla="*/ 213 h 2613"/>
                <a:gd name="T40" fmla="*/ 390 w 2854"/>
                <a:gd name="T41" fmla="*/ 241 h 2613"/>
                <a:gd name="T42" fmla="*/ 345 w 2854"/>
                <a:gd name="T43" fmla="*/ 247 h 2613"/>
                <a:gd name="T44" fmla="*/ 391 w 2854"/>
                <a:gd name="T45" fmla="*/ 164 h 2613"/>
                <a:gd name="T46" fmla="*/ 380 w 2854"/>
                <a:gd name="T47" fmla="*/ 182 h 2613"/>
                <a:gd name="T48" fmla="*/ 361 w 2854"/>
                <a:gd name="T49" fmla="*/ 169 h 2613"/>
                <a:gd name="T50" fmla="*/ 363 w 2854"/>
                <a:gd name="T51" fmla="*/ 181 h 2613"/>
                <a:gd name="T52" fmla="*/ 322 w 2854"/>
                <a:gd name="T53" fmla="*/ 217 h 2613"/>
                <a:gd name="T54" fmla="*/ 314 w 2854"/>
                <a:gd name="T55" fmla="*/ 153 h 2613"/>
                <a:gd name="T56" fmla="*/ 345 w 2854"/>
                <a:gd name="T57" fmla="*/ 75 h 2613"/>
                <a:gd name="T58" fmla="*/ 325 w 2854"/>
                <a:gd name="T59" fmla="*/ 114 h 2613"/>
                <a:gd name="T60" fmla="*/ 299 w 2854"/>
                <a:gd name="T61" fmla="*/ 84 h 2613"/>
                <a:gd name="T62" fmla="*/ 291 w 2854"/>
                <a:gd name="T63" fmla="*/ 79 h 2613"/>
                <a:gd name="T64" fmla="*/ 226 w 2854"/>
                <a:gd name="T65" fmla="*/ 97 h 2613"/>
                <a:gd name="T66" fmla="*/ 255 w 2854"/>
                <a:gd name="T67" fmla="*/ 124 h 2613"/>
                <a:gd name="T68" fmla="*/ 296 w 2854"/>
                <a:gd name="T69" fmla="*/ 191 h 2613"/>
                <a:gd name="T70" fmla="*/ 199 w 2854"/>
                <a:gd name="T71" fmla="*/ 265 h 2613"/>
                <a:gd name="T72" fmla="*/ 215 w 2854"/>
                <a:gd name="T73" fmla="*/ 192 h 2613"/>
                <a:gd name="T74" fmla="*/ 207 w 2854"/>
                <a:gd name="T75" fmla="*/ 217 h 2613"/>
                <a:gd name="T76" fmla="*/ 119 w 2854"/>
                <a:gd name="T77" fmla="*/ 198 h 2613"/>
                <a:gd name="T78" fmla="*/ 110 w 2854"/>
                <a:gd name="T79" fmla="*/ 202 h 2613"/>
                <a:gd name="T80" fmla="*/ 101 w 2854"/>
                <a:gd name="T81" fmla="*/ 226 h 2613"/>
                <a:gd name="T82" fmla="*/ 133 w 2854"/>
                <a:gd name="T83" fmla="*/ 236 h 2613"/>
                <a:gd name="T84" fmla="*/ 229 w 2854"/>
                <a:gd name="T85" fmla="*/ 295 h 2613"/>
                <a:gd name="T86" fmla="*/ 159 w 2854"/>
                <a:gd name="T87" fmla="*/ 290 h 2613"/>
                <a:gd name="T88" fmla="*/ 172 w 2854"/>
                <a:gd name="T89" fmla="*/ 293 h 2613"/>
                <a:gd name="T90" fmla="*/ 150 w 2854"/>
                <a:gd name="T91" fmla="*/ 302 h 2613"/>
                <a:gd name="T92" fmla="*/ 149 w 2854"/>
                <a:gd name="T93" fmla="*/ 310 h 2613"/>
                <a:gd name="T94" fmla="*/ 210 w 2854"/>
                <a:gd name="T95" fmla="*/ 357 h 2613"/>
                <a:gd name="T96" fmla="*/ 85 w 2854"/>
                <a:gd name="T97" fmla="*/ 349 h 2613"/>
                <a:gd name="T98" fmla="*/ 167 w 2854"/>
                <a:gd name="T99" fmla="*/ 363 h 2613"/>
                <a:gd name="T100" fmla="*/ 55 w 2854"/>
                <a:gd name="T101" fmla="*/ 471 h 2613"/>
                <a:gd name="T102" fmla="*/ 55 w 2854"/>
                <a:gd name="T103" fmla="*/ 479 h 2613"/>
                <a:gd name="T104" fmla="*/ 167 w 2854"/>
                <a:gd name="T105" fmla="*/ 433 h 2613"/>
                <a:gd name="T106" fmla="*/ 195 w 2854"/>
                <a:gd name="T107" fmla="*/ 491 h 2613"/>
                <a:gd name="T108" fmla="*/ 172 w 2854"/>
                <a:gd name="T109" fmla="*/ 400 h 2613"/>
                <a:gd name="T110" fmla="*/ 286 w 2854"/>
                <a:gd name="T111" fmla="*/ 445 h 26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54" h="2613">
                  <a:moveTo>
                    <a:pt x="2589" y="1387"/>
                  </a:moveTo>
                  <a:cubicBezTo>
                    <a:pt x="2593" y="1394"/>
                    <a:pt x="2596" y="1402"/>
                    <a:pt x="2599" y="1411"/>
                  </a:cubicBezTo>
                  <a:cubicBezTo>
                    <a:pt x="2599" y="1411"/>
                    <a:pt x="2598" y="1400"/>
                    <a:pt x="2589" y="1387"/>
                  </a:cubicBezTo>
                  <a:close/>
                  <a:moveTo>
                    <a:pt x="2764" y="2009"/>
                  </a:moveTo>
                  <a:cubicBezTo>
                    <a:pt x="2765" y="2011"/>
                    <a:pt x="2766" y="2012"/>
                    <a:pt x="2767" y="2013"/>
                  </a:cubicBezTo>
                  <a:cubicBezTo>
                    <a:pt x="2767" y="2013"/>
                    <a:pt x="2766" y="2012"/>
                    <a:pt x="2764" y="2009"/>
                  </a:cubicBezTo>
                  <a:close/>
                  <a:moveTo>
                    <a:pt x="1842" y="349"/>
                  </a:moveTo>
                  <a:cubicBezTo>
                    <a:pt x="1842" y="350"/>
                    <a:pt x="1843" y="350"/>
                    <a:pt x="1843" y="351"/>
                  </a:cubicBezTo>
                  <a:cubicBezTo>
                    <a:pt x="1843" y="351"/>
                    <a:pt x="1843" y="350"/>
                    <a:pt x="1842" y="349"/>
                  </a:cubicBezTo>
                  <a:close/>
                  <a:moveTo>
                    <a:pt x="1595" y="2531"/>
                  </a:moveTo>
                  <a:cubicBezTo>
                    <a:pt x="1603" y="2412"/>
                    <a:pt x="1635" y="2227"/>
                    <a:pt x="1680" y="2200"/>
                  </a:cubicBezTo>
                  <a:cubicBezTo>
                    <a:pt x="1738" y="2166"/>
                    <a:pt x="1797" y="2108"/>
                    <a:pt x="1870" y="2028"/>
                  </a:cubicBezTo>
                  <a:cubicBezTo>
                    <a:pt x="1934" y="1957"/>
                    <a:pt x="2009" y="1917"/>
                    <a:pt x="2119" y="1913"/>
                  </a:cubicBezTo>
                  <a:cubicBezTo>
                    <a:pt x="2147" y="1930"/>
                    <a:pt x="2172" y="1959"/>
                    <a:pt x="2197" y="1978"/>
                  </a:cubicBezTo>
                  <a:cubicBezTo>
                    <a:pt x="2277" y="2035"/>
                    <a:pt x="2350" y="2440"/>
                    <a:pt x="2466" y="2394"/>
                  </a:cubicBezTo>
                  <a:cubicBezTo>
                    <a:pt x="2530" y="2369"/>
                    <a:pt x="2560" y="2219"/>
                    <a:pt x="2594" y="2164"/>
                  </a:cubicBezTo>
                  <a:cubicBezTo>
                    <a:pt x="2661" y="2054"/>
                    <a:pt x="2679" y="2211"/>
                    <a:pt x="2694" y="2270"/>
                  </a:cubicBezTo>
                  <a:cubicBezTo>
                    <a:pt x="2704" y="2310"/>
                    <a:pt x="2731" y="2480"/>
                    <a:pt x="2792" y="2471"/>
                  </a:cubicBezTo>
                  <a:cubicBezTo>
                    <a:pt x="2823" y="2466"/>
                    <a:pt x="2853" y="2395"/>
                    <a:pt x="2854" y="2368"/>
                  </a:cubicBezTo>
                  <a:cubicBezTo>
                    <a:pt x="2854" y="2368"/>
                    <a:pt x="2774" y="2613"/>
                    <a:pt x="2711" y="2235"/>
                  </a:cubicBezTo>
                  <a:cubicBezTo>
                    <a:pt x="2634" y="1768"/>
                    <a:pt x="2458" y="2484"/>
                    <a:pt x="2398" y="2238"/>
                  </a:cubicBezTo>
                  <a:cubicBezTo>
                    <a:pt x="2355" y="2063"/>
                    <a:pt x="2293" y="1965"/>
                    <a:pt x="2241" y="1911"/>
                  </a:cubicBezTo>
                  <a:cubicBezTo>
                    <a:pt x="2317" y="1903"/>
                    <a:pt x="2339" y="1884"/>
                    <a:pt x="2395" y="1967"/>
                  </a:cubicBezTo>
                  <a:cubicBezTo>
                    <a:pt x="2466" y="2071"/>
                    <a:pt x="2565" y="2011"/>
                    <a:pt x="2648" y="1986"/>
                  </a:cubicBezTo>
                  <a:cubicBezTo>
                    <a:pt x="2717" y="1966"/>
                    <a:pt x="2754" y="1998"/>
                    <a:pt x="2764" y="2009"/>
                  </a:cubicBezTo>
                  <a:cubicBezTo>
                    <a:pt x="2691" y="1922"/>
                    <a:pt x="2645" y="1964"/>
                    <a:pt x="2599" y="1972"/>
                  </a:cubicBezTo>
                  <a:cubicBezTo>
                    <a:pt x="2553" y="1979"/>
                    <a:pt x="2531" y="1967"/>
                    <a:pt x="2531" y="1967"/>
                  </a:cubicBezTo>
                  <a:cubicBezTo>
                    <a:pt x="2371" y="1927"/>
                    <a:pt x="2465" y="1841"/>
                    <a:pt x="2493" y="1741"/>
                  </a:cubicBezTo>
                  <a:cubicBezTo>
                    <a:pt x="2555" y="1519"/>
                    <a:pt x="2699" y="1505"/>
                    <a:pt x="2699" y="1505"/>
                  </a:cubicBezTo>
                  <a:cubicBezTo>
                    <a:pt x="2561" y="1481"/>
                    <a:pt x="2501" y="1629"/>
                    <a:pt x="2457" y="1701"/>
                  </a:cubicBezTo>
                  <a:cubicBezTo>
                    <a:pt x="2413" y="1773"/>
                    <a:pt x="2402" y="1850"/>
                    <a:pt x="2299" y="1815"/>
                  </a:cubicBezTo>
                  <a:cubicBezTo>
                    <a:pt x="2153" y="1764"/>
                    <a:pt x="2206" y="1785"/>
                    <a:pt x="2100" y="1773"/>
                  </a:cubicBezTo>
                  <a:cubicBezTo>
                    <a:pt x="1994" y="1761"/>
                    <a:pt x="2053" y="1701"/>
                    <a:pt x="1989" y="1603"/>
                  </a:cubicBezTo>
                  <a:cubicBezTo>
                    <a:pt x="1925" y="1505"/>
                    <a:pt x="1985" y="1469"/>
                    <a:pt x="2027" y="1431"/>
                  </a:cubicBezTo>
                  <a:cubicBezTo>
                    <a:pt x="2069" y="1393"/>
                    <a:pt x="2075" y="1369"/>
                    <a:pt x="2075" y="1369"/>
                  </a:cubicBezTo>
                  <a:cubicBezTo>
                    <a:pt x="2191" y="1221"/>
                    <a:pt x="2251" y="1343"/>
                    <a:pt x="2343" y="1331"/>
                  </a:cubicBezTo>
                  <a:cubicBezTo>
                    <a:pt x="2511" y="1309"/>
                    <a:pt x="2569" y="1356"/>
                    <a:pt x="2589" y="1387"/>
                  </a:cubicBezTo>
                  <a:cubicBezTo>
                    <a:pt x="2559" y="1325"/>
                    <a:pt x="2512" y="1303"/>
                    <a:pt x="2435" y="1305"/>
                  </a:cubicBezTo>
                  <a:cubicBezTo>
                    <a:pt x="2349" y="1307"/>
                    <a:pt x="2295" y="1279"/>
                    <a:pt x="2369" y="1251"/>
                  </a:cubicBezTo>
                  <a:cubicBezTo>
                    <a:pt x="2443" y="1223"/>
                    <a:pt x="2491" y="1113"/>
                    <a:pt x="2491" y="1113"/>
                  </a:cubicBezTo>
                  <a:cubicBezTo>
                    <a:pt x="2451" y="1197"/>
                    <a:pt x="2341" y="1262"/>
                    <a:pt x="2220" y="1239"/>
                  </a:cubicBezTo>
                  <a:cubicBezTo>
                    <a:pt x="2100" y="1215"/>
                    <a:pt x="2072" y="1196"/>
                    <a:pt x="2039" y="1259"/>
                  </a:cubicBezTo>
                  <a:cubicBezTo>
                    <a:pt x="2006" y="1322"/>
                    <a:pt x="1932" y="1350"/>
                    <a:pt x="1879" y="1344"/>
                  </a:cubicBezTo>
                  <a:cubicBezTo>
                    <a:pt x="1826" y="1337"/>
                    <a:pt x="1803" y="1293"/>
                    <a:pt x="1803" y="1293"/>
                  </a:cubicBezTo>
                  <a:cubicBezTo>
                    <a:pt x="1771" y="1209"/>
                    <a:pt x="1787" y="1185"/>
                    <a:pt x="1939" y="1115"/>
                  </a:cubicBezTo>
                  <a:cubicBezTo>
                    <a:pt x="2090" y="1045"/>
                    <a:pt x="1959" y="888"/>
                    <a:pt x="2044" y="860"/>
                  </a:cubicBezTo>
                  <a:cubicBezTo>
                    <a:pt x="2128" y="832"/>
                    <a:pt x="2120" y="790"/>
                    <a:pt x="2120" y="790"/>
                  </a:cubicBezTo>
                  <a:cubicBezTo>
                    <a:pt x="2108" y="865"/>
                    <a:pt x="1972" y="802"/>
                    <a:pt x="1986" y="951"/>
                  </a:cubicBezTo>
                  <a:cubicBezTo>
                    <a:pt x="2000" y="1099"/>
                    <a:pt x="1931" y="1087"/>
                    <a:pt x="1931" y="1087"/>
                  </a:cubicBezTo>
                  <a:cubicBezTo>
                    <a:pt x="1981" y="1021"/>
                    <a:pt x="1925" y="950"/>
                    <a:pt x="1885" y="885"/>
                  </a:cubicBezTo>
                  <a:cubicBezTo>
                    <a:pt x="1846" y="820"/>
                    <a:pt x="1902" y="764"/>
                    <a:pt x="1902" y="764"/>
                  </a:cubicBezTo>
                  <a:cubicBezTo>
                    <a:pt x="1902" y="764"/>
                    <a:pt x="1793" y="777"/>
                    <a:pt x="1893" y="946"/>
                  </a:cubicBezTo>
                  <a:cubicBezTo>
                    <a:pt x="1993" y="1115"/>
                    <a:pt x="1824" y="1089"/>
                    <a:pt x="1780" y="1181"/>
                  </a:cubicBezTo>
                  <a:cubicBezTo>
                    <a:pt x="1737" y="1272"/>
                    <a:pt x="1746" y="1220"/>
                    <a:pt x="1681" y="1133"/>
                  </a:cubicBezTo>
                  <a:cubicBezTo>
                    <a:pt x="1615" y="1046"/>
                    <a:pt x="1681" y="1050"/>
                    <a:pt x="1685" y="946"/>
                  </a:cubicBezTo>
                  <a:cubicBezTo>
                    <a:pt x="1688" y="877"/>
                    <a:pt x="1666" y="834"/>
                    <a:pt x="1638" y="798"/>
                  </a:cubicBezTo>
                  <a:cubicBezTo>
                    <a:pt x="1631" y="740"/>
                    <a:pt x="1629" y="627"/>
                    <a:pt x="1719" y="651"/>
                  </a:cubicBezTo>
                  <a:cubicBezTo>
                    <a:pt x="1839" y="683"/>
                    <a:pt x="1795" y="459"/>
                    <a:pt x="1803" y="391"/>
                  </a:cubicBezTo>
                  <a:cubicBezTo>
                    <a:pt x="1810" y="331"/>
                    <a:pt x="1835" y="345"/>
                    <a:pt x="1842" y="349"/>
                  </a:cubicBezTo>
                  <a:cubicBezTo>
                    <a:pt x="1704" y="242"/>
                    <a:pt x="1827" y="650"/>
                    <a:pt x="1699" y="595"/>
                  </a:cubicBezTo>
                  <a:cubicBezTo>
                    <a:pt x="1598" y="550"/>
                    <a:pt x="1604" y="702"/>
                    <a:pt x="1611" y="767"/>
                  </a:cubicBezTo>
                  <a:cubicBezTo>
                    <a:pt x="1552" y="701"/>
                    <a:pt x="1488" y="639"/>
                    <a:pt x="1559" y="438"/>
                  </a:cubicBezTo>
                  <a:cubicBezTo>
                    <a:pt x="1677" y="104"/>
                    <a:pt x="1615" y="0"/>
                    <a:pt x="1615" y="0"/>
                  </a:cubicBezTo>
                  <a:cubicBezTo>
                    <a:pt x="1615" y="0"/>
                    <a:pt x="1650" y="152"/>
                    <a:pt x="1520" y="416"/>
                  </a:cubicBezTo>
                  <a:cubicBezTo>
                    <a:pt x="1488" y="482"/>
                    <a:pt x="1481" y="545"/>
                    <a:pt x="1487" y="604"/>
                  </a:cubicBezTo>
                  <a:cubicBezTo>
                    <a:pt x="1359" y="470"/>
                    <a:pt x="1352" y="741"/>
                    <a:pt x="1179" y="507"/>
                  </a:cubicBezTo>
                  <a:cubicBezTo>
                    <a:pt x="1056" y="340"/>
                    <a:pt x="1035" y="543"/>
                    <a:pt x="1035" y="543"/>
                  </a:cubicBezTo>
                  <a:cubicBezTo>
                    <a:pt x="1095" y="335"/>
                    <a:pt x="1203" y="719"/>
                    <a:pt x="1335" y="651"/>
                  </a:cubicBezTo>
                  <a:cubicBezTo>
                    <a:pt x="1404" y="615"/>
                    <a:pt x="1462" y="646"/>
                    <a:pt x="1502" y="684"/>
                  </a:cubicBezTo>
                  <a:cubicBezTo>
                    <a:pt x="1541" y="826"/>
                    <a:pt x="1626" y="937"/>
                    <a:pt x="1546" y="998"/>
                  </a:cubicBezTo>
                  <a:cubicBezTo>
                    <a:pt x="1420" y="1094"/>
                    <a:pt x="1377" y="1398"/>
                    <a:pt x="1212" y="1359"/>
                  </a:cubicBezTo>
                  <a:cubicBezTo>
                    <a:pt x="1154" y="1345"/>
                    <a:pt x="1116" y="1385"/>
                    <a:pt x="1038" y="1385"/>
                  </a:cubicBezTo>
                  <a:cubicBezTo>
                    <a:pt x="960" y="1385"/>
                    <a:pt x="960" y="1263"/>
                    <a:pt x="1034" y="1202"/>
                  </a:cubicBezTo>
                  <a:cubicBezTo>
                    <a:pt x="1107" y="1142"/>
                    <a:pt x="1264" y="1159"/>
                    <a:pt x="1125" y="1007"/>
                  </a:cubicBezTo>
                  <a:cubicBezTo>
                    <a:pt x="986" y="855"/>
                    <a:pt x="1047" y="799"/>
                    <a:pt x="1047" y="799"/>
                  </a:cubicBezTo>
                  <a:cubicBezTo>
                    <a:pt x="925" y="877"/>
                    <a:pt x="1238" y="1085"/>
                    <a:pt x="1081" y="1133"/>
                  </a:cubicBezTo>
                  <a:cubicBezTo>
                    <a:pt x="925" y="1181"/>
                    <a:pt x="951" y="1372"/>
                    <a:pt x="951" y="1372"/>
                  </a:cubicBezTo>
                  <a:cubicBezTo>
                    <a:pt x="691" y="1337"/>
                    <a:pt x="934" y="1076"/>
                    <a:pt x="625" y="1033"/>
                  </a:cubicBezTo>
                  <a:cubicBezTo>
                    <a:pt x="317" y="990"/>
                    <a:pt x="374" y="855"/>
                    <a:pt x="374" y="855"/>
                  </a:cubicBezTo>
                  <a:cubicBezTo>
                    <a:pt x="324" y="909"/>
                    <a:pt x="405" y="1063"/>
                    <a:pt x="571" y="1059"/>
                  </a:cubicBezTo>
                  <a:cubicBezTo>
                    <a:pt x="738" y="1056"/>
                    <a:pt x="768" y="1186"/>
                    <a:pt x="768" y="1186"/>
                  </a:cubicBezTo>
                  <a:cubicBezTo>
                    <a:pt x="719" y="1100"/>
                    <a:pt x="696" y="1293"/>
                    <a:pt x="531" y="1186"/>
                  </a:cubicBezTo>
                  <a:cubicBezTo>
                    <a:pt x="424" y="1116"/>
                    <a:pt x="433" y="1251"/>
                    <a:pt x="433" y="1251"/>
                  </a:cubicBezTo>
                  <a:cubicBezTo>
                    <a:pt x="453" y="1086"/>
                    <a:pt x="635" y="1342"/>
                    <a:pt x="694" y="1237"/>
                  </a:cubicBezTo>
                  <a:cubicBezTo>
                    <a:pt x="754" y="1133"/>
                    <a:pt x="769" y="1448"/>
                    <a:pt x="992" y="1451"/>
                  </a:cubicBezTo>
                  <a:cubicBezTo>
                    <a:pt x="1145" y="1453"/>
                    <a:pt x="1221" y="1418"/>
                    <a:pt x="1195" y="1543"/>
                  </a:cubicBezTo>
                  <a:cubicBezTo>
                    <a:pt x="1168" y="1667"/>
                    <a:pt x="1089" y="1628"/>
                    <a:pt x="1023" y="1522"/>
                  </a:cubicBezTo>
                  <a:cubicBezTo>
                    <a:pt x="958" y="1416"/>
                    <a:pt x="816" y="1561"/>
                    <a:pt x="827" y="1519"/>
                  </a:cubicBezTo>
                  <a:cubicBezTo>
                    <a:pt x="838" y="1477"/>
                    <a:pt x="805" y="1463"/>
                    <a:pt x="805" y="1463"/>
                  </a:cubicBezTo>
                  <a:cubicBezTo>
                    <a:pt x="822" y="1521"/>
                    <a:pt x="741" y="1594"/>
                    <a:pt x="900" y="1533"/>
                  </a:cubicBezTo>
                  <a:cubicBezTo>
                    <a:pt x="1059" y="1472"/>
                    <a:pt x="1074" y="1738"/>
                    <a:pt x="1016" y="1636"/>
                  </a:cubicBezTo>
                  <a:cubicBezTo>
                    <a:pt x="958" y="1534"/>
                    <a:pt x="826" y="1741"/>
                    <a:pt x="783" y="1578"/>
                  </a:cubicBezTo>
                  <a:cubicBezTo>
                    <a:pt x="753" y="1467"/>
                    <a:pt x="678" y="1609"/>
                    <a:pt x="678" y="1609"/>
                  </a:cubicBezTo>
                  <a:cubicBezTo>
                    <a:pt x="678" y="1609"/>
                    <a:pt x="741" y="1493"/>
                    <a:pt x="780" y="1621"/>
                  </a:cubicBezTo>
                  <a:cubicBezTo>
                    <a:pt x="819" y="1750"/>
                    <a:pt x="967" y="1573"/>
                    <a:pt x="1006" y="1663"/>
                  </a:cubicBezTo>
                  <a:cubicBezTo>
                    <a:pt x="1045" y="1753"/>
                    <a:pt x="1232" y="1587"/>
                    <a:pt x="1096" y="1865"/>
                  </a:cubicBezTo>
                  <a:cubicBezTo>
                    <a:pt x="1004" y="2052"/>
                    <a:pt x="800" y="1585"/>
                    <a:pt x="641" y="1821"/>
                  </a:cubicBezTo>
                  <a:cubicBezTo>
                    <a:pt x="572" y="1924"/>
                    <a:pt x="444" y="1828"/>
                    <a:pt x="444" y="1828"/>
                  </a:cubicBezTo>
                  <a:cubicBezTo>
                    <a:pt x="486" y="1884"/>
                    <a:pt x="534" y="1952"/>
                    <a:pt x="675" y="1845"/>
                  </a:cubicBezTo>
                  <a:cubicBezTo>
                    <a:pt x="817" y="1738"/>
                    <a:pt x="797" y="1865"/>
                    <a:pt x="875" y="1901"/>
                  </a:cubicBezTo>
                  <a:cubicBezTo>
                    <a:pt x="953" y="1938"/>
                    <a:pt x="1065" y="1994"/>
                    <a:pt x="836" y="2018"/>
                  </a:cubicBezTo>
                  <a:cubicBezTo>
                    <a:pt x="607" y="2042"/>
                    <a:pt x="729" y="2414"/>
                    <a:pt x="286" y="2465"/>
                  </a:cubicBezTo>
                  <a:cubicBezTo>
                    <a:pt x="0" y="2499"/>
                    <a:pt x="72" y="2594"/>
                    <a:pt x="72" y="2594"/>
                  </a:cubicBezTo>
                  <a:cubicBezTo>
                    <a:pt x="72" y="2594"/>
                    <a:pt x="33" y="2502"/>
                    <a:pt x="289" y="2509"/>
                  </a:cubicBezTo>
                  <a:cubicBezTo>
                    <a:pt x="544" y="2517"/>
                    <a:pt x="639" y="2320"/>
                    <a:pt x="724" y="2193"/>
                  </a:cubicBezTo>
                  <a:cubicBezTo>
                    <a:pt x="809" y="2067"/>
                    <a:pt x="744" y="2242"/>
                    <a:pt x="870" y="2266"/>
                  </a:cubicBezTo>
                  <a:cubicBezTo>
                    <a:pt x="997" y="2290"/>
                    <a:pt x="931" y="2341"/>
                    <a:pt x="921" y="2458"/>
                  </a:cubicBezTo>
                  <a:cubicBezTo>
                    <a:pt x="911" y="2575"/>
                    <a:pt x="1021" y="2572"/>
                    <a:pt x="1021" y="2572"/>
                  </a:cubicBezTo>
                  <a:cubicBezTo>
                    <a:pt x="846" y="2487"/>
                    <a:pt x="1067" y="2298"/>
                    <a:pt x="958" y="2264"/>
                  </a:cubicBezTo>
                  <a:cubicBezTo>
                    <a:pt x="848" y="2230"/>
                    <a:pt x="826" y="2110"/>
                    <a:pt x="897" y="2096"/>
                  </a:cubicBezTo>
                  <a:cubicBezTo>
                    <a:pt x="967" y="2081"/>
                    <a:pt x="1011" y="2018"/>
                    <a:pt x="1157" y="1964"/>
                  </a:cubicBezTo>
                  <a:cubicBezTo>
                    <a:pt x="1303" y="1911"/>
                    <a:pt x="1454" y="2244"/>
                    <a:pt x="1493" y="2327"/>
                  </a:cubicBezTo>
                  <a:cubicBezTo>
                    <a:pt x="1517" y="2378"/>
                    <a:pt x="1522" y="2472"/>
                    <a:pt x="1523" y="2536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5" name="Freeform 1431">
              <a:extLst>
                <a:ext uri="{FF2B5EF4-FFF2-40B4-BE49-F238E27FC236}">
                  <a16:creationId xmlns:a16="http://schemas.microsoft.com/office/drawing/2014/main" id="{DBF0173D-0F68-47C3-8D84-4D35E7B61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964"/>
              <a:ext cx="125" cy="118"/>
            </a:xfrm>
            <a:custGeom>
              <a:avLst/>
              <a:gdLst>
                <a:gd name="T0" fmla="*/ 1 w 216"/>
                <a:gd name="T1" fmla="*/ 0 h 204"/>
                <a:gd name="T2" fmla="*/ 2 w 216"/>
                <a:gd name="T3" fmla="*/ 5 h 204"/>
                <a:gd name="T4" fmla="*/ 5 w 216"/>
                <a:gd name="T5" fmla="*/ 14 h 204"/>
                <a:gd name="T6" fmla="*/ 11 w 216"/>
                <a:gd name="T7" fmla="*/ 27 h 204"/>
                <a:gd name="T8" fmla="*/ 22 w 216"/>
                <a:gd name="T9" fmla="*/ 39 h 204"/>
                <a:gd name="T10" fmla="*/ 34 w 216"/>
                <a:gd name="T11" fmla="*/ 27 h 204"/>
                <a:gd name="T12" fmla="*/ 38 w 216"/>
                <a:gd name="T13" fmla="*/ 16 h 204"/>
                <a:gd name="T14" fmla="*/ 42 w 216"/>
                <a:gd name="T15" fmla="*/ 8 h 204"/>
                <a:gd name="T16" fmla="*/ 34 w 216"/>
                <a:gd name="T17" fmla="*/ 20 h 204"/>
                <a:gd name="T18" fmla="*/ 27 w 216"/>
                <a:gd name="T19" fmla="*/ 28 h 204"/>
                <a:gd name="T20" fmla="*/ 16 w 216"/>
                <a:gd name="T21" fmla="*/ 24 h 204"/>
                <a:gd name="T22" fmla="*/ 1 w 216"/>
                <a:gd name="T23" fmla="*/ 1 h 20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" h="204">
                  <a:moveTo>
                    <a:pt x="1" y="0"/>
                  </a:moveTo>
                  <a:cubicBezTo>
                    <a:pt x="0" y="8"/>
                    <a:pt x="9" y="19"/>
                    <a:pt x="12" y="28"/>
                  </a:cubicBezTo>
                  <a:cubicBezTo>
                    <a:pt x="18" y="43"/>
                    <a:pt x="20" y="60"/>
                    <a:pt x="26" y="76"/>
                  </a:cubicBezTo>
                  <a:cubicBezTo>
                    <a:pt x="34" y="97"/>
                    <a:pt x="46" y="119"/>
                    <a:pt x="57" y="139"/>
                  </a:cubicBezTo>
                  <a:cubicBezTo>
                    <a:pt x="69" y="162"/>
                    <a:pt x="84" y="197"/>
                    <a:pt x="113" y="201"/>
                  </a:cubicBezTo>
                  <a:cubicBezTo>
                    <a:pt x="144" y="204"/>
                    <a:pt x="161" y="165"/>
                    <a:pt x="174" y="141"/>
                  </a:cubicBezTo>
                  <a:cubicBezTo>
                    <a:pt x="184" y="124"/>
                    <a:pt x="188" y="104"/>
                    <a:pt x="197" y="85"/>
                  </a:cubicBezTo>
                  <a:cubicBezTo>
                    <a:pt x="203" y="70"/>
                    <a:pt x="212" y="53"/>
                    <a:pt x="216" y="38"/>
                  </a:cubicBezTo>
                  <a:cubicBezTo>
                    <a:pt x="202" y="43"/>
                    <a:pt x="185" y="89"/>
                    <a:pt x="175" y="104"/>
                  </a:cubicBezTo>
                  <a:cubicBezTo>
                    <a:pt x="164" y="119"/>
                    <a:pt x="153" y="136"/>
                    <a:pt x="138" y="147"/>
                  </a:cubicBezTo>
                  <a:cubicBezTo>
                    <a:pt x="110" y="166"/>
                    <a:pt x="93" y="154"/>
                    <a:pt x="80" y="127"/>
                  </a:cubicBezTo>
                  <a:cubicBezTo>
                    <a:pt x="58" y="83"/>
                    <a:pt x="27" y="45"/>
                    <a:pt x="1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6" name="Freeform 1432">
              <a:extLst>
                <a:ext uri="{FF2B5EF4-FFF2-40B4-BE49-F238E27FC236}">
                  <a16:creationId xmlns:a16="http://schemas.microsoft.com/office/drawing/2014/main" id="{93EFFE0B-FEB3-4BEA-84CD-25C0E333B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" y="1758"/>
              <a:ext cx="43" cy="92"/>
            </a:xfrm>
            <a:custGeom>
              <a:avLst/>
              <a:gdLst>
                <a:gd name="T0" fmla="*/ 14 w 75"/>
                <a:gd name="T1" fmla="*/ 1 h 160"/>
                <a:gd name="T2" fmla="*/ 10 w 75"/>
                <a:gd name="T3" fmla="*/ 7 h 160"/>
                <a:gd name="T4" fmla="*/ 8 w 75"/>
                <a:gd name="T5" fmla="*/ 17 h 160"/>
                <a:gd name="T6" fmla="*/ 8 w 75"/>
                <a:gd name="T7" fmla="*/ 25 h 160"/>
                <a:gd name="T8" fmla="*/ 9 w 75"/>
                <a:gd name="T9" fmla="*/ 30 h 160"/>
                <a:gd name="T10" fmla="*/ 2 w 75"/>
                <a:gd name="T11" fmla="*/ 18 h 160"/>
                <a:gd name="T12" fmla="*/ 2 w 75"/>
                <a:gd name="T13" fmla="*/ 11 h 160"/>
                <a:gd name="T14" fmla="*/ 14 w 75"/>
                <a:gd name="T15" fmla="*/ 0 h 16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160">
                  <a:moveTo>
                    <a:pt x="75" y="2"/>
                  </a:moveTo>
                  <a:cubicBezTo>
                    <a:pt x="75" y="13"/>
                    <a:pt x="59" y="27"/>
                    <a:pt x="55" y="38"/>
                  </a:cubicBezTo>
                  <a:cubicBezTo>
                    <a:pt x="48" y="54"/>
                    <a:pt x="44" y="72"/>
                    <a:pt x="41" y="89"/>
                  </a:cubicBezTo>
                  <a:cubicBezTo>
                    <a:pt x="39" y="102"/>
                    <a:pt x="39" y="118"/>
                    <a:pt x="41" y="131"/>
                  </a:cubicBezTo>
                  <a:cubicBezTo>
                    <a:pt x="43" y="141"/>
                    <a:pt x="49" y="151"/>
                    <a:pt x="45" y="160"/>
                  </a:cubicBezTo>
                  <a:cubicBezTo>
                    <a:pt x="26" y="153"/>
                    <a:pt x="24" y="114"/>
                    <a:pt x="12" y="98"/>
                  </a:cubicBezTo>
                  <a:cubicBezTo>
                    <a:pt x="0" y="82"/>
                    <a:pt x="0" y="76"/>
                    <a:pt x="11" y="57"/>
                  </a:cubicBezTo>
                  <a:cubicBezTo>
                    <a:pt x="25" y="32"/>
                    <a:pt x="55" y="22"/>
                    <a:pt x="71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7" name="Freeform 1433">
              <a:extLst>
                <a:ext uri="{FF2B5EF4-FFF2-40B4-BE49-F238E27FC236}">
                  <a16:creationId xmlns:a16="http://schemas.microsoft.com/office/drawing/2014/main" id="{B1483B54-7272-46F6-A501-4D97DC614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1401"/>
              <a:ext cx="33" cy="66"/>
            </a:xfrm>
            <a:custGeom>
              <a:avLst/>
              <a:gdLst>
                <a:gd name="T0" fmla="*/ 1 w 57"/>
                <a:gd name="T1" fmla="*/ 2 h 115"/>
                <a:gd name="T2" fmla="*/ 8 w 57"/>
                <a:gd name="T3" fmla="*/ 3 h 115"/>
                <a:gd name="T4" fmla="*/ 9 w 57"/>
                <a:gd name="T5" fmla="*/ 1 h 115"/>
                <a:gd name="T6" fmla="*/ 10 w 57"/>
                <a:gd name="T7" fmla="*/ 3 h 115"/>
                <a:gd name="T8" fmla="*/ 11 w 57"/>
                <a:gd name="T9" fmla="*/ 22 h 115"/>
                <a:gd name="T10" fmla="*/ 8 w 57"/>
                <a:gd name="T11" fmla="*/ 15 h 115"/>
                <a:gd name="T12" fmla="*/ 6 w 57"/>
                <a:gd name="T13" fmla="*/ 9 h 115"/>
                <a:gd name="T14" fmla="*/ 0 w 57"/>
                <a:gd name="T15" fmla="*/ 3 h 1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" h="115">
                  <a:moveTo>
                    <a:pt x="3" y="13"/>
                  </a:moveTo>
                  <a:cubicBezTo>
                    <a:pt x="12" y="20"/>
                    <a:pt x="30" y="28"/>
                    <a:pt x="39" y="18"/>
                  </a:cubicBezTo>
                  <a:cubicBezTo>
                    <a:pt x="42" y="14"/>
                    <a:pt x="40" y="0"/>
                    <a:pt x="49" y="3"/>
                  </a:cubicBezTo>
                  <a:cubicBezTo>
                    <a:pt x="55" y="4"/>
                    <a:pt x="54" y="15"/>
                    <a:pt x="54" y="20"/>
                  </a:cubicBezTo>
                  <a:cubicBezTo>
                    <a:pt x="53" y="52"/>
                    <a:pt x="50" y="83"/>
                    <a:pt x="57" y="115"/>
                  </a:cubicBezTo>
                  <a:cubicBezTo>
                    <a:pt x="52" y="103"/>
                    <a:pt x="45" y="92"/>
                    <a:pt x="41" y="79"/>
                  </a:cubicBezTo>
                  <a:cubicBezTo>
                    <a:pt x="38" y="67"/>
                    <a:pt x="36" y="57"/>
                    <a:pt x="29" y="47"/>
                  </a:cubicBezTo>
                  <a:cubicBezTo>
                    <a:pt x="21" y="35"/>
                    <a:pt x="11" y="26"/>
                    <a:pt x="0" y="1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8" name="Freeform 1434">
              <a:extLst>
                <a:ext uri="{FF2B5EF4-FFF2-40B4-BE49-F238E27FC236}">
                  <a16:creationId xmlns:a16="http://schemas.microsoft.com/office/drawing/2014/main" id="{7268930E-0E07-4CBD-A09B-92E9F792A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1311"/>
              <a:ext cx="50" cy="75"/>
            </a:xfrm>
            <a:custGeom>
              <a:avLst/>
              <a:gdLst>
                <a:gd name="T0" fmla="*/ 7 w 87"/>
                <a:gd name="T1" fmla="*/ 0 h 131"/>
                <a:gd name="T2" fmla="*/ 11 w 87"/>
                <a:gd name="T3" fmla="*/ 15 h 131"/>
                <a:gd name="T4" fmla="*/ 6 w 87"/>
                <a:gd name="T5" fmla="*/ 21 h 131"/>
                <a:gd name="T6" fmla="*/ 0 w 87"/>
                <a:gd name="T7" fmla="*/ 24 h 131"/>
                <a:gd name="T8" fmla="*/ 12 w 87"/>
                <a:gd name="T9" fmla="*/ 19 h 131"/>
                <a:gd name="T10" fmla="*/ 16 w 87"/>
                <a:gd name="T11" fmla="*/ 13 h 131"/>
                <a:gd name="T12" fmla="*/ 8 w 87"/>
                <a:gd name="T13" fmla="*/ 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1">
                  <a:moveTo>
                    <a:pt x="39" y="0"/>
                  </a:moveTo>
                  <a:cubicBezTo>
                    <a:pt x="56" y="23"/>
                    <a:pt x="68" y="55"/>
                    <a:pt x="58" y="83"/>
                  </a:cubicBezTo>
                  <a:cubicBezTo>
                    <a:pt x="53" y="97"/>
                    <a:pt x="46" y="108"/>
                    <a:pt x="31" y="114"/>
                  </a:cubicBezTo>
                  <a:cubicBezTo>
                    <a:pt x="23" y="118"/>
                    <a:pt x="4" y="119"/>
                    <a:pt x="0" y="127"/>
                  </a:cubicBezTo>
                  <a:cubicBezTo>
                    <a:pt x="18" y="131"/>
                    <a:pt x="49" y="114"/>
                    <a:pt x="64" y="105"/>
                  </a:cubicBezTo>
                  <a:cubicBezTo>
                    <a:pt x="78" y="97"/>
                    <a:pt x="84" y="85"/>
                    <a:pt x="85" y="68"/>
                  </a:cubicBezTo>
                  <a:cubicBezTo>
                    <a:pt x="87" y="42"/>
                    <a:pt x="56" y="26"/>
                    <a:pt x="42" y="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79" name="Freeform 1435">
              <a:extLst>
                <a:ext uri="{FF2B5EF4-FFF2-40B4-BE49-F238E27FC236}">
                  <a16:creationId xmlns:a16="http://schemas.microsoft.com/office/drawing/2014/main" id="{AEA1A422-10ED-4827-88BB-2870764D3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279"/>
              <a:ext cx="98" cy="36"/>
            </a:xfrm>
            <a:custGeom>
              <a:avLst/>
              <a:gdLst>
                <a:gd name="T0" fmla="*/ 0 w 169"/>
                <a:gd name="T1" fmla="*/ 0 h 63"/>
                <a:gd name="T2" fmla="*/ 33 w 169"/>
                <a:gd name="T3" fmla="*/ 12 h 63"/>
                <a:gd name="T4" fmla="*/ 23 w 169"/>
                <a:gd name="T5" fmla="*/ 9 h 63"/>
                <a:gd name="T6" fmla="*/ 11 w 169"/>
                <a:gd name="T7" fmla="*/ 6 h 63"/>
                <a:gd name="T8" fmla="*/ 5 w 169"/>
                <a:gd name="T9" fmla="*/ 3 h 63"/>
                <a:gd name="T10" fmla="*/ 1 w 169"/>
                <a:gd name="T11" fmla="*/ 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9" h="63">
                  <a:moveTo>
                    <a:pt x="0" y="0"/>
                  </a:moveTo>
                  <a:cubicBezTo>
                    <a:pt x="49" y="48"/>
                    <a:pt x="102" y="62"/>
                    <a:pt x="169" y="63"/>
                  </a:cubicBezTo>
                  <a:cubicBezTo>
                    <a:pt x="154" y="55"/>
                    <a:pt x="134" y="55"/>
                    <a:pt x="118" y="49"/>
                  </a:cubicBezTo>
                  <a:cubicBezTo>
                    <a:pt x="98" y="43"/>
                    <a:pt x="76" y="39"/>
                    <a:pt x="57" y="30"/>
                  </a:cubicBezTo>
                  <a:cubicBezTo>
                    <a:pt x="47" y="26"/>
                    <a:pt x="37" y="19"/>
                    <a:pt x="28" y="14"/>
                  </a:cubicBezTo>
                  <a:cubicBezTo>
                    <a:pt x="20" y="11"/>
                    <a:pt x="8" y="10"/>
                    <a:pt x="2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0" name="Freeform 1436">
              <a:extLst>
                <a:ext uri="{FF2B5EF4-FFF2-40B4-BE49-F238E27FC236}">
                  <a16:creationId xmlns:a16="http://schemas.microsoft.com/office/drawing/2014/main" id="{A44C1837-1849-4160-B11A-88F170591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" y="1424"/>
              <a:ext cx="46" cy="20"/>
            </a:xfrm>
            <a:custGeom>
              <a:avLst/>
              <a:gdLst>
                <a:gd name="T0" fmla="*/ 0 w 80"/>
                <a:gd name="T1" fmla="*/ 2 h 35"/>
                <a:gd name="T2" fmla="*/ 15 w 80"/>
                <a:gd name="T3" fmla="*/ 0 h 35"/>
                <a:gd name="T4" fmla="*/ 9 w 80"/>
                <a:gd name="T5" fmla="*/ 3 h 35"/>
                <a:gd name="T6" fmla="*/ 2 w 80"/>
                <a:gd name="T7" fmla="*/ 3 h 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35">
                  <a:moveTo>
                    <a:pt x="0" y="11"/>
                  </a:moveTo>
                  <a:cubicBezTo>
                    <a:pt x="32" y="23"/>
                    <a:pt x="62" y="35"/>
                    <a:pt x="80" y="0"/>
                  </a:cubicBezTo>
                  <a:cubicBezTo>
                    <a:pt x="69" y="2"/>
                    <a:pt x="61" y="12"/>
                    <a:pt x="49" y="14"/>
                  </a:cubicBezTo>
                  <a:cubicBezTo>
                    <a:pt x="36" y="17"/>
                    <a:pt x="22" y="15"/>
                    <a:pt x="9" y="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1" name="Freeform 1437">
              <a:extLst>
                <a:ext uri="{FF2B5EF4-FFF2-40B4-BE49-F238E27FC236}">
                  <a16:creationId xmlns:a16="http://schemas.microsoft.com/office/drawing/2014/main" id="{FE6EEB6B-2E41-4857-BDB6-C3EDB77D5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" y="1055"/>
              <a:ext cx="106" cy="50"/>
            </a:xfrm>
            <a:custGeom>
              <a:avLst/>
              <a:gdLst>
                <a:gd name="T0" fmla="*/ 1 w 183"/>
                <a:gd name="T1" fmla="*/ 6 h 87"/>
                <a:gd name="T2" fmla="*/ 8 w 183"/>
                <a:gd name="T3" fmla="*/ 2 h 87"/>
                <a:gd name="T4" fmla="*/ 14 w 183"/>
                <a:gd name="T5" fmla="*/ 1 h 87"/>
                <a:gd name="T6" fmla="*/ 24 w 183"/>
                <a:gd name="T7" fmla="*/ 5 h 87"/>
                <a:gd name="T8" fmla="*/ 35 w 183"/>
                <a:gd name="T9" fmla="*/ 17 h 87"/>
                <a:gd name="T10" fmla="*/ 31 w 183"/>
                <a:gd name="T11" fmla="*/ 14 h 87"/>
                <a:gd name="T12" fmla="*/ 23 w 183"/>
                <a:gd name="T13" fmla="*/ 9 h 87"/>
                <a:gd name="T14" fmla="*/ 13 w 183"/>
                <a:gd name="T15" fmla="*/ 6 h 87"/>
                <a:gd name="T16" fmla="*/ 0 w 183"/>
                <a:gd name="T17" fmla="*/ 7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87">
                  <a:moveTo>
                    <a:pt x="2" y="30"/>
                  </a:moveTo>
                  <a:cubicBezTo>
                    <a:pt x="11" y="32"/>
                    <a:pt x="29" y="16"/>
                    <a:pt x="38" y="11"/>
                  </a:cubicBezTo>
                  <a:cubicBezTo>
                    <a:pt x="50" y="5"/>
                    <a:pt x="60" y="2"/>
                    <a:pt x="74" y="1"/>
                  </a:cubicBezTo>
                  <a:cubicBezTo>
                    <a:pt x="95" y="0"/>
                    <a:pt x="105" y="10"/>
                    <a:pt x="122" y="24"/>
                  </a:cubicBezTo>
                  <a:cubicBezTo>
                    <a:pt x="150" y="44"/>
                    <a:pt x="171" y="53"/>
                    <a:pt x="183" y="87"/>
                  </a:cubicBezTo>
                  <a:cubicBezTo>
                    <a:pt x="176" y="86"/>
                    <a:pt x="167" y="78"/>
                    <a:pt x="161" y="73"/>
                  </a:cubicBezTo>
                  <a:cubicBezTo>
                    <a:pt x="148" y="62"/>
                    <a:pt x="133" y="53"/>
                    <a:pt x="117" y="46"/>
                  </a:cubicBezTo>
                  <a:cubicBezTo>
                    <a:pt x="102" y="38"/>
                    <a:pt x="86" y="34"/>
                    <a:pt x="69" y="30"/>
                  </a:cubicBezTo>
                  <a:cubicBezTo>
                    <a:pt x="45" y="24"/>
                    <a:pt x="21" y="21"/>
                    <a:pt x="0" y="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2" name="Freeform 1438">
              <a:extLst>
                <a:ext uri="{FF2B5EF4-FFF2-40B4-BE49-F238E27FC236}">
                  <a16:creationId xmlns:a16="http://schemas.microsoft.com/office/drawing/2014/main" id="{E44FB70D-F866-4A3B-A539-87292EE21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938"/>
              <a:ext cx="34" cy="112"/>
            </a:xfrm>
            <a:custGeom>
              <a:avLst/>
              <a:gdLst>
                <a:gd name="T0" fmla="*/ 11 w 60"/>
                <a:gd name="T1" fmla="*/ 0 h 195"/>
                <a:gd name="T2" fmla="*/ 3 w 60"/>
                <a:gd name="T3" fmla="*/ 20 h 195"/>
                <a:gd name="T4" fmla="*/ 2 w 60"/>
                <a:gd name="T5" fmla="*/ 37 h 195"/>
                <a:gd name="T6" fmla="*/ 5 w 60"/>
                <a:gd name="T7" fmla="*/ 25 h 195"/>
                <a:gd name="T8" fmla="*/ 9 w 60"/>
                <a:gd name="T9" fmla="*/ 12 h 195"/>
                <a:gd name="T10" fmla="*/ 11 w 60"/>
                <a:gd name="T11" fmla="*/ 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95">
                  <a:moveTo>
                    <a:pt x="59" y="0"/>
                  </a:moveTo>
                  <a:cubicBezTo>
                    <a:pt x="41" y="34"/>
                    <a:pt x="22" y="68"/>
                    <a:pt x="15" y="107"/>
                  </a:cubicBezTo>
                  <a:cubicBezTo>
                    <a:pt x="10" y="134"/>
                    <a:pt x="0" y="168"/>
                    <a:pt x="8" y="195"/>
                  </a:cubicBezTo>
                  <a:cubicBezTo>
                    <a:pt x="17" y="175"/>
                    <a:pt x="22" y="151"/>
                    <a:pt x="26" y="130"/>
                  </a:cubicBezTo>
                  <a:cubicBezTo>
                    <a:pt x="31" y="107"/>
                    <a:pt x="39" y="87"/>
                    <a:pt x="45" y="65"/>
                  </a:cubicBezTo>
                  <a:cubicBezTo>
                    <a:pt x="49" y="48"/>
                    <a:pt x="52" y="28"/>
                    <a:pt x="60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3" name="Freeform 1439">
              <a:extLst>
                <a:ext uri="{FF2B5EF4-FFF2-40B4-BE49-F238E27FC236}">
                  <a16:creationId xmlns:a16="http://schemas.microsoft.com/office/drawing/2014/main" id="{C40DB115-8F7B-47E2-8C84-534FEEA8C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012"/>
              <a:ext cx="99" cy="107"/>
            </a:xfrm>
            <a:custGeom>
              <a:avLst/>
              <a:gdLst>
                <a:gd name="T0" fmla="*/ 1 w 173"/>
                <a:gd name="T1" fmla="*/ 35 h 186"/>
                <a:gd name="T2" fmla="*/ 4 w 173"/>
                <a:gd name="T3" fmla="*/ 21 h 186"/>
                <a:gd name="T4" fmla="*/ 15 w 173"/>
                <a:gd name="T5" fmla="*/ 19 h 186"/>
                <a:gd name="T6" fmla="*/ 21 w 173"/>
                <a:gd name="T7" fmla="*/ 20 h 186"/>
                <a:gd name="T8" fmla="*/ 26 w 173"/>
                <a:gd name="T9" fmla="*/ 15 h 186"/>
                <a:gd name="T10" fmla="*/ 30 w 173"/>
                <a:gd name="T11" fmla="*/ 6 h 186"/>
                <a:gd name="T12" fmla="*/ 31 w 173"/>
                <a:gd name="T13" fmla="*/ 0 h 186"/>
                <a:gd name="T14" fmla="*/ 30 w 173"/>
                <a:gd name="T15" fmla="*/ 18 h 186"/>
                <a:gd name="T16" fmla="*/ 20 w 173"/>
                <a:gd name="T17" fmla="*/ 23 h 186"/>
                <a:gd name="T18" fmla="*/ 7 w 173"/>
                <a:gd name="T19" fmla="*/ 25 h 186"/>
                <a:gd name="T20" fmla="*/ 1 w 173"/>
                <a:gd name="T21" fmla="*/ 36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3" h="186">
                  <a:moveTo>
                    <a:pt x="5" y="182"/>
                  </a:moveTo>
                  <a:cubicBezTo>
                    <a:pt x="6" y="160"/>
                    <a:pt x="6" y="130"/>
                    <a:pt x="22" y="113"/>
                  </a:cubicBezTo>
                  <a:cubicBezTo>
                    <a:pt x="39" y="95"/>
                    <a:pt x="56" y="97"/>
                    <a:pt x="78" y="100"/>
                  </a:cubicBezTo>
                  <a:cubicBezTo>
                    <a:pt x="87" y="102"/>
                    <a:pt x="104" y="107"/>
                    <a:pt x="113" y="104"/>
                  </a:cubicBezTo>
                  <a:cubicBezTo>
                    <a:pt x="123" y="101"/>
                    <a:pt x="136" y="87"/>
                    <a:pt x="142" y="79"/>
                  </a:cubicBezTo>
                  <a:cubicBezTo>
                    <a:pt x="152" y="65"/>
                    <a:pt x="157" y="49"/>
                    <a:pt x="160" y="32"/>
                  </a:cubicBezTo>
                  <a:cubicBezTo>
                    <a:pt x="162" y="21"/>
                    <a:pt x="161" y="9"/>
                    <a:pt x="166" y="0"/>
                  </a:cubicBezTo>
                  <a:cubicBezTo>
                    <a:pt x="173" y="24"/>
                    <a:pt x="172" y="74"/>
                    <a:pt x="160" y="97"/>
                  </a:cubicBezTo>
                  <a:cubicBezTo>
                    <a:pt x="151" y="116"/>
                    <a:pt x="125" y="121"/>
                    <a:pt x="106" y="122"/>
                  </a:cubicBezTo>
                  <a:cubicBezTo>
                    <a:pt x="82" y="123"/>
                    <a:pt x="56" y="118"/>
                    <a:pt x="36" y="134"/>
                  </a:cubicBezTo>
                  <a:cubicBezTo>
                    <a:pt x="23" y="145"/>
                    <a:pt x="0" y="167"/>
                    <a:pt x="2" y="18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4" name="Freeform 1440">
              <a:extLst>
                <a:ext uri="{FF2B5EF4-FFF2-40B4-BE49-F238E27FC236}">
                  <a16:creationId xmlns:a16="http://schemas.microsoft.com/office/drawing/2014/main" id="{302C6479-A4C5-425D-8B29-7DA3E8246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1438"/>
              <a:ext cx="63" cy="36"/>
            </a:xfrm>
            <a:custGeom>
              <a:avLst/>
              <a:gdLst>
                <a:gd name="T0" fmla="*/ 21 w 109"/>
                <a:gd name="T1" fmla="*/ 0 h 62"/>
                <a:gd name="T2" fmla="*/ 16 w 109"/>
                <a:gd name="T3" fmla="*/ 7 h 62"/>
                <a:gd name="T4" fmla="*/ 16 w 109"/>
                <a:gd name="T5" fmla="*/ 12 h 62"/>
                <a:gd name="T6" fmla="*/ 12 w 109"/>
                <a:gd name="T7" fmla="*/ 10 h 62"/>
                <a:gd name="T8" fmla="*/ 8 w 109"/>
                <a:gd name="T9" fmla="*/ 9 h 62"/>
                <a:gd name="T10" fmla="*/ 0 w 109"/>
                <a:gd name="T11" fmla="*/ 3 h 62"/>
                <a:gd name="T12" fmla="*/ 7 w 109"/>
                <a:gd name="T13" fmla="*/ 3 h 62"/>
                <a:gd name="T14" fmla="*/ 13 w 109"/>
                <a:gd name="T15" fmla="*/ 3 h 62"/>
                <a:gd name="T16" fmla="*/ 20 w 109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2">
                  <a:moveTo>
                    <a:pt x="109" y="0"/>
                  </a:moveTo>
                  <a:cubicBezTo>
                    <a:pt x="96" y="8"/>
                    <a:pt x="78" y="18"/>
                    <a:pt x="79" y="36"/>
                  </a:cubicBezTo>
                  <a:cubicBezTo>
                    <a:pt x="79" y="46"/>
                    <a:pt x="96" y="61"/>
                    <a:pt x="81" y="62"/>
                  </a:cubicBezTo>
                  <a:cubicBezTo>
                    <a:pt x="79" y="62"/>
                    <a:pt x="67" y="55"/>
                    <a:pt x="64" y="53"/>
                  </a:cubicBezTo>
                  <a:cubicBezTo>
                    <a:pt x="55" y="49"/>
                    <a:pt x="48" y="48"/>
                    <a:pt x="38" y="45"/>
                  </a:cubicBezTo>
                  <a:cubicBezTo>
                    <a:pt x="23" y="41"/>
                    <a:pt x="7" y="32"/>
                    <a:pt x="0" y="18"/>
                  </a:cubicBezTo>
                  <a:cubicBezTo>
                    <a:pt x="7" y="12"/>
                    <a:pt x="26" y="18"/>
                    <a:pt x="36" y="18"/>
                  </a:cubicBezTo>
                  <a:cubicBezTo>
                    <a:pt x="46" y="18"/>
                    <a:pt x="58" y="19"/>
                    <a:pt x="68" y="15"/>
                  </a:cubicBezTo>
                  <a:cubicBezTo>
                    <a:pt x="81" y="11"/>
                    <a:pt x="90" y="1"/>
                    <a:pt x="105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5" name="Freeform 1441">
              <a:extLst>
                <a:ext uri="{FF2B5EF4-FFF2-40B4-BE49-F238E27FC236}">
                  <a16:creationId xmlns:a16="http://schemas.microsoft.com/office/drawing/2014/main" id="{5D3BD034-4713-49B7-9B18-B4BE28FBC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" y="1920"/>
              <a:ext cx="44" cy="40"/>
            </a:xfrm>
            <a:custGeom>
              <a:avLst/>
              <a:gdLst>
                <a:gd name="T0" fmla="*/ 0 w 77"/>
                <a:gd name="T1" fmla="*/ 8 h 69"/>
                <a:gd name="T2" fmla="*/ 10 w 77"/>
                <a:gd name="T3" fmla="*/ 5 h 69"/>
                <a:gd name="T4" fmla="*/ 14 w 77"/>
                <a:gd name="T5" fmla="*/ 13 h 69"/>
                <a:gd name="T6" fmla="*/ 9 w 77"/>
                <a:gd name="T7" fmla="*/ 1 h 69"/>
                <a:gd name="T8" fmla="*/ 1 w 77"/>
                <a:gd name="T9" fmla="*/ 8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69">
                  <a:moveTo>
                    <a:pt x="0" y="42"/>
                  </a:moveTo>
                  <a:cubicBezTo>
                    <a:pt x="14" y="31"/>
                    <a:pt x="33" y="15"/>
                    <a:pt x="51" y="25"/>
                  </a:cubicBezTo>
                  <a:cubicBezTo>
                    <a:pt x="67" y="33"/>
                    <a:pt x="69" y="56"/>
                    <a:pt x="77" y="69"/>
                  </a:cubicBezTo>
                  <a:cubicBezTo>
                    <a:pt x="74" y="51"/>
                    <a:pt x="68" y="12"/>
                    <a:pt x="46" y="6"/>
                  </a:cubicBezTo>
                  <a:cubicBezTo>
                    <a:pt x="25" y="0"/>
                    <a:pt x="12" y="29"/>
                    <a:pt x="3" y="4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6" name="Freeform 1442">
              <a:extLst>
                <a:ext uri="{FF2B5EF4-FFF2-40B4-BE49-F238E27FC236}">
                  <a16:creationId xmlns:a16="http://schemas.microsoft.com/office/drawing/2014/main" id="{2B79360F-AAD5-4FB4-A1AC-CBF2ADE1A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907"/>
              <a:ext cx="124" cy="115"/>
            </a:xfrm>
            <a:custGeom>
              <a:avLst/>
              <a:gdLst>
                <a:gd name="T0" fmla="*/ 42 w 215"/>
                <a:gd name="T1" fmla="*/ 6 h 199"/>
                <a:gd name="T2" fmla="*/ 37 w 215"/>
                <a:gd name="T3" fmla="*/ 33 h 199"/>
                <a:gd name="T4" fmla="*/ 21 w 215"/>
                <a:gd name="T5" fmla="*/ 13 h 199"/>
                <a:gd name="T6" fmla="*/ 10 w 215"/>
                <a:gd name="T7" fmla="*/ 23 h 199"/>
                <a:gd name="T8" fmla="*/ 0 w 215"/>
                <a:gd name="T9" fmla="*/ 38 h 199"/>
                <a:gd name="T10" fmla="*/ 12 w 215"/>
                <a:gd name="T11" fmla="*/ 16 h 199"/>
                <a:gd name="T12" fmla="*/ 22 w 215"/>
                <a:gd name="T13" fmla="*/ 3 h 199"/>
                <a:gd name="T14" fmla="*/ 32 w 215"/>
                <a:gd name="T15" fmla="*/ 1 h 199"/>
                <a:gd name="T16" fmla="*/ 40 w 215"/>
                <a:gd name="T17" fmla="*/ 6 h 1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199">
                  <a:moveTo>
                    <a:pt x="215" y="33"/>
                  </a:moveTo>
                  <a:cubicBezTo>
                    <a:pt x="170" y="57"/>
                    <a:pt x="182" y="129"/>
                    <a:pt x="192" y="169"/>
                  </a:cubicBezTo>
                  <a:cubicBezTo>
                    <a:pt x="166" y="140"/>
                    <a:pt x="162" y="61"/>
                    <a:pt x="110" y="69"/>
                  </a:cubicBezTo>
                  <a:cubicBezTo>
                    <a:pt x="86" y="73"/>
                    <a:pt x="69" y="98"/>
                    <a:pt x="56" y="117"/>
                  </a:cubicBezTo>
                  <a:cubicBezTo>
                    <a:pt x="38" y="143"/>
                    <a:pt x="14" y="171"/>
                    <a:pt x="0" y="199"/>
                  </a:cubicBezTo>
                  <a:cubicBezTo>
                    <a:pt x="15" y="160"/>
                    <a:pt x="38" y="119"/>
                    <a:pt x="62" y="84"/>
                  </a:cubicBezTo>
                  <a:cubicBezTo>
                    <a:pt x="78" y="61"/>
                    <a:pt x="94" y="31"/>
                    <a:pt x="117" y="15"/>
                  </a:cubicBezTo>
                  <a:cubicBezTo>
                    <a:pt x="129" y="7"/>
                    <a:pt x="154" y="0"/>
                    <a:pt x="168" y="3"/>
                  </a:cubicBezTo>
                  <a:cubicBezTo>
                    <a:pt x="185" y="5"/>
                    <a:pt x="196" y="24"/>
                    <a:pt x="208" y="3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7" name="Freeform 1443">
              <a:extLst>
                <a:ext uri="{FF2B5EF4-FFF2-40B4-BE49-F238E27FC236}">
                  <a16:creationId xmlns:a16="http://schemas.microsoft.com/office/drawing/2014/main" id="{297A5B17-D6E3-4927-8C6D-5A35FF725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2086"/>
              <a:ext cx="143" cy="75"/>
            </a:xfrm>
            <a:custGeom>
              <a:avLst/>
              <a:gdLst>
                <a:gd name="T0" fmla="*/ 0 w 247"/>
                <a:gd name="T1" fmla="*/ 24 h 130"/>
                <a:gd name="T2" fmla="*/ 13 w 247"/>
                <a:gd name="T3" fmla="*/ 22 h 130"/>
                <a:gd name="T4" fmla="*/ 29 w 247"/>
                <a:gd name="T5" fmla="*/ 17 h 130"/>
                <a:gd name="T6" fmla="*/ 39 w 247"/>
                <a:gd name="T7" fmla="*/ 9 h 130"/>
                <a:gd name="T8" fmla="*/ 48 w 247"/>
                <a:gd name="T9" fmla="*/ 0 h 130"/>
                <a:gd name="T10" fmla="*/ 34 w 247"/>
                <a:gd name="T11" fmla="*/ 8 h 130"/>
                <a:gd name="T12" fmla="*/ 17 w 247"/>
                <a:gd name="T13" fmla="*/ 16 h 130"/>
                <a:gd name="T14" fmla="*/ 8 w 247"/>
                <a:gd name="T15" fmla="*/ 22 h 130"/>
                <a:gd name="T16" fmla="*/ 1 w 247"/>
                <a:gd name="T17" fmla="*/ 25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7" h="130">
                  <a:moveTo>
                    <a:pt x="0" y="123"/>
                  </a:moveTo>
                  <a:cubicBezTo>
                    <a:pt x="15" y="130"/>
                    <a:pt x="52" y="118"/>
                    <a:pt x="69" y="114"/>
                  </a:cubicBezTo>
                  <a:cubicBezTo>
                    <a:pt x="97" y="107"/>
                    <a:pt x="124" y="102"/>
                    <a:pt x="149" y="86"/>
                  </a:cubicBezTo>
                  <a:cubicBezTo>
                    <a:pt x="168" y="73"/>
                    <a:pt x="186" y="62"/>
                    <a:pt x="204" y="47"/>
                  </a:cubicBezTo>
                  <a:cubicBezTo>
                    <a:pt x="216" y="37"/>
                    <a:pt x="247" y="17"/>
                    <a:pt x="247" y="0"/>
                  </a:cubicBezTo>
                  <a:cubicBezTo>
                    <a:pt x="233" y="25"/>
                    <a:pt x="201" y="32"/>
                    <a:pt x="177" y="43"/>
                  </a:cubicBezTo>
                  <a:cubicBezTo>
                    <a:pt x="148" y="55"/>
                    <a:pt x="114" y="65"/>
                    <a:pt x="89" y="83"/>
                  </a:cubicBezTo>
                  <a:cubicBezTo>
                    <a:pt x="72" y="95"/>
                    <a:pt x="56" y="105"/>
                    <a:pt x="38" y="114"/>
                  </a:cubicBezTo>
                  <a:cubicBezTo>
                    <a:pt x="26" y="120"/>
                    <a:pt x="13" y="123"/>
                    <a:pt x="2" y="129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8" name="Freeform 1444">
              <a:extLst>
                <a:ext uri="{FF2B5EF4-FFF2-40B4-BE49-F238E27FC236}">
                  <a16:creationId xmlns:a16="http://schemas.microsoft.com/office/drawing/2014/main" id="{B8056773-051C-4EDF-96F1-76F9CE1CA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2030"/>
              <a:ext cx="30" cy="73"/>
            </a:xfrm>
            <a:custGeom>
              <a:avLst/>
              <a:gdLst>
                <a:gd name="T0" fmla="*/ 0 w 51"/>
                <a:gd name="T1" fmla="*/ 0 h 127"/>
                <a:gd name="T2" fmla="*/ 3 w 51"/>
                <a:gd name="T3" fmla="*/ 24 h 127"/>
                <a:gd name="T4" fmla="*/ 9 w 51"/>
                <a:gd name="T5" fmla="*/ 6 h 127"/>
                <a:gd name="T6" fmla="*/ 1 w 51"/>
                <a:gd name="T7" fmla="*/ 1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27">
                  <a:moveTo>
                    <a:pt x="0" y="0"/>
                  </a:moveTo>
                  <a:cubicBezTo>
                    <a:pt x="51" y="19"/>
                    <a:pt x="33" y="88"/>
                    <a:pt x="14" y="127"/>
                  </a:cubicBezTo>
                  <a:cubicBezTo>
                    <a:pt x="32" y="104"/>
                    <a:pt x="49" y="59"/>
                    <a:pt x="42" y="29"/>
                  </a:cubicBezTo>
                  <a:cubicBezTo>
                    <a:pt x="36" y="4"/>
                    <a:pt x="25" y="6"/>
                    <a:pt x="2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89" name="Freeform 1445">
              <a:extLst>
                <a:ext uri="{FF2B5EF4-FFF2-40B4-BE49-F238E27FC236}">
                  <a16:creationId xmlns:a16="http://schemas.microsoft.com/office/drawing/2014/main" id="{731D1A42-236B-407B-A443-65EA8F4AC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" y="1739"/>
              <a:ext cx="115" cy="53"/>
            </a:xfrm>
            <a:custGeom>
              <a:avLst/>
              <a:gdLst>
                <a:gd name="T0" fmla="*/ 0 w 201"/>
                <a:gd name="T1" fmla="*/ 12 h 92"/>
                <a:gd name="T2" fmla="*/ 10 w 201"/>
                <a:gd name="T3" fmla="*/ 4 h 92"/>
                <a:gd name="T4" fmla="*/ 22 w 201"/>
                <a:gd name="T5" fmla="*/ 2 h 92"/>
                <a:gd name="T6" fmla="*/ 38 w 201"/>
                <a:gd name="T7" fmla="*/ 18 h 92"/>
                <a:gd name="T8" fmla="*/ 23 w 201"/>
                <a:gd name="T9" fmla="*/ 1 h 92"/>
                <a:gd name="T10" fmla="*/ 14 w 201"/>
                <a:gd name="T11" fmla="*/ 2 h 92"/>
                <a:gd name="T12" fmla="*/ 8 w 201"/>
                <a:gd name="T13" fmla="*/ 6 h 92"/>
                <a:gd name="T14" fmla="*/ 3 w 201"/>
                <a:gd name="T15" fmla="*/ 8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1" h="92">
                  <a:moveTo>
                    <a:pt x="0" y="59"/>
                  </a:moveTo>
                  <a:cubicBezTo>
                    <a:pt x="2" y="45"/>
                    <a:pt x="43" y="28"/>
                    <a:pt x="56" y="22"/>
                  </a:cubicBezTo>
                  <a:cubicBezTo>
                    <a:pt x="73" y="14"/>
                    <a:pt x="97" y="5"/>
                    <a:pt x="116" y="8"/>
                  </a:cubicBezTo>
                  <a:cubicBezTo>
                    <a:pt x="156" y="15"/>
                    <a:pt x="172" y="69"/>
                    <a:pt x="201" y="92"/>
                  </a:cubicBezTo>
                  <a:cubicBezTo>
                    <a:pt x="181" y="59"/>
                    <a:pt x="165" y="13"/>
                    <a:pt x="122" y="3"/>
                  </a:cubicBezTo>
                  <a:cubicBezTo>
                    <a:pt x="106" y="0"/>
                    <a:pt x="88" y="7"/>
                    <a:pt x="73" y="12"/>
                  </a:cubicBezTo>
                  <a:cubicBezTo>
                    <a:pt x="61" y="16"/>
                    <a:pt x="54" y="23"/>
                    <a:pt x="44" y="30"/>
                  </a:cubicBezTo>
                  <a:cubicBezTo>
                    <a:pt x="36" y="35"/>
                    <a:pt x="27" y="37"/>
                    <a:pt x="19" y="43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0" name="Freeform 1446">
              <a:extLst>
                <a:ext uri="{FF2B5EF4-FFF2-40B4-BE49-F238E27FC236}">
                  <a16:creationId xmlns:a16="http://schemas.microsoft.com/office/drawing/2014/main" id="{7EAF5E43-AFB0-4EDC-9CB9-62F27AA2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" y="1577"/>
              <a:ext cx="53" cy="24"/>
            </a:xfrm>
            <a:custGeom>
              <a:avLst/>
              <a:gdLst>
                <a:gd name="T0" fmla="*/ 1 w 91"/>
                <a:gd name="T1" fmla="*/ 5 h 41"/>
                <a:gd name="T2" fmla="*/ 10 w 91"/>
                <a:gd name="T3" fmla="*/ 4 h 41"/>
                <a:gd name="T4" fmla="*/ 18 w 91"/>
                <a:gd name="T5" fmla="*/ 8 h 41"/>
                <a:gd name="T6" fmla="*/ 0 w 91"/>
                <a:gd name="T7" fmla="*/ 4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1" h="41">
                  <a:moveTo>
                    <a:pt x="1" y="27"/>
                  </a:moveTo>
                  <a:cubicBezTo>
                    <a:pt x="11" y="17"/>
                    <a:pt x="38" y="16"/>
                    <a:pt x="51" y="18"/>
                  </a:cubicBezTo>
                  <a:cubicBezTo>
                    <a:pt x="67" y="21"/>
                    <a:pt x="78" y="32"/>
                    <a:pt x="91" y="41"/>
                  </a:cubicBezTo>
                  <a:cubicBezTo>
                    <a:pt x="75" y="0"/>
                    <a:pt x="30" y="1"/>
                    <a:pt x="0" y="21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1" name="Freeform 1447">
              <a:extLst>
                <a:ext uri="{FF2B5EF4-FFF2-40B4-BE49-F238E27FC236}">
                  <a16:creationId xmlns:a16="http://schemas.microsoft.com/office/drawing/2014/main" id="{510C774B-6BFD-4186-8E20-4411424A6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1" y="1451"/>
              <a:ext cx="22" cy="11"/>
            </a:xfrm>
            <a:custGeom>
              <a:avLst/>
              <a:gdLst>
                <a:gd name="T0" fmla="*/ 0 w 38"/>
                <a:gd name="T1" fmla="*/ 1 h 19"/>
                <a:gd name="T2" fmla="*/ 8 w 38"/>
                <a:gd name="T3" fmla="*/ 3 h 19"/>
                <a:gd name="T4" fmla="*/ 6 w 38"/>
                <a:gd name="T5" fmla="*/ 1 h 19"/>
                <a:gd name="T6" fmla="*/ 1 w 38"/>
                <a:gd name="T7" fmla="*/ 2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0" y="7"/>
                  </a:moveTo>
                  <a:cubicBezTo>
                    <a:pt x="10" y="8"/>
                    <a:pt x="27" y="15"/>
                    <a:pt x="38" y="19"/>
                  </a:cubicBezTo>
                  <a:cubicBezTo>
                    <a:pt x="34" y="13"/>
                    <a:pt x="38" y="6"/>
                    <a:pt x="31" y="3"/>
                  </a:cubicBezTo>
                  <a:cubicBezTo>
                    <a:pt x="23" y="0"/>
                    <a:pt x="10" y="10"/>
                    <a:pt x="2" y="1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2" name="Freeform 1448">
              <a:extLst>
                <a:ext uri="{FF2B5EF4-FFF2-40B4-BE49-F238E27FC236}">
                  <a16:creationId xmlns:a16="http://schemas.microsoft.com/office/drawing/2014/main" id="{02ABC7D0-3688-476A-B46F-1E04FF18D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1920"/>
              <a:ext cx="54" cy="33"/>
            </a:xfrm>
            <a:custGeom>
              <a:avLst/>
              <a:gdLst>
                <a:gd name="T0" fmla="*/ 1 w 94"/>
                <a:gd name="T1" fmla="*/ 7 h 57"/>
                <a:gd name="T2" fmla="*/ 12 w 94"/>
                <a:gd name="T3" fmla="*/ 1 h 57"/>
                <a:gd name="T4" fmla="*/ 18 w 94"/>
                <a:gd name="T5" fmla="*/ 5 h 57"/>
                <a:gd name="T6" fmla="*/ 18 w 94"/>
                <a:gd name="T7" fmla="*/ 5 h 57"/>
                <a:gd name="T8" fmla="*/ 14 w 94"/>
                <a:gd name="T9" fmla="*/ 11 h 57"/>
                <a:gd name="T10" fmla="*/ 11 w 94"/>
                <a:gd name="T11" fmla="*/ 3 h 57"/>
                <a:gd name="T12" fmla="*/ 0 w 94"/>
                <a:gd name="T13" fmla="*/ 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4" h="57">
                  <a:moveTo>
                    <a:pt x="3" y="37"/>
                  </a:moveTo>
                  <a:cubicBezTo>
                    <a:pt x="19" y="20"/>
                    <a:pt x="39" y="0"/>
                    <a:pt x="63" y="1"/>
                  </a:cubicBezTo>
                  <a:cubicBezTo>
                    <a:pt x="81" y="2"/>
                    <a:pt x="82" y="1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83" y="30"/>
                    <a:pt x="83" y="46"/>
                    <a:pt x="77" y="57"/>
                  </a:cubicBezTo>
                  <a:cubicBezTo>
                    <a:pt x="71" y="42"/>
                    <a:pt x="75" y="22"/>
                    <a:pt x="57" y="15"/>
                  </a:cubicBezTo>
                  <a:cubicBezTo>
                    <a:pt x="36" y="7"/>
                    <a:pt x="15" y="31"/>
                    <a:pt x="0" y="41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3" name="Freeform 1449">
              <a:extLst>
                <a:ext uri="{FF2B5EF4-FFF2-40B4-BE49-F238E27FC236}">
                  <a16:creationId xmlns:a16="http://schemas.microsoft.com/office/drawing/2014/main" id="{91D93F64-F015-4666-BFC5-9F8AD0DF5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" y="1338"/>
              <a:ext cx="17" cy="36"/>
            </a:xfrm>
            <a:custGeom>
              <a:avLst/>
              <a:gdLst>
                <a:gd name="T0" fmla="*/ 2 w 30"/>
                <a:gd name="T1" fmla="*/ 0 h 62"/>
                <a:gd name="T2" fmla="*/ 0 w 30"/>
                <a:gd name="T3" fmla="*/ 12 h 62"/>
                <a:gd name="T4" fmla="*/ 2 w 30"/>
                <a:gd name="T5" fmla="*/ 1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62">
                  <a:moveTo>
                    <a:pt x="11" y="0"/>
                  </a:moveTo>
                  <a:cubicBezTo>
                    <a:pt x="14" y="20"/>
                    <a:pt x="18" y="47"/>
                    <a:pt x="0" y="62"/>
                  </a:cubicBezTo>
                  <a:cubicBezTo>
                    <a:pt x="14" y="49"/>
                    <a:pt x="30" y="21"/>
                    <a:pt x="11" y="6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4" name="Freeform 1450">
              <a:extLst>
                <a:ext uri="{FF2B5EF4-FFF2-40B4-BE49-F238E27FC236}">
                  <a16:creationId xmlns:a16="http://schemas.microsoft.com/office/drawing/2014/main" id="{925DBB3A-EA02-4559-B91D-C9BB5A4B3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9" y="1773"/>
              <a:ext cx="53" cy="40"/>
            </a:xfrm>
            <a:custGeom>
              <a:avLst/>
              <a:gdLst>
                <a:gd name="T0" fmla="*/ 17 w 93"/>
                <a:gd name="T1" fmla="*/ 0 h 69"/>
                <a:gd name="T2" fmla="*/ 14 w 93"/>
                <a:gd name="T3" fmla="*/ 6 h 69"/>
                <a:gd name="T4" fmla="*/ 13 w 93"/>
                <a:gd name="T5" fmla="*/ 13 h 69"/>
                <a:gd name="T6" fmla="*/ 9 w 93"/>
                <a:gd name="T7" fmla="*/ 9 h 69"/>
                <a:gd name="T8" fmla="*/ 0 w 93"/>
                <a:gd name="T9" fmla="*/ 7 h 69"/>
                <a:gd name="T10" fmla="*/ 11 w 93"/>
                <a:gd name="T11" fmla="*/ 5 h 69"/>
                <a:gd name="T12" fmla="*/ 17 w 93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69">
                  <a:moveTo>
                    <a:pt x="93" y="0"/>
                  </a:moveTo>
                  <a:cubicBezTo>
                    <a:pt x="84" y="4"/>
                    <a:pt x="78" y="23"/>
                    <a:pt x="74" y="33"/>
                  </a:cubicBezTo>
                  <a:cubicBezTo>
                    <a:pt x="69" y="45"/>
                    <a:pt x="68" y="56"/>
                    <a:pt x="67" y="69"/>
                  </a:cubicBezTo>
                  <a:cubicBezTo>
                    <a:pt x="61" y="57"/>
                    <a:pt x="60" y="49"/>
                    <a:pt x="47" y="46"/>
                  </a:cubicBezTo>
                  <a:cubicBezTo>
                    <a:pt x="32" y="42"/>
                    <a:pt x="16" y="39"/>
                    <a:pt x="0" y="35"/>
                  </a:cubicBezTo>
                  <a:cubicBezTo>
                    <a:pt x="23" y="29"/>
                    <a:pt x="42" y="41"/>
                    <a:pt x="61" y="24"/>
                  </a:cubicBezTo>
                  <a:cubicBezTo>
                    <a:pt x="70" y="15"/>
                    <a:pt x="79" y="5"/>
                    <a:pt x="91" y="0"/>
                  </a:cubicBezTo>
                </a:path>
              </a:pathLst>
            </a:custGeom>
            <a:solidFill>
              <a:srgbClr val="F7F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5" name="Freeform 1451">
              <a:extLst>
                <a:ext uri="{FF2B5EF4-FFF2-40B4-BE49-F238E27FC236}">
                  <a16:creationId xmlns:a16="http://schemas.microsoft.com/office/drawing/2014/main" id="{2E2BCF55-7643-4B4C-96FB-54ADE174C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1898"/>
              <a:ext cx="179" cy="138"/>
            </a:xfrm>
            <a:custGeom>
              <a:avLst/>
              <a:gdLst>
                <a:gd name="T0" fmla="*/ 33 w 311"/>
                <a:gd name="T1" fmla="*/ 6 h 240"/>
                <a:gd name="T2" fmla="*/ 0 w 311"/>
                <a:gd name="T3" fmla="*/ 35 h 240"/>
                <a:gd name="T4" fmla="*/ 30 w 311"/>
                <a:gd name="T5" fmla="*/ 7 h 240"/>
                <a:gd name="T6" fmla="*/ 34 w 311"/>
                <a:gd name="T7" fmla="*/ 35 h 240"/>
                <a:gd name="T8" fmla="*/ 55 w 311"/>
                <a:gd name="T9" fmla="*/ 45 h 240"/>
                <a:gd name="T10" fmla="*/ 39 w 311"/>
                <a:gd name="T11" fmla="*/ 35 h 240"/>
                <a:gd name="T12" fmla="*/ 33 w 311"/>
                <a:gd name="T13" fmla="*/ 6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1" h="240">
                  <a:moveTo>
                    <a:pt x="174" y="31"/>
                  </a:moveTo>
                  <a:cubicBezTo>
                    <a:pt x="174" y="31"/>
                    <a:pt x="84" y="0"/>
                    <a:pt x="0" y="182"/>
                  </a:cubicBezTo>
                  <a:cubicBezTo>
                    <a:pt x="0" y="182"/>
                    <a:pt x="65" y="51"/>
                    <a:pt x="158" y="38"/>
                  </a:cubicBezTo>
                  <a:cubicBezTo>
                    <a:pt x="158" y="38"/>
                    <a:pt x="120" y="141"/>
                    <a:pt x="178" y="182"/>
                  </a:cubicBezTo>
                  <a:cubicBezTo>
                    <a:pt x="237" y="223"/>
                    <a:pt x="270" y="206"/>
                    <a:pt x="287" y="240"/>
                  </a:cubicBezTo>
                  <a:cubicBezTo>
                    <a:pt x="287" y="240"/>
                    <a:pt x="311" y="228"/>
                    <a:pt x="201" y="185"/>
                  </a:cubicBezTo>
                  <a:cubicBezTo>
                    <a:pt x="137" y="160"/>
                    <a:pt x="148" y="58"/>
                    <a:pt x="174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696" name="Oval 1452">
              <a:extLst>
                <a:ext uri="{FF2B5EF4-FFF2-40B4-BE49-F238E27FC236}">
                  <a16:creationId xmlns:a16="http://schemas.microsoft.com/office/drawing/2014/main" id="{97249127-9799-478B-97C5-776155F23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1909"/>
              <a:ext cx="17" cy="1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97" name="Oval 1453">
              <a:extLst>
                <a:ext uri="{FF2B5EF4-FFF2-40B4-BE49-F238E27FC236}">
                  <a16:creationId xmlns:a16="http://schemas.microsoft.com/office/drawing/2014/main" id="{BB57315B-9B36-4C5E-B52E-90B67A9E2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" y="1906"/>
              <a:ext cx="10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98" name="Oval 1454">
              <a:extLst>
                <a:ext uri="{FF2B5EF4-FFF2-40B4-BE49-F238E27FC236}">
                  <a16:creationId xmlns:a16="http://schemas.microsoft.com/office/drawing/2014/main" id="{D6E19A00-7A4C-45E3-AF7C-838E97160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" y="1907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699" name="Oval 1455">
              <a:extLst>
                <a:ext uri="{FF2B5EF4-FFF2-40B4-BE49-F238E27FC236}">
                  <a16:creationId xmlns:a16="http://schemas.microsoft.com/office/drawing/2014/main" id="{CCA8C3E9-9012-4EFF-A867-20698F453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" y="1911"/>
              <a:ext cx="12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00" name="Freeform 1456">
              <a:extLst>
                <a:ext uri="{FF2B5EF4-FFF2-40B4-BE49-F238E27FC236}">
                  <a16:creationId xmlns:a16="http://schemas.microsoft.com/office/drawing/2014/main" id="{34798B47-BC68-4F9C-B9EC-3E4762C8F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390"/>
              <a:ext cx="56" cy="74"/>
            </a:xfrm>
            <a:custGeom>
              <a:avLst/>
              <a:gdLst>
                <a:gd name="T0" fmla="*/ 0 w 98"/>
                <a:gd name="T1" fmla="*/ 8 h 128"/>
                <a:gd name="T2" fmla="*/ 9 w 98"/>
                <a:gd name="T3" fmla="*/ 7 h 128"/>
                <a:gd name="T4" fmla="*/ 18 w 98"/>
                <a:gd name="T5" fmla="*/ 25 h 128"/>
                <a:gd name="T6" fmla="*/ 10 w 98"/>
                <a:gd name="T7" fmla="*/ 9 h 128"/>
                <a:gd name="T8" fmla="*/ 0 w 98"/>
                <a:gd name="T9" fmla="*/ 8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128">
                  <a:moveTo>
                    <a:pt x="0" y="40"/>
                  </a:moveTo>
                  <a:cubicBezTo>
                    <a:pt x="0" y="40"/>
                    <a:pt x="30" y="0"/>
                    <a:pt x="49" y="34"/>
                  </a:cubicBezTo>
                  <a:cubicBezTo>
                    <a:pt x="69" y="67"/>
                    <a:pt x="82" y="116"/>
                    <a:pt x="98" y="128"/>
                  </a:cubicBezTo>
                  <a:cubicBezTo>
                    <a:pt x="98" y="128"/>
                    <a:pt x="57" y="78"/>
                    <a:pt x="50" y="46"/>
                  </a:cubicBezTo>
                  <a:cubicBezTo>
                    <a:pt x="43" y="14"/>
                    <a:pt x="20" y="19"/>
                    <a:pt x="0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1" name="Oval 1457">
              <a:extLst>
                <a:ext uri="{FF2B5EF4-FFF2-40B4-BE49-F238E27FC236}">
                  <a16:creationId xmlns:a16="http://schemas.microsoft.com/office/drawing/2014/main" id="{FFB83EBC-5657-4030-B000-9C0E396F0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" y="1416"/>
              <a:ext cx="12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02" name="Oval 1458">
              <a:extLst>
                <a:ext uri="{FF2B5EF4-FFF2-40B4-BE49-F238E27FC236}">
                  <a16:creationId xmlns:a16="http://schemas.microsoft.com/office/drawing/2014/main" id="{D3CF2E4E-A65B-43AC-9EC4-0DC876861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430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03" name="Freeform 1459">
              <a:extLst>
                <a:ext uri="{FF2B5EF4-FFF2-40B4-BE49-F238E27FC236}">
                  <a16:creationId xmlns:a16="http://schemas.microsoft.com/office/drawing/2014/main" id="{C9411E6B-EE0C-4810-8EE8-880640223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2" y="1829"/>
              <a:ext cx="187" cy="156"/>
            </a:xfrm>
            <a:custGeom>
              <a:avLst/>
              <a:gdLst>
                <a:gd name="T0" fmla="*/ 62 w 325"/>
                <a:gd name="T1" fmla="*/ 0 h 271"/>
                <a:gd name="T2" fmla="*/ 40 w 325"/>
                <a:gd name="T3" fmla="*/ 16 h 271"/>
                <a:gd name="T4" fmla="*/ 0 w 325"/>
                <a:gd name="T5" fmla="*/ 52 h 271"/>
                <a:gd name="T6" fmla="*/ 26 w 325"/>
                <a:gd name="T7" fmla="*/ 25 h 271"/>
                <a:gd name="T8" fmla="*/ 62 w 325"/>
                <a:gd name="T9" fmla="*/ 0 h 2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5" h="271">
                  <a:moveTo>
                    <a:pt x="325" y="0"/>
                  </a:moveTo>
                  <a:cubicBezTo>
                    <a:pt x="325" y="0"/>
                    <a:pt x="253" y="45"/>
                    <a:pt x="212" y="85"/>
                  </a:cubicBezTo>
                  <a:cubicBezTo>
                    <a:pt x="171" y="124"/>
                    <a:pt x="93" y="226"/>
                    <a:pt x="0" y="271"/>
                  </a:cubicBezTo>
                  <a:cubicBezTo>
                    <a:pt x="0" y="271"/>
                    <a:pt x="110" y="182"/>
                    <a:pt x="138" y="133"/>
                  </a:cubicBezTo>
                  <a:cubicBezTo>
                    <a:pt x="166" y="85"/>
                    <a:pt x="264" y="3"/>
                    <a:pt x="325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4" name="Freeform 1460">
              <a:extLst>
                <a:ext uri="{FF2B5EF4-FFF2-40B4-BE49-F238E27FC236}">
                  <a16:creationId xmlns:a16="http://schemas.microsoft.com/office/drawing/2014/main" id="{D6DC11CB-C0B7-44FA-9F36-AE997D3EB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867"/>
              <a:ext cx="130" cy="203"/>
            </a:xfrm>
            <a:custGeom>
              <a:avLst/>
              <a:gdLst>
                <a:gd name="T0" fmla="*/ 0 w 225"/>
                <a:gd name="T1" fmla="*/ 0 h 353"/>
                <a:gd name="T2" fmla="*/ 43 w 225"/>
                <a:gd name="T3" fmla="*/ 67 h 353"/>
                <a:gd name="T4" fmla="*/ 0 w 225"/>
                <a:gd name="T5" fmla="*/ 0 h 3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" h="353">
                  <a:moveTo>
                    <a:pt x="0" y="0"/>
                  </a:moveTo>
                  <a:cubicBezTo>
                    <a:pt x="0" y="0"/>
                    <a:pt x="110" y="63"/>
                    <a:pt x="225" y="353"/>
                  </a:cubicBezTo>
                  <a:cubicBezTo>
                    <a:pt x="225" y="353"/>
                    <a:pt x="212" y="9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5" name="Freeform 1461">
              <a:extLst>
                <a:ext uri="{FF2B5EF4-FFF2-40B4-BE49-F238E27FC236}">
                  <a16:creationId xmlns:a16="http://schemas.microsoft.com/office/drawing/2014/main" id="{6533C28D-D1C4-4706-9DBC-E2F247AC8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98"/>
              <a:ext cx="59" cy="75"/>
            </a:xfrm>
            <a:custGeom>
              <a:avLst/>
              <a:gdLst>
                <a:gd name="T0" fmla="*/ 5 w 102"/>
                <a:gd name="T1" fmla="*/ 0 h 129"/>
                <a:gd name="T2" fmla="*/ 0 w 102"/>
                <a:gd name="T3" fmla="*/ 26 h 129"/>
                <a:gd name="T4" fmla="*/ 5 w 102"/>
                <a:gd name="T5" fmla="*/ 0 h 1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2" h="129">
                  <a:moveTo>
                    <a:pt x="27" y="0"/>
                  </a:moveTo>
                  <a:cubicBezTo>
                    <a:pt x="27" y="0"/>
                    <a:pt x="65" y="11"/>
                    <a:pt x="0" y="129"/>
                  </a:cubicBezTo>
                  <a:cubicBezTo>
                    <a:pt x="0" y="129"/>
                    <a:pt x="102" y="14"/>
                    <a:pt x="2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6" name="Freeform 1462">
              <a:extLst>
                <a:ext uri="{FF2B5EF4-FFF2-40B4-BE49-F238E27FC236}">
                  <a16:creationId xmlns:a16="http://schemas.microsoft.com/office/drawing/2014/main" id="{B42A2858-3A9E-4243-AF69-E4A1AC685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9" y="1577"/>
              <a:ext cx="60" cy="142"/>
            </a:xfrm>
            <a:custGeom>
              <a:avLst/>
              <a:gdLst>
                <a:gd name="T0" fmla="*/ 7 w 104"/>
                <a:gd name="T1" fmla="*/ 0 h 246"/>
                <a:gd name="T2" fmla="*/ 9 w 104"/>
                <a:gd name="T3" fmla="*/ 18 h 246"/>
                <a:gd name="T4" fmla="*/ 20 w 104"/>
                <a:gd name="T5" fmla="*/ 47 h 246"/>
                <a:gd name="T6" fmla="*/ 7 w 104"/>
                <a:gd name="T7" fmla="*/ 21 h 246"/>
                <a:gd name="T8" fmla="*/ 7 w 104"/>
                <a:gd name="T9" fmla="*/ 0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246">
                  <a:moveTo>
                    <a:pt x="38" y="0"/>
                  </a:moveTo>
                  <a:cubicBezTo>
                    <a:pt x="38" y="0"/>
                    <a:pt x="17" y="53"/>
                    <a:pt x="48" y="92"/>
                  </a:cubicBezTo>
                  <a:cubicBezTo>
                    <a:pt x="79" y="132"/>
                    <a:pt x="104" y="208"/>
                    <a:pt x="102" y="246"/>
                  </a:cubicBezTo>
                  <a:cubicBezTo>
                    <a:pt x="102" y="246"/>
                    <a:pt x="70" y="141"/>
                    <a:pt x="35" y="111"/>
                  </a:cubicBezTo>
                  <a:cubicBezTo>
                    <a:pt x="0" y="82"/>
                    <a:pt x="26" y="9"/>
                    <a:pt x="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7" name="Freeform 1463">
              <a:extLst>
                <a:ext uri="{FF2B5EF4-FFF2-40B4-BE49-F238E27FC236}">
                  <a16:creationId xmlns:a16="http://schemas.microsoft.com/office/drawing/2014/main" id="{11DE51C9-7EA2-4987-9BCD-D915AAF64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" y="1471"/>
              <a:ext cx="43" cy="37"/>
            </a:xfrm>
            <a:custGeom>
              <a:avLst/>
              <a:gdLst>
                <a:gd name="T0" fmla="*/ 0 w 74"/>
                <a:gd name="T1" fmla="*/ 0 h 63"/>
                <a:gd name="T2" fmla="*/ 15 w 74"/>
                <a:gd name="T3" fmla="*/ 10 h 63"/>
                <a:gd name="T4" fmla="*/ 0 w 74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4" h="63">
                  <a:moveTo>
                    <a:pt x="0" y="0"/>
                  </a:moveTo>
                  <a:cubicBezTo>
                    <a:pt x="0" y="0"/>
                    <a:pt x="36" y="46"/>
                    <a:pt x="74" y="49"/>
                  </a:cubicBezTo>
                  <a:cubicBezTo>
                    <a:pt x="74" y="49"/>
                    <a:pt x="18" y="6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8" name="Freeform 1464">
              <a:extLst>
                <a:ext uri="{FF2B5EF4-FFF2-40B4-BE49-F238E27FC236}">
                  <a16:creationId xmlns:a16="http://schemas.microsoft.com/office/drawing/2014/main" id="{3AE269C1-C6EE-4E47-9BFE-BD04B3CDE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" y="1561"/>
              <a:ext cx="55" cy="92"/>
            </a:xfrm>
            <a:custGeom>
              <a:avLst/>
              <a:gdLst>
                <a:gd name="T0" fmla="*/ 6 w 95"/>
                <a:gd name="T1" fmla="*/ 0 h 160"/>
                <a:gd name="T2" fmla="*/ 0 w 95"/>
                <a:gd name="T3" fmla="*/ 30 h 160"/>
                <a:gd name="T4" fmla="*/ 6 w 95"/>
                <a:gd name="T5" fmla="*/ 0 h 1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" h="160">
                  <a:moveTo>
                    <a:pt x="31" y="0"/>
                  </a:moveTo>
                  <a:cubicBezTo>
                    <a:pt x="31" y="0"/>
                    <a:pt x="66" y="99"/>
                    <a:pt x="0" y="160"/>
                  </a:cubicBezTo>
                  <a:cubicBezTo>
                    <a:pt x="0" y="160"/>
                    <a:pt x="95" y="116"/>
                    <a:pt x="31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09" name="Freeform 1465">
              <a:extLst>
                <a:ext uri="{FF2B5EF4-FFF2-40B4-BE49-F238E27FC236}">
                  <a16:creationId xmlns:a16="http://schemas.microsoft.com/office/drawing/2014/main" id="{C68819F8-16A6-405F-97EC-29BFF337A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" y="1386"/>
              <a:ext cx="50" cy="93"/>
            </a:xfrm>
            <a:custGeom>
              <a:avLst/>
              <a:gdLst>
                <a:gd name="T0" fmla="*/ 17 w 86"/>
                <a:gd name="T1" fmla="*/ 0 h 162"/>
                <a:gd name="T2" fmla="*/ 0 w 86"/>
                <a:gd name="T3" fmla="*/ 30 h 162"/>
                <a:gd name="T4" fmla="*/ 17 w 86"/>
                <a:gd name="T5" fmla="*/ 0 h 1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162">
                  <a:moveTo>
                    <a:pt x="86" y="0"/>
                  </a:moveTo>
                  <a:cubicBezTo>
                    <a:pt x="86" y="0"/>
                    <a:pt x="0" y="59"/>
                    <a:pt x="0" y="162"/>
                  </a:cubicBezTo>
                  <a:cubicBezTo>
                    <a:pt x="0" y="162"/>
                    <a:pt x="35" y="29"/>
                    <a:pt x="86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0" name="Freeform 1466">
              <a:extLst>
                <a:ext uri="{FF2B5EF4-FFF2-40B4-BE49-F238E27FC236}">
                  <a16:creationId xmlns:a16="http://schemas.microsoft.com/office/drawing/2014/main" id="{4E4F2C55-8849-46E8-8E5D-C7820F6F5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" y="1326"/>
              <a:ext cx="79" cy="65"/>
            </a:xfrm>
            <a:custGeom>
              <a:avLst/>
              <a:gdLst>
                <a:gd name="T0" fmla="*/ 0 w 138"/>
                <a:gd name="T1" fmla="*/ 0 h 114"/>
                <a:gd name="T2" fmla="*/ 26 w 138"/>
                <a:gd name="T3" fmla="*/ 21 h 114"/>
                <a:gd name="T4" fmla="*/ 0 w 138"/>
                <a:gd name="T5" fmla="*/ 0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114">
                  <a:moveTo>
                    <a:pt x="0" y="0"/>
                  </a:moveTo>
                  <a:cubicBezTo>
                    <a:pt x="0" y="0"/>
                    <a:pt x="92" y="19"/>
                    <a:pt x="137" y="114"/>
                  </a:cubicBezTo>
                  <a:cubicBezTo>
                    <a:pt x="137" y="114"/>
                    <a:pt x="138" y="13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1" name="Freeform 1467">
              <a:extLst>
                <a:ext uri="{FF2B5EF4-FFF2-40B4-BE49-F238E27FC236}">
                  <a16:creationId xmlns:a16="http://schemas.microsoft.com/office/drawing/2014/main" id="{FC19A1A6-2AB7-4E39-8BFF-A08F443DE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00"/>
              <a:ext cx="26" cy="23"/>
            </a:xfrm>
            <a:custGeom>
              <a:avLst/>
              <a:gdLst>
                <a:gd name="T0" fmla="*/ 0 w 44"/>
                <a:gd name="T1" fmla="*/ 5 h 40"/>
                <a:gd name="T2" fmla="*/ 9 w 44"/>
                <a:gd name="T3" fmla="*/ 7 h 40"/>
                <a:gd name="T4" fmla="*/ 0 w 44"/>
                <a:gd name="T5" fmla="*/ 5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40">
                  <a:moveTo>
                    <a:pt x="0" y="24"/>
                  </a:moveTo>
                  <a:cubicBezTo>
                    <a:pt x="0" y="24"/>
                    <a:pt x="31" y="0"/>
                    <a:pt x="44" y="40"/>
                  </a:cubicBezTo>
                  <a:cubicBezTo>
                    <a:pt x="44" y="40"/>
                    <a:pt x="18" y="10"/>
                    <a:pt x="0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2" name="Freeform 1468">
              <a:extLst>
                <a:ext uri="{FF2B5EF4-FFF2-40B4-BE49-F238E27FC236}">
                  <a16:creationId xmlns:a16="http://schemas.microsoft.com/office/drawing/2014/main" id="{9A729A9B-D511-4372-8A1F-FEC14651C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" y="1651"/>
              <a:ext cx="63" cy="22"/>
            </a:xfrm>
            <a:custGeom>
              <a:avLst/>
              <a:gdLst>
                <a:gd name="T0" fmla="*/ 0 w 108"/>
                <a:gd name="T1" fmla="*/ 7 h 38"/>
                <a:gd name="T2" fmla="*/ 22 w 108"/>
                <a:gd name="T3" fmla="*/ 0 h 38"/>
                <a:gd name="T4" fmla="*/ 0 w 108"/>
                <a:gd name="T5" fmla="*/ 7 h 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8">
                  <a:moveTo>
                    <a:pt x="0" y="3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57" y="38"/>
                    <a:pt x="0" y="3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3" name="Freeform 1469">
              <a:extLst>
                <a:ext uri="{FF2B5EF4-FFF2-40B4-BE49-F238E27FC236}">
                  <a16:creationId xmlns:a16="http://schemas.microsoft.com/office/drawing/2014/main" id="{44AB8C27-8E5E-4632-ADF4-F18816E49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767"/>
              <a:ext cx="71" cy="61"/>
            </a:xfrm>
            <a:custGeom>
              <a:avLst/>
              <a:gdLst>
                <a:gd name="T0" fmla="*/ 0 w 123"/>
                <a:gd name="T1" fmla="*/ 0 h 105"/>
                <a:gd name="T2" fmla="*/ 24 w 123"/>
                <a:gd name="T3" fmla="*/ 20 h 105"/>
                <a:gd name="T4" fmla="*/ 0 w 123"/>
                <a:gd name="T5" fmla="*/ 0 h 10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3" h="105">
                  <a:moveTo>
                    <a:pt x="0" y="0"/>
                  </a:moveTo>
                  <a:cubicBezTo>
                    <a:pt x="0" y="0"/>
                    <a:pt x="19" y="63"/>
                    <a:pt x="123" y="105"/>
                  </a:cubicBezTo>
                  <a:cubicBezTo>
                    <a:pt x="123" y="105"/>
                    <a:pt x="31" y="51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4" name="Freeform 1470">
              <a:extLst>
                <a:ext uri="{FF2B5EF4-FFF2-40B4-BE49-F238E27FC236}">
                  <a16:creationId xmlns:a16="http://schemas.microsoft.com/office/drawing/2014/main" id="{B6D049EE-E762-422E-88CD-8A14C5D3A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" y="1994"/>
              <a:ext cx="112" cy="132"/>
            </a:xfrm>
            <a:custGeom>
              <a:avLst/>
              <a:gdLst>
                <a:gd name="T0" fmla="*/ 38 w 194"/>
                <a:gd name="T1" fmla="*/ 0 h 229"/>
                <a:gd name="T2" fmla="*/ 0 w 194"/>
                <a:gd name="T3" fmla="*/ 44 h 229"/>
                <a:gd name="T4" fmla="*/ 38 w 194"/>
                <a:gd name="T5" fmla="*/ 0 h 2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4" h="229">
                  <a:moveTo>
                    <a:pt x="194" y="0"/>
                  </a:moveTo>
                  <a:cubicBezTo>
                    <a:pt x="194" y="0"/>
                    <a:pt x="105" y="173"/>
                    <a:pt x="0" y="229"/>
                  </a:cubicBezTo>
                  <a:cubicBezTo>
                    <a:pt x="0" y="229"/>
                    <a:pt x="116" y="132"/>
                    <a:pt x="194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5" name="Freeform 1471">
              <a:extLst>
                <a:ext uri="{FF2B5EF4-FFF2-40B4-BE49-F238E27FC236}">
                  <a16:creationId xmlns:a16="http://schemas.microsoft.com/office/drawing/2014/main" id="{78F9180E-9A37-4FFB-9D06-68A753C6F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053"/>
              <a:ext cx="85" cy="91"/>
            </a:xfrm>
            <a:custGeom>
              <a:avLst/>
              <a:gdLst>
                <a:gd name="T0" fmla="*/ 0 w 147"/>
                <a:gd name="T1" fmla="*/ 0 h 158"/>
                <a:gd name="T2" fmla="*/ 28 w 147"/>
                <a:gd name="T3" fmla="*/ 4 h 158"/>
                <a:gd name="T4" fmla="*/ 0 w 147"/>
                <a:gd name="T5" fmla="*/ 0 h 1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7" h="158">
                  <a:moveTo>
                    <a:pt x="0" y="0"/>
                  </a:moveTo>
                  <a:cubicBezTo>
                    <a:pt x="0" y="0"/>
                    <a:pt x="77" y="158"/>
                    <a:pt x="147" y="21"/>
                  </a:cubicBezTo>
                  <a:cubicBezTo>
                    <a:pt x="147" y="21"/>
                    <a:pt x="86" y="117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6" name="Freeform 1472">
              <a:extLst>
                <a:ext uri="{FF2B5EF4-FFF2-40B4-BE49-F238E27FC236}">
                  <a16:creationId xmlns:a16="http://schemas.microsoft.com/office/drawing/2014/main" id="{28CE905F-B918-41E2-B890-925B40C7E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859"/>
              <a:ext cx="103" cy="51"/>
            </a:xfrm>
            <a:custGeom>
              <a:avLst/>
              <a:gdLst>
                <a:gd name="T0" fmla="*/ 0 w 179"/>
                <a:gd name="T1" fmla="*/ 0 h 88"/>
                <a:gd name="T2" fmla="*/ 34 w 179"/>
                <a:gd name="T3" fmla="*/ 3 h 88"/>
                <a:gd name="T4" fmla="*/ 0 w 179"/>
                <a:gd name="T5" fmla="*/ 0 h 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" h="88">
                  <a:moveTo>
                    <a:pt x="0" y="0"/>
                  </a:moveTo>
                  <a:cubicBezTo>
                    <a:pt x="0" y="0"/>
                    <a:pt x="42" y="88"/>
                    <a:pt x="179" y="19"/>
                  </a:cubicBezTo>
                  <a:cubicBezTo>
                    <a:pt x="179" y="19"/>
                    <a:pt x="87" y="76"/>
                    <a:pt x="0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7" name="Freeform 1473">
              <a:extLst>
                <a:ext uri="{FF2B5EF4-FFF2-40B4-BE49-F238E27FC236}">
                  <a16:creationId xmlns:a16="http://schemas.microsoft.com/office/drawing/2014/main" id="{1FD913F4-8BDA-472A-8768-8392489F0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1587"/>
              <a:ext cx="92" cy="114"/>
            </a:xfrm>
            <a:custGeom>
              <a:avLst/>
              <a:gdLst>
                <a:gd name="T0" fmla="*/ 31 w 159"/>
                <a:gd name="T1" fmla="*/ 0 h 197"/>
                <a:gd name="T2" fmla="*/ 0 w 159"/>
                <a:gd name="T3" fmla="*/ 38 h 197"/>
                <a:gd name="T4" fmla="*/ 31 w 159"/>
                <a:gd name="T5" fmla="*/ 0 h 1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197">
                  <a:moveTo>
                    <a:pt x="159" y="0"/>
                  </a:moveTo>
                  <a:cubicBezTo>
                    <a:pt x="159" y="0"/>
                    <a:pt x="47" y="48"/>
                    <a:pt x="0" y="197"/>
                  </a:cubicBezTo>
                  <a:cubicBezTo>
                    <a:pt x="0" y="197"/>
                    <a:pt x="26" y="30"/>
                    <a:pt x="15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8" name="Freeform 1474">
              <a:extLst>
                <a:ext uri="{FF2B5EF4-FFF2-40B4-BE49-F238E27FC236}">
                  <a16:creationId xmlns:a16="http://schemas.microsoft.com/office/drawing/2014/main" id="{2950FCDE-7D6E-459F-ACC5-C3544DD77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1430"/>
              <a:ext cx="88" cy="72"/>
            </a:xfrm>
            <a:custGeom>
              <a:avLst/>
              <a:gdLst>
                <a:gd name="T0" fmla="*/ 0 w 153"/>
                <a:gd name="T1" fmla="*/ 24 h 125"/>
                <a:gd name="T2" fmla="*/ 29 w 153"/>
                <a:gd name="T3" fmla="*/ 12 h 125"/>
                <a:gd name="T4" fmla="*/ 0 w 153"/>
                <a:gd name="T5" fmla="*/ 24 h 1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3" h="125">
                  <a:moveTo>
                    <a:pt x="0" y="125"/>
                  </a:moveTo>
                  <a:cubicBezTo>
                    <a:pt x="0" y="125"/>
                    <a:pt x="71" y="31"/>
                    <a:pt x="153" y="61"/>
                  </a:cubicBezTo>
                  <a:cubicBezTo>
                    <a:pt x="153" y="61"/>
                    <a:pt x="52" y="0"/>
                    <a:pt x="0" y="125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19" name="Freeform 1475">
              <a:extLst>
                <a:ext uri="{FF2B5EF4-FFF2-40B4-BE49-F238E27FC236}">
                  <a16:creationId xmlns:a16="http://schemas.microsoft.com/office/drawing/2014/main" id="{07045323-6AD2-4F4F-9836-F17A62331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210"/>
              <a:ext cx="39" cy="113"/>
            </a:xfrm>
            <a:custGeom>
              <a:avLst/>
              <a:gdLst>
                <a:gd name="T0" fmla="*/ 12 w 69"/>
                <a:gd name="T1" fmla="*/ 0 h 197"/>
                <a:gd name="T2" fmla="*/ 3 w 69"/>
                <a:gd name="T3" fmla="*/ 13 h 197"/>
                <a:gd name="T4" fmla="*/ 3 w 69"/>
                <a:gd name="T5" fmla="*/ 37 h 197"/>
                <a:gd name="T6" fmla="*/ 3 w 69"/>
                <a:gd name="T7" fmla="*/ 19 h 197"/>
                <a:gd name="T8" fmla="*/ 12 w 69"/>
                <a:gd name="T9" fmla="*/ 0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197">
                  <a:moveTo>
                    <a:pt x="69" y="0"/>
                  </a:moveTo>
                  <a:cubicBezTo>
                    <a:pt x="69" y="0"/>
                    <a:pt x="18" y="12"/>
                    <a:pt x="19" y="67"/>
                  </a:cubicBezTo>
                  <a:cubicBezTo>
                    <a:pt x="21" y="122"/>
                    <a:pt x="37" y="150"/>
                    <a:pt x="18" y="197"/>
                  </a:cubicBezTo>
                  <a:cubicBezTo>
                    <a:pt x="18" y="197"/>
                    <a:pt x="27" y="133"/>
                    <a:pt x="14" y="101"/>
                  </a:cubicBezTo>
                  <a:cubicBezTo>
                    <a:pt x="0" y="68"/>
                    <a:pt x="9" y="15"/>
                    <a:pt x="69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0" name="Freeform 1476">
              <a:extLst>
                <a:ext uri="{FF2B5EF4-FFF2-40B4-BE49-F238E27FC236}">
                  <a16:creationId xmlns:a16="http://schemas.microsoft.com/office/drawing/2014/main" id="{A83CD6DF-228F-4CF5-B214-6BA05A78F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" y="1171"/>
              <a:ext cx="42" cy="80"/>
            </a:xfrm>
            <a:custGeom>
              <a:avLst/>
              <a:gdLst>
                <a:gd name="T0" fmla="*/ 9 w 73"/>
                <a:gd name="T1" fmla="*/ 0 h 138"/>
                <a:gd name="T2" fmla="*/ 14 w 73"/>
                <a:gd name="T3" fmla="*/ 27 h 138"/>
                <a:gd name="T4" fmla="*/ 9 w 73"/>
                <a:gd name="T5" fmla="*/ 0 h 1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3" h="138">
                  <a:moveTo>
                    <a:pt x="47" y="0"/>
                  </a:moveTo>
                  <a:cubicBezTo>
                    <a:pt x="47" y="0"/>
                    <a:pt x="9" y="64"/>
                    <a:pt x="73" y="138"/>
                  </a:cubicBezTo>
                  <a:cubicBezTo>
                    <a:pt x="73" y="138"/>
                    <a:pt x="0" y="68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1" name="Freeform 1477">
              <a:extLst>
                <a:ext uri="{FF2B5EF4-FFF2-40B4-BE49-F238E27FC236}">
                  <a16:creationId xmlns:a16="http://schemas.microsoft.com/office/drawing/2014/main" id="{490DE653-5568-4541-AF9C-B98B933D8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" y="986"/>
              <a:ext cx="72" cy="163"/>
            </a:xfrm>
            <a:custGeom>
              <a:avLst/>
              <a:gdLst>
                <a:gd name="T0" fmla="*/ 18 w 125"/>
                <a:gd name="T1" fmla="*/ 0 h 283"/>
                <a:gd name="T2" fmla="*/ 24 w 125"/>
                <a:gd name="T3" fmla="*/ 54 h 283"/>
                <a:gd name="T4" fmla="*/ 18 w 125"/>
                <a:gd name="T5" fmla="*/ 0 h 2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5" h="283">
                  <a:moveTo>
                    <a:pt x="93" y="0"/>
                  </a:moveTo>
                  <a:cubicBezTo>
                    <a:pt x="93" y="0"/>
                    <a:pt x="22" y="158"/>
                    <a:pt x="125" y="283"/>
                  </a:cubicBezTo>
                  <a:cubicBezTo>
                    <a:pt x="125" y="283"/>
                    <a:pt x="0" y="163"/>
                    <a:pt x="93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2" name="Freeform 1478">
              <a:extLst>
                <a:ext uri="{FF2B5EF4-FFF2-40B4-BE49-F238E27FC236}">
                  <a16:creationId xmlns:a16="http://schemas.microsoft.com/office/drawing/2014/main" id="{E3D1418A-2007-4424-8921-8FCB14FBA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" y="910"/>
              <a:ext cx="24" cy="85"/>
            </a:xfrm>
            <a:custGeom>
              <a:avLst/>
              <a:gdLst>
                <a:gd name="T0" fmla="*/ 8 w 42"/>
                <a:gd name="T1" fmla="*/ 2 h 149"/>
                <a:gd name="T2" fmla="*/ 4 w 42"/>
                <a:gd name="T3" fmla="*/ 27 h 149"/>
                <a:gd name="T4" fmla="*/ 8 w 42"/>
                <a:gd name="T5" fmla="*/ 2 h 1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" h="149">
                  <a:moveTo>
                    <a:pt x="42" y="13"/>
                  </a:moveTo>
                  <a:cubicBezTo>
                    <a:pt x="42" y="13"/>
                    <a:pt x="12" y="29"/>
                    <a:pt x="22" y="149"/>
                  </a:cubicBezTo>
                  <a:cubicBezTo>
                    <a:pt x="22" y="149"/>
                    <a:pt x="0" y="0"/>
                    <a:pt x="42" y="13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3" name="Freeform 1479">
              <a:extLst>
                <a:ext uri="{FF2B5EF4-FFF2-40B4-BE49-F238E27FC236}">
                  <a16:creationId xmlns:a16="http://schemas.microsoft.com/office/drawing/2014/main" id="{B943113D-9AA7-4629-B723-145BCFA0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" y="975"/>
              <a:ext cx="155" cy="137"/>
            </a:xfrm>
            <a:custGeom>
              <a:avLst/>
              <a:gdLst>
                <a:gd name="T0" fmla="*/ 0 w 268"/>
                <a:gd name="T1" fmla="*/ 6 h 239"/>
                <a:gd name="T2" fmla="*/ 13 w 268"/>
                <a:gd name="T3" fmla="*/ 13 h 239"/>
                <a:gd name="T4" fmla="*/ 52 w 268"/>
                <a:gd name="T5" fmla="*/ 37 h 239"/>
                <a:gd name="T6" fmla="*/ 23 w 268"/>
                <a:gd name="T7" fmla="*/ 22 h 239"/>
                <a:gd name="T8" fmla="*/ 0 w 268"/>
                <a:gd name="T9" fmla="*/ 6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39">
                  <a:moveTo>
                    <a:pt x="0" y="30"/>
                  </a:moveTo>
                  <a:cubicBezTo>
                    <a:pt x="0" y="30"/>
                    <a:pt x="31" y="10"/>
                    <a:pt x="69" y="67"/>
                  </a:cubicBezTo>
                  <a:cubicBezTo>
                    <a:pt x="107" y="124"/>
                    <a:pt x="196" y="239"/>
                    <a:pt x="268" y="199"/>
                  </a:cubicBezTo>
                  <a:cubicBezTo>
                    <a:pt x="268" y="199"/>
                    <a:pt x="198" y="220"/>
                    <a:pt x="115" y="115"/>
                  </a:cubicBezTo>
                  <a:cubicBezTo>
                    <a:pt x="32" y="10"/>
                    <a:pt x="29" y="0"/>
                    <a:pt x="0" y="3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4" name="Freeform 1480">
              <a:extLst>
                <a:ext uri="{FF2B5EF4-FFF2-40B4-BE49-F238E27FC236}">
                  <a16:creationId xmlns:a16="http://schemas.microsoft.com/office/drawing/2014/main" id="{D7DFB85B-C08D-434C-A037-A89C2CCE6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" y="1345"/>
              <a:ext cx="41" cy="39"/>
            </a:xfrm>
            <a:custGeom>
              <a:avLst/>
              <a:gdLst>
                <a:gd name="T0" fmla="*/ 9 w 71"/>
                <a:gd name="T1" fmla="*/ 0 h 67"/>
                <a:gd name="T2" fmla="*/ 0 w 71"/>
                <a:gd name="T3" fmla="*/ 13 h 67"/>
                <a:gd name="T4" fmla="*/ 9 w 71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67">
                  <a:moveTo>
                    <a:pt x="47" y="0"/>
                  </a:moveTo>
                  <a:cubicBezTo>
                    <a:pt x="47" y="0"/>
                    <a:pt x="52" y="37"/>
                    <a:pt x="0" y="67"/>
                  </a:cubicBezTo>
                  <a:cubicBezTo>
                    <a:pt x="0" y="67"/>
                    <a:pt x="71" y="44"/>
                    <a:pt x="47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5" name="Freeform 1481">
              <a:extLst>
                <a:ext uri="{FF2B5EF4-FFF2-40B4-BE49-F238E27FC236}">
                  <a16:creationId xmlns:a16="http://schemas.microsoft.com/office/drawing/2014/main" id="{6664A0D1-3420-4E2F-B70A-E169DA85E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1296"/>
              <a:ext cx="96" cy="107"/>
            </a:xfrm>
            <a:custGeom>
              <a:avLst/>
              <a:gdLst>
                <a:gd name="T0" fmla="*/ 26 w 167"/>
                <a:gd name="T1" fmla="*/ 0 h 187"/>
                <a:gd name="T2" fmla="*/ 18 w 167"/>
                <a:gd name="T3" fmla="*/ 20 h 187"/>
                <a:gd name="T4" fmla="*/ 0 w 167"/>
                <a:gd name="T5" fmla="*/ 35 h 187"/>
                <a:gd name="T6" fmla="*/ 18 w 167"/>
                <a:gd name="T7" fmla="*/ 22 h 187"/>
                <a:gd name="T8" fmla="*/ 26 w 167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187">
                  <a:moveTo>
                    <a:pt x="138" y="0"/>
                  </a:moveTo>
                  <a:cubicBezTo>
                    <a:pt x="138" y="0"/>
                    <a:pt x="167" y="67"/>
                    <a:pt x="96" y="107"/>
                  </a:cubicBezTo>
                  <a:cubicBezTo>
                    <a:pt x="25" y="146"/>
                    <a:pt x="17" y="159"/>
                    <a:pt x="0" y="187"/>
                  </a:cubicBezTo>
                  <a:cubicBezTo>
                    <a:pt x="0" y="187"/>
                    <a:pt x="36" y="140"/>
                    <a:pt x="94" y="115"/>
                  </a:cubicBezTo>
                  <a:cubicBezTo>
                    <a:pt x="153" y="91"/>
                    <a:pt x="161" y="35"/>
                    <a:pt x="138" y="0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6" name="Freeform 1482">
              <a:extLst>
                <a:ext uri="{FF2B5EF4-FFF2-40B4-BE49-F238E27FC236}">
                  <a16:creationId xmlns:a16="http://schemas.microsoft.com/office/drawing/2014/main" id="{FFCE7BBB-6CE8-4652-8499-64063F9FC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" y="1841"/>
              <a:ext cx="79" cy="147"/>
            </a:xfrm>
            <a:custGeom>
              <a:avLst/>
              <a:gdLst>
                <a:gd name="T0" fmla="*/ 0 w 138"/>
                <a:gd name="T1" fmla="*/ 1 h 255"/>
                <a:gd name="T2" fmla="*/ 26 w 138"/>
                <a:gd name="T3" fmla="*/ 49 h 255"/>
                <a:gd name="T4" fmla="*/ 0 w 138"/>
                <a:gd name="T5" fmla="*/ 0 h 2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8" h="255">
                  <a:moveTo>
                    <a:pt x="0" y="2"/>
                  </a:moveTo>
                  <a:cubicBezTo>
                    <a:pt x="0" y="2"/>
                    <a:pt x="82" y="46"/>
                    <a:pt x="138" y="255"/>
                  </a:cubicBezTo>
                  <a:cubicBezTo>
                    <a:pt x="138" y="255"/>
                    <a:pt x="127" y="73"/>
                    <a:pt x="0" y="0"/>
                  </a:cubicBezTo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7" name="Freeform 1483">
              <a:extLst>
                <a:ext uri="{FF2B5EF4-FFF2-40B4-BE49-F238E27FC236}">
                  <a16:creationId xmlns:a16="http://schemas.microsoft.com/office/drawing/2014/main" id="{648FDBB3-A125-4F47-94C0-0BA4CA71D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1839"/>
              <a:ext cx="115" cy="59"/>
            </a:xfrm>
            <a:custGeom>
              <a:avLst/>
              <a:gdLst>
                <a:gd name="T0" fmla="*/ 39 w 198"/>
                <a:gd name="T1" fmla="*/ 1 h 102"/>
                <a:gd name="T2" fmla="*/ 0 w 198"/>
                <a:gd name="T3" fmla="*/ 20 h 102"/>
                <a:gd name="T4" fmla="*/ 39 w 198"/>
                <a:gd name="T5" fmla="*/ 1 h 10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8" h="102">
                  <a:moveTo>
                    <a:pt x="198" y="7"/>
                  </a:moveTo>
                  <a:cubicBezTo>
                    <a:pt x="198" y="7"/>
                    <a:pt x="49" y="66"/>
                    <a:pt x="0" y="102"/>
                  </a:cubicBezTo>
                  <a:cubicBezTo>
                    <a:pt x="0" y="102"/>
                    <a:pt x="120" y="0"/>
                    <a:pt x="198" y="7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8" name="Freeform 1484">
              <a:extLst>
                <a:ext uri="{FF2B5EF4-FFF2-40B4-BE49-F238E27FC236}">
                  <a16:creationId xmlns:a16="http://schemas.microsoft.com/office/drawing/2014/main" id="{61BC1F7C-25CC-4528-B76F-A57C1BA01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1575"/>
              <a:ext cx="9" cy="16"/>
            </a:xfrm>
            <a:custGeom>
              <a:avLst/>
              <a:gdLst>
                <a:gd name="T0" fmla="*/ 3 w 16"/>
                <a:gd name="T1" fmla="*/ 0 h 27"/>
                <a:gd name="T2" fmla="*/ 2 w 16"/>
                <a:gd name="T3" fmla="*/ 5 h 27"/>
                <a:gd name="T4" fmla="*/ 1 w 16"/>
                <a:gd name="T5" fmla="*/ 2 h 27"/>
                <a:gd name="T6" fmla="*/ 2 w 16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cubicBezTo>
                    <a:pt x="4" y="5"/>
                    <a:pt x="6" y="17"/>
                    <a:pt x="12" y="27"/>
                  </a:cubicBezTo>
                  <a:cubicBezTo>
                    <a:pt x="6" y="24"/>
                    <a:pt x="0" y="17"/>
                    <a:pt x="1" y="10"/>
                  </a:cubicBezTo>
                  <a:cubicBezTo>
                    <a:pt x="2" y="6"/>
                    <a:pt x="9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29" name="Freeform 1485">
              <a:extLst>
                <a:ext uri="{FF2B5EF4-FFF2-40B4-BE49-F238E27FC236}">
                  <a16:creationId xmlns:a16="http://schemas.microsoft.com/office/drawing/2014/main" id="{018F3604-CB8C-4F67-98AB-6FEE7EB5B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" y="1557"/>
              <a:ext cx="8" cy="15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2 h 26"/>
                <a:gd name="T4" fmla="*/ 2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9" y="0"/>
                    <a:pt x="5" y="9"/>
                    <a:pt x="5" y="13"/>
                  </a:cubicBezTo>
                  <a:cubicBezTo>
                    <a:pt x="5" y="19"/>
                    <a:pt x="9" y="21"/>
                    <a:pt x="12" y="26"/>
                  </a:cubicBezTo>
                  <a:cubicBezTo>
                    <a:pt x="7" y="24"/>
                    <a:pt x="0" y="17"/>
                    <a:pt x="1" y="12"/>
                  </a:cubicBezTo>
                  <a:cubicBezTo>
                    <a:pt x="1" y="7"/>
                    <a:pt x="7" y="2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0" name="Freeform 1486">
              <a:extLst>
                <a:ext uri="{FF2B5EF4-FFF2-40B4-BE49-F238E27FC236}">
                  <a16:creationId xmlns:a16="http://schemas.microsoft.com/office/drawing/2014/main" id="{AC4051D1-32DD-4CC2-884D-A93D0983B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1591"/>
              <a:ext cx="6" cy="13"/>
            </a:xfrm>
            <a:custGeom>
              <a:avLst/>
              <a:gdLst>
                <a:gd name="T0" fmla="*/ 1 w 10"/>
                <a:gd name="T1" fmla="*/ 0 h 23"/>
                <a:gd name="T2" fmla="*/ 2 w 10"/>
                <a:gd name="T3" fmla="*/ 4 h 23"/>
                <a:gd name="T4" fmla="*/ 1 w 10"/>
                <a:gd name="T5" fmla="*/ 3 h 23"/>
                <a:gd name="T6" fmla="*/ 1 w 1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23">
                  <a:moveTo>
                    <a:pt x="7" y="0"/>
                  </a:moveTo>
                  <a:cubicBezTo>
                    <a:pt x="1" y="7"/>
                    <a:pt x="2" y="18"/>
                    <a:pt x="10" y="23"/>
                  </a:cubicBezTo>
                  <a:cubicBezTo>
                    <a:pt x="7" y="20"/>
                    <a:pt x="3" y="20"/>
                    <a:pt x="2" y="15"/>
                  </a:cubicBezTo>
                  <a:cubicBezTo>
                    <a:pt x="0" y="10"/>
                    <a:pt x="2" y="6"/>
                    <a:pt x="6" y="3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1" name="Freeform 1487">
              <a:extLst>
                <a:ext uri="{FF2B5EF4-FFF2-40B4-BE49-F238E27FC236}">
                  <a16:creationId xmlns:a16="http://schemas.microsoft.com/office/drawing/2014/main" id="{9C75DEBD-6A93-46A8-9AD8-119028A89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" y="1607"/>
              <a:ext cx="11" cy="16"/>
            </a:xfrm>
            <a:custGeom>
              <a:avLst/>
              <a:gdLst>
                <a:gd name="T0" fmla="*/ 3 w 18"/>
                <a:gd name="T1" fmla="*/ 1 h 28"/>
                <a:gd name="T2" fmla="*/ 1 w 18"/>
                <a:gd name="T3" fmla="*/ 3 h 28"/>
                <a:gd name="T4" fmla="*/ 4 w 18"/>
                <a:gd name="T5" fmla="*/ 5 h 28"/>
                <a:gd name="T6" fmla="*/ 1 w 18"/>
                <a:gd name="T7" fmla="*/ 3 h 28"/>
                <a:gd name="T8" fmla="*/ 2 w 18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28">
                  <a:moveTo>
                    <a:pt x="13" y="1"/>
                  </a:moveTo>
                  <a:cubicBezTo>
                    <a:pt x="6" y="2"/>
                    <a:pt x="5" y="11"/>
                    <a:pt x="7" y="16"/>
                  </a:cubicBezTo>
                  <a:cubicBezTo>
                    <a:pt x="9" y="21"/>
                    <a:pt x="13" y="25"/>
                    <a:pt x="18" y="28"/>
                  </a:cubicBezTo>
                  <a:cubicBezTo>
                    <a:pt x="12" y="26"/>
                    <a:pt x="5" y="22"/>
                    <a:pt x="2" y="16"/>
                  </a:cubicBezTo>
                  <a:cubicBezTo>
                    <a:pt x="0" y="10"/>
                    <a:pt x="4" y="0"/>
                    <a:pt x="12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2" name="Freeform 1488">
              <a:extLst>
                <a:ext uri="{FF2B5EF4-FFF2-40B4-BE49-F238E27FC236}">
                  <a16:creationId xmlns:a16="http://schemas.microsoft.com/office/drawing/2014/main" id="{9C5C935E-1912-419B-A521-A5C3CB5F7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" y="1575"/>
              <a:ext cx="10" cy="17"/>
            </a:xfrm>
            <a:custGeom>
              <a:avLst/>
              <a:gdLst>
                <a:gd name="T0" fmla="*/ 3 w 17"/>
                <a:gd name="T1" fmla="*/ 0 h 29"/>
                <a:gd name="T2" fmla="*/ 1 w 17"/>
                <a:gd name="T3" fmla="*/ 3 h 29"/>
                <a:gd name="T4" fmla="*/ 4 w 17"/>
                <a:gd name="T5" fmla="*/ 6 h 29"/>
                <a:gd name="T6" fmla="*/ 1 w 17"/>
                <a:gd name="T7" fmla="*/ 3 h 29"/>
                <a:gd name="T8" fmla="*/ 2 w 17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29">
                  <a:moveTo>
                    <a:pt x="13" y="0"/>
                  </a:moveTo>
                  <a:cubicBezTo>
                    <a:pt x="7" y="2"/>
                    <a:pt x="5" y="10"/>
                    <a:pt x="6" y="15"/>
                  </a:cubicBezTo>
                  <a:cubicBezTo>
                    <a:pt x="8" y="23"/>
                    <a:pt x="15" y="23"/>
                    <a:pt x="17" y="29"/>
                  </a:cubicBezTo>
                  <a:cubicBezTo>
                    <a:pt x="11" y="26"/>
                    <a:pt x="4" y="23"/>
                    <a:pt x="2" y="16"/>
                  </a:cubicBezTo>
                  <a:cubicBezTo>
                    <a:pt x="0" y="8"/>
                    <a:pt x="5" y="5"/>
                    <a:pt x="10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3" name="Freeform 1489">
              <a:extLst>
                <a:ext uri="{FF2B5EF4-FFF2-40B4-BE49-F238E27FC236}">
                  <a16:creationId xmlns:a16="http://schemas.microsoft.com/office/drawing/2014/main" id="{3DFCD931-0C0B-458B-B27D-17E84B0B4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" y="1551"/>
              <a:ext cx="9" cy="17"/>
            </a:xfrm>
            <a:custGeom>
              <a:avLst/>
              <a:gdLst>
                <a:gd name="T0" fmla="*/ 3 w 15"/>
                <a:gd name="T1" fmla="*/ 0 h 28"/>
                <a:gd name="T2" fmla="*/ 1 w 15"/>
                <a:gd name="T3" fmla="*/ 3 h 28"/>
                <a:gd name="T4" fmla="*/ 3 w 15"/>
                <a:gd name="T5" fmla="*/ 6 h 28"/>
                <a:gd name="T6" fmla="*/ 0 w 15"/>
                <a:gd name="T7" fmla="*/ 2 h 28"/>
                <a:gd name="T8" fmla="*/ 3 w 15"/>
                <a:gd name="T9" fmla="*/ 1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28">
                  <a:moveTo>
                    <a:pt x="14" y="0"/>
                  </a:moveTo>
                  <a:cubicBezTo>
                    <a:pt x="9" y="1"/>
                    <a:pt x="6" y="9"/>
                    <a:pt x="7" y="14"/>
                  </a:cubicBezTo>
                  <a:cubicBezTo>
                    <a:pt x="7" y="20"/>
                    <a:pt x="12" y="24"/>
                    <a:pt x="15" y="28"/>
                  </a:cubicBezTo>
                  <a:cubicBezTo>
                    <a:pt x="9" y="26"/>
                    <a:pt x="1" y="19"/>
                    <a:pt x="0" y="12"/>
                  </a:cubicBezTo>
                  <a:cubicBezTo>
                    <a:pt x="0" y="4"/>
                    <a:pt x="6" y="1"/>
                    <a:pt x="13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4" name="Freeform 1490">
              <a:extLst>
                <a:ext uri="{FF2B5EF4-FFF2-40B4-BE49-F238E27FC236}">
                  <a16:creationId xmlns:a16="http://schemas.microsoft.com/office/drawing/2014/main" id="{3016A67C-D589-4780-BC1E-77CF4134D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638"/>
              <a:ext cx="11" cy="17"/>
            </a:xfrm>
            <a:custGeom>
              <a:avLst/>
              <a:gdLst>
                <a:gd name="T0" fmla="*/ 3 w 19"/>
                <a:gd name="T1" fmla="*/ 1 h 29"/>
                <a:gd name="T2" fmla="*/ 1 w 19"/>
                <a:gd name="T3" fmla="*/ 2 h 29"/>
                <a:gd name="T4" fmla="*/ 3 w 19"/>
                <a:gd name="T5" fmla="*/ 5 h 29"/>
                <a:gd name="T6" fmla="*/ 0 w 19"/>
                <a:gd name="T7" fmla="*/ 2 h 29"/>
                <a:gd name="T8" fmla="*/ 3 w 19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29">
                  <a:moveTo>
                    <a:pt x="19" y="1"/>
                  </a:moveTo>
                  <a:cubicBezTo>
                    <a:pt x="12" y="0"/>
                    <a:pt x="7" y="4"/>
                    <a:pt x="7" y="11"/>
                  </a:cubicBezTo>
                  <a:cubicBezTo>
                    <a:pt x="6" y="20"/>
                    <a:pt x="11" y="22"/>
                    <a:pt x="15" y="28"/>
                  </a:cubicBezTo>
                  <a:cubicBezTo>
                    <a:pt x="8" y="29"/>
                    <a:pt x="0" y="18"/>
                    <a:pt x="0" y="11"/>
                  </a:cubicBezTo>
                  <a:cubicBezTo>
                    <a:pt x="1" y="1"/>
                    <a:pt x="10" y="0"/>
                    <a:pt x="18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5" name="Freeform 1491">
              <a:extLst>
                <a:ext uri="{FF2B5EF4-FFF2-40B4-BE49-F238E27FC236}">
                  <a16:creationId xmlns:a16="http://schemas.microsoft.com/office/drawing/2014/main" id="{09487F93-6171-4833-BD61-1B6B31089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1620"/>
              <a:ext cx="8" cy="15"/>
            </a:xfrm>
            <a:custGeom>
              <a:avLst/>
              <a:gdLst>
                <a:gd name="T0" fmla="*/ 2 w 14"/>
                <a:gd name="T1" fmla="*/ 0 h 26"/>
                <a:gd name="T2" fmla="*/ 1 w 14"/>
                <a:gd name="T3" fmla="*/ 2 h 26"/>
                <a:gd name="T4" fmla="*/ 3 w 14"/>
                <a:gd name="T5" fmla="*/ 5 h 26"/>
                <a:gd name="T6" fmla="*/ 1 w 14"/>
                <a:gd name="T7" fmla="*/ 2 h 26"/>
                <a:gd name="T8" fmla="*/ 2 w 14"/>
                <a:gd name="T9" fmla="*/ 1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26">
                  <a:moveTo>
                    <a:pt x="12" y="0"/>
                  </a:moveTo>
                  <a:cubicBezTo>
                    <a:pt x="7" y="4"/>
                    <a:pt x="4" y="5"/>
                    <a:pt x="5" y="13"/>
                  </a:cubicBezTo>
                  <a:cubicBezTo>
                    <a:pt x="6" y="19"/>
                    <a:pt x="10" y="23"/>
                    <a:pt x="14" y="26"/>
                  </a:cubicBezTo>
                  <a:cubicBezTo>
                    <a:pt x="9" y="26"/>
                    <a:pt x="2" y="17"/>
                    <a:pt x="1" y="13"/>
                  </a:cubicBezTo>
                  <a:cubicBezTo>
                    <a:pt x="0" y="6"/>
                    <a:pt x="6" y="3"/>
                    <a:pt x="1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6" name="Freeform 1492">
              <a:extLst>
                <a:ext uri="{FF2B5EF4-FFF2-40B4-BE49-F238E27FC236}">
                  <a16:creationId xmlns:a16="http://schemas.microsoft.com/office/drawing/2014/main" id="{A1602F77-7541-48F3-B1C8-2FEAD7867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" y="1657"/>
              <a:ext cx="11" cy="15"/>
            </a:xfrm>
            <a:custGeom>
              <a:avLst/>
              <a:gdLst>
                <a:gd name="T0" fmla="*/ 3 w 20"/>
                <a:gd name="T1" fmla="*/ 0 h 26"/>
                <a:gd name="T2" fmla="*/ 2 w 20"/>
                <a:gd name="T3" fmla="*/ 2 h 26"/>
                <a:gd name="T4" fmla="*/ 3 w 20"/>
                <a:gd name="T5" fmla="*/ 5 h 26"/>
                <a:gd name="T6" fmla="*/ 2 w 20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26">
                  <a:moveTo>
                    <a:pt x="16" y="0"/>
                  </a:moveTo>
                  <a:cubicBezTo>
                    <a:pt x="11" y="0"/>
                    <a:pt x="10" y="10"/>
                    <a:pt x="11" y="13"/>
                  </a:cubicBezTo>
                  <a:cubicBezTo>
                    <a:pt x="12" y="19"/>
                    <a:pt x="17" y="22"/>
                    <a:pt x="20" y="26"/>
                  </a:cubicBezTo>
                  <a:cubicBezTo>
                    <a:pt x="10" y="22"/>
                    <a:pt x="0" y="5"/>
                    <a:pt x="15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7" name="Freeform 1493">
              <a:extLst>
                <a:ext uri="{FF2B5EF4-FFF2-40B4-BE49-F238E27FC236}">
                  <a16:creationId xmlns:a16="http://schemas.microsoft.com/office/drawing/2014/main" id="{7BB594A6-57E4-459F-90D9-EC499902C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35"/>
              <a:ext cx="9" cy="16"/>
            </a:xfrm>
            <a:custGeom>
              <a:avLst/>
              <a:gdLst>
                <a:gd name="T0" fmla="*/ 3 w 15"/>
                <a:gd name="T1" fmla="*/ 0 h 28"/>
                <a:gd name="T2" fmla="*/ 3 w 15"/>
                <a:gd name="T3" fmla="*/ 5 h 28"/>
                <a:gd name="T4" fmla="*/ 2 w 15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28">
                  <a:moveTo>
                    <a:pt x="13" y="0"/>
                  </a:moveTo>
                  <a:cubicBezTo>
                    <a:pt x="5" y="8"/>
                    <a:pt x="8" y="20"/>
                    <a:pt x="15" y="28"/>
                  </a:cubicBezTo>
                  <a:cubicBezTo>
                    <a:pt x="6" y="25"/>
                    <a:pt x="0" y="6"/>
                    <a:pt x="11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8" name="Freeform 1494">
              <a:extLst>
                <a:ext uri="{FF2B5EF4-FFF2-40B4-BE49-F238E27FC236}">
                  <a16:creationId xmlns:a16="http://schemas.microsoft.com/office/drawing/2014/main" id="{19AC9EED-0879-4FCC-B46C-D1EC33349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" y="1607"/>
              <a:ext cx="6" cy="14"/>
            </a:xfrm>
            <a:custGeom>
              <a:avLst/>
              <a:gdLst>
                <a:gd name="T0" fmla="*/ 2 w 12"/>
                <a:gd name="T1" fmla="*/ 0 h 24"/>
                <a:gd name="T2" fmla="*/ 2 w 12"/>
                <a:gd name="T3" fmla="*/ 5 h 24"/>
                <a:gd name="T4" fmla="*/ 1 w 12"/>
                <a:gd name="T5" fmla="*/ 2 h 24"/>
                <a:gd name="T6" fmla="*/ 2 w 1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cubicBezTo>
                    <a:pt x="5" y="8"/>
                    <a:pt x="2" y="17"/>
                    <a:pt x="11" y="24"/>
                  </a:cubicBezTo>
                  <a:cubicBezTo>
                    <a:pt x="6" y="22"/>
                    <a:pt x="0" y="19"/>
                    <a:pt x="1" y="12"/>
                  </a:cubicBezTo>
                  <a:cubicBezTo>
                    <a:pt x="2" y="7"/>
                    <a:pt x="7" y="2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39" name="Freeform 1495">
              <a:extLst>
                <a:ext uri="{FF2B5EF4-FFF2-40B4-BE49-F238E27FC236}">
                  <a16:creationId xmlns:a16="http://schemas.microsoft.com/office/drawing/2014/main" id="{794653B1-1052-44EF-968C-A96ED47A1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1609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0 w 15"/>
                <a:gd name="T3" fmla="*/ 2 h 10"/>
                <a:gd name="T4" fmla="*/ 3 w 15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0">
                  <a:moveTo>
                    <a:pt x="15" y="1"/>
                  </a:moveTo>
                  <a:cubicBezTo>
                    <a:pt x="9" y="0"/>
                    <a:pt x="2" y="6"/>
                    <a:pt x="0" y="10"/>
                  </a:cubicBezTo>
                  <a:cubicBezTo>
                    <a:pt x="0" y="3"/>
                    <a:pt x="8" y="0"/>
                    <a:pt x="14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0" name="Freeform 1496">
              <a:extLst>
                <a:ext uri="{FF2B5EF4-FFF2-40B4-BE49-F238E27FC236}">
                  <a16:creationId xmlns:a16="http://schemas.microsoft.com/office/drawing/2014/main" id="{47A42F5B-19D6-4A57-99CC-79B8203E9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1584"/>
              <a:ext cx="5" cy="13"/>
            </a:xfrm>
            <a:custGeom>
              <a:avLst/>
              <a:gdLst>
                <a:gd name="T0" fmla="*/ 2 w 9"/>
                <a:gd name="T1" fmla="*/ 0 h 23"/>
                <a:gd name="T2" fmla="*/ 1 w 9"/>
                <a:gd name="T3" fmla="*/ 4 h 23"/>
                <a:gd name="T4" fmla="*/ 0 w 9"/>
                <a:gd name="T5" fmla="*/ 2 h 23"/>
                <a:gd name="T6" fmla="*/ 1 w 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23">
                  <a:moveTo>
                    <a:pt x="9" y="0"/>
                  </a:moveTo>
                  <a:cubicBezTo>
                    <a:pt x="1" y="4"/>
                    <a:pt x="2" y="17"/>
                    <a:pt x="7" y="23"/>
                  </a:cubicBezTo>
                  <a:cubicBezTo>
                    <a:pt x="3" y="20"/>
                    <a:pt x="0" y="18"/>
                    <a:pt x="0" y="13"/>
                  </a:cubicBezTo>
                  <a:cubicBezTo>
                    <a:pt x="0" y="9"/>
                    <a:pt x="2" y="2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1" name="Freeform 1497">
              <a:extLst>
                <a:ext uri="{FF2B5EF4-FFF2-40B4-BE49-F238E27FC236}">
                  <a16:creationId xmlns:a16="http://schemas.microsoft.com/office/drawing/2014/main" id="{F492FF36-B371-45B0-9500-308326AAD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1560"/>
              <a:ext cx="11" cy="12"/>
            </a:xfrm>
            <a:custGeom>
              <a:avLst/>
              <a:gdLst>
                <a:gd name="T0" fmla="*/ 3 w 18"/>
                <a:gd name="T1" fmla="*/ 0 h 21"/>
                <a:gd name="T2" fmla="*/ 4 w 18"/>
                <a:gd name="T3" fmla="*/ 4 h 21"/>
                <a:gd name="T4" fmla="*/ 2 w 18"/>
                <a:gd name="T5" fmla="*/ 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9" y="9"/>
                    <a:pt x="12" y="13"/>
                    <a:pt x="18" y="21"/>
                  </a:cubicBezTo>
                  <a:cubicBezTo>
                    <a:pt x="13" y="18"/>
                    <a:pt x="0" y="8"/>
                    <a:pt x="10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2" name="Freeform 1498">
              <a:extLst>
                <a:ext uri="{FF2B5EF4-FFF2-40B4-BE49-F238E27FC236}">
                  <a16:creationId xmlns:a16="http://schemas.microsoft.com/office/drawing/2014/main" id="{80227872-A9C4-457F-AF0E-5D072E3ED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" y="1543"/>
              <a:ext cx="7" cy="9"/>
            </a:xfrm>
            <a:custGeom>
              <a:avLst/>
              <a:gdLst>
                <a:gd name="T0" fmla="*/ 1 w 12"/>
                <a:gd name="T1" fmla="*/ 0 h 15"/>
                <a:gd name="T2" fmla="*/ 2 w 12"/>
                <a:gd name="T3" fmla="*/ 3 h 15"/>
                <a:gd name="T4" fmla="*/ 1 w 12"/>
                <a:gd name="T5" fmla="*/ 1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5">
                  <a:moveTo>
                    <a:pt x="7" y="0"/>
                  </a:moveTo>
                  <a:cubicBezTo>
                    <a:pt x="7" y="6"/>
                    <a:pt x="7" y="10"/>
                    <a:pt x="12" y="15"/>
                  </a:cubicBezTo>
                  <a:cubicBezTo>
                    <a:pt x="6" y="15"/>
                    <a:pt x="0" y="4"/>
                    <a:pt x="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3" name="Freeform 1499">
              <a:extLst>
                <a:ext uri="{FF2B5EF4-FFF2-40B4-BE49-F238E27FC236}">
                  <a16:creationId xmlns:a16="http://schemas.microsoft.com/office/drawing/2014/main" id="{A3707CF4-42FE-4188-9284-1DA5D4112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1537"/>
              <a:ext cx="7" cy="9"/>
            </a:xfrm>
            <a:custGeom>
              <a:avLst/>
              <a:gdLst>
                <a:gd name="T0" fmla="*/ 1 w 12"/>
                <a:gd name="T1" fmla="*/ 0 h 16"/>
                <a:gd name="T2" fmla="*/ 2 w 12"/>
                <a:gd name="T3" fmla="*/ 3 h 16"/>
                <a:gd name="T4" fmla="*/ 1 w 12"/>
                <a:gd name="T5" fmla="*/ 1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6">
                  <a:moveTo>
                    <a:pt x="4" y="0"/>
                  </a:moveTo>
                  <a:cubicBezTo>
                    <a:pt x="2" y="6"/>
                    <a:pt x="8" y="12"/>
                    <a:pt x="12" y="15"/>
                  </a:cubicBezTo>
                  <a:cubicBezTo>
                    <a:pt x="7" y="16"/>
                    <a:pt x="0" y="8"/>
                    <a:pt x="1" y="2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4" name="Freeform 1500">
              <a:extLst>
                <a:ext uri="{FF2B5EF4-FFF2-40B4-BE49-F238E27FC236}">
                  <a16:creationId xmlns:a16="http://schemas.microsoft.com/office/drawing/2014/main" id="{A2FCBAA8-0E1D-4566-AE76-B811D9598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" y="1672"/>
              <a:ext cx="10" cy="10"/>
            </a:xfrm>
            <a:custGeom>
              <a:avLst/>
              <a:gdLst>
                <a:gd name="T0" fmla="*/ 4 w 17"/>
                <a:gd name="T1" fmla="*/ 0 h 17"/>
                <a:gd name="T2" fmla="*/ 2 w 17"/>
                <a:gd name="T3" fmla="*/ 4 h 17"/>
                <a:gd name="T4" fmla="*/ 3 w 17"/>
                <a:gd name="T5" fmla="*/ 1 h 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9" y="2"/>
                    <a:pt x="7" y="10"/>
                    <a:pt x="10" y="17"/>
                  </a:cubicBezTo>
                  <a:cubicBezTo>
                    <a:pt x="0" y="13"/>
                    <a:pt x="7" y="0"/>
                    <a:pt x="16" y="1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5" name="Freeform 1501">
              <a:extLst>
                <a:ext uri="{FF2B5EF4-FFF2-40B4-BE49-F238E27FC236}">
                  <a16:creationId xmlns:a16="http://schemas.microsoft.com/office/drawing/2014/main" id="{1A8D61F0-CAA0-4A1E-A299-4D27B3DB0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1674"/>
              <a:ext cx="10" cy="5"/>
            </a:xfrm>
            <a:custGeom>
              <a:avLst/>
              <a:gdLst>
                <a:gd name="T0" fmla="*/ 0 w 17"/>
                <a:gd name="T1" fmla="*/ 1 h 9"/>
                <a:gd name="T2" fmla="*/ 4 w 17"/>
                <a:gd name="T3" fmla="*/ 2 h 9"/>
                <a:gd name="T4" fmla="*/ 1 w 1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9">
                  <a:moveTo>
                    <a:pt x="0" y="2"/>
                  </a:moveTo>
                  <a:cubicBezTo>
                    <a:pt x="8" y="3"/>
                    <a:pt x="11" y="3"/>
                    <a:pt x="17" y="9"/>
                  </a:cubicBezTo>
                  <a:cubicBezTo>
                    <a:pt x="14" y="1"/>
                    <a:pt x="8" y="0"/>
                    <a:pt x="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6" name="Freeform 1502">
              <a:extLst>
                <a:ext uri="{FF2B5EF4-FFF2-40B4-BE49-F238E27FC236}">
                  <a16:creationId xmlns:a16="http://schemas.microsoft.com/office/drawing/2014/main" id="{F8F11687-84F9-4739-AF46-2404430BB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" y="1644"/>
              <a:ext cx="8" cy="5"/>
            </a:xfrm>
            <a:custGeom>
              <a:avLst/>
              <a:gdLst>
                <a:gd name="T0" fmla="*/ 1 w 14"/>
                <a:gd name="T1" fmla="*/ 2 h 9"/>
                <a:gd name="T2" fmla="*/ 3 w 14"/>
                <a:gd name="T3" fmla="*/ 1 h 9"/>
                <a:gd name="T4" fmla="*/ 0 w 14"/>
                <a:gd name="T5" fmla="*/ 1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9">
                  <a:moveTo>
                    <a:pt x="1" y="9"/>
                  </a:moveTo>
                  <a:cubicBezTo>
                    <a:pt x="2" y="3"/>
                    <a:pt x="9" y="2"/>
                    <a:pt x="14" y="2"/>
                  </a:cubicBezTo>
                  <a:cubicBezTo>
                    <a:pt x="8" y="0"/>
                    <a:pt x="2" y="1"/>
                    <a:pt x="0" y="8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7" name="Freeform 1503">
              <a:extLst>
                <a:ext uri="{FF2B5EF4-FFF2-40B4-BE49-F238E27FC236}">
                  <a16:creationId xmlns:a16="http://schemas.microsoft.com/office/drawing/2014/main" id="{14FB1F27-0715-4010-9FBA-182763183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1623"/>
              <a:ext cx="7" cy="17"/>
            </a:xfrm>
            <a:custGeom>
              <a:avLst/>
              <a:gdLst>
                <a:gd name="T0" fmla="*/ 2 w 13"/>
                <a:gd name="T1" fmla="*/ 0 h 28"/>
                <a:gd name="T2" fmla="*/ 1 w 13"/>
                <a:gd name="T3" fmla="*/ 3 h 28"/>
                <a:gd name="T4" fmla="*/ 2 w 13"/>
                <a:gd name="T5" fmla="*/ 6 h 28"/>
                <a:gd name="T6" fmla="*/ 0 w 13"/>
                <a:gd name="T7" fmla="*/ 3 h 28"/>
                <a:gd name="T8" fmla="*/ 2 w 13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8">
                  <a:moveTo>
                    <a:pt x="13" y="0"/>
                  </a:moveTo>
                  <a:cubicBezTo>
                    <a:pt x="7" y="0"/>
                    <a:pt x="5" y="10"/>
                    <a:pt x="5" y="14"/>
                  </a:cubicBezTo>
                  <a:cubicBezTo>
                    <a:pt x="5" y="21"/>
                    <a:pt x="8" y="23"/>
                    <a:pt x="11" y="28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5"/>
                    <a:pt x="5" y="5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8" name="Freeform 1504">
              <a:extLst>
                <a:ext uri="{FF2B5EF4-FFF2-40B4-BE49-F238E27FC236}">
                  <a16:creationId xmlns:a16="http://schemas.microsoft.com/office/drawing/2014/main" id="{2105BF93-DD62-4BCC-9B9D-539759355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1590"/>
              <a:ext cx="3" cy="8"/>
            </a:xfrm>
            <a:custGeom>
              <a:avLst/>
              <a:gdLst>
                <a:gd name="T0" fmla="*/ 1 w 6"/>
                <a:gd name="T1" fmla="*/ 0 h 14"/>
                <a:gd name="T2" fmla="*/ 1 w 6"/>
                <a:gd name="T3" fmla="*/ 3 h 14"/>
                <a:gd name="T4" fmla="*/ 1 w 6"/>
                <a:gd name="T5" fmla="*/ 1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4">
                  <a:moveTo>
                    <a:pt x="5" y="0"/>
                  </a:moveTo>
                  <a:cubicBezTo>
                    <a:pt x="2" y="5"/>
                    <a:pt x="5" y="10"/>
                    <a:pt x="6" y="14"/>
                  </a:cubicBezTo>
                  <a:cubicBezTo>
                    <a:pt x="3" y="13"/>
                    <a:pt x="0" y="7"/>
                    <a:pt x="3" y="4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49" name="Freeform 1505">
              <a:extLst>
                <a:ext uri="{FF2B5EF4-FFF2-40B4-BE49-F238E27FC236}">
                  <a16:creationId xmlns:a16="http://schemas.microsoft.com/office/drawing/2014/main" id="{BD827206-B985-41A5-B383-43B1FB82B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" y="1656"/>
              <a:ext cx="6" cy="8"/>
            </a:xfrm>
            <a:custGeom>
              <a:avLst/>
              <a:gdLst>
                <a:gd name="T0" fmla="*/ 2 w 11"/>
                <a:gd name="T1" fmla="*/ 0 h 14"/>
                <a:gd name="T2" fmla="*/ 1 w 11"/>
                <a:gd name="T3" fmla="*/ 3 h 14"/>
                <a:gd name="T4" fmla="*/ 2 w 11"/>
                <a:gd name="T5" fmla="*/ 0 h 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5" y="1"/>
                    <a:pt x="4" y="9"/>
                    <a:pt x="5" y="14"/>
                  </a:cubicBezTo>
                  <a:cubicBezTo>
                    <a:pt x="0" y="8"/>
                    <a:pt x="5" y="1"/>
                    <a:pt x="11" y="0"/>
                  </a:cubicBezTo>
                </a:path>
              </a:pathLst>
            </a:custGeom>
            <a:solidFill>
              <a:srgbClr val="F1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0" name="Freeform 1506">
              <a:extLst>
                <a:ext uri="{FF2B5EF4-FFF2-40B4-BE49-F238E27FC236}">
                  <a16:creationId xmlns:a16="http://schemas.microsoft.com/office/drawing/2014/main" id="{AFB40062-F037-4452-90F0-89A09CB7B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468"/>
              <a:ext cx="98" cy="324"/>
            </a:xfrm>
            <a:custGeom>
              <a:avLst/>
              <a:gdLst>
                <a:gd name="T0" fmla="*/ 32 w 171"/>
                <a:gd name="T1" fmla="*/ 1 h 561"/>
                <a:gd name="T2" fmla="*/ 3 w 171"/>
                <a:gd name="T3" fmla="*/ 40 h 561"/>
                <a:gd name="T4" fmla="*/ 2 w 171"/>
                <a:gd name="T5" fmla="*/ 77 h 561"/>
                <a:gd name="T6" fmla="*/ 12 w 171"/>
                <a:gd name="T7" fmla="*/ 108 h 561"/>
                <a:gd name="T8" fmla="*/ 6 w 171"/>
                <a:gd name="T9" fmla="*/ 70 h 561"/>
                <a:gd name="T10" fmla="*/ 11 w 171"/>
                <a:gd name="T11" fmla="*/ 32 h 561"/>
                <a:gd name="T12" fmla="*/ 32 w 171"/>
                <a:gd name="T13" fmla="*/ 0 h 5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561">
                  <a:moveTo>
                    <a:pt x="171" y="2"/>
                  </a:moveTo>
                  <a:cubicBezTo>
                    <a:pt x="82" y="28"/>
                    <a:pt x="35" y="126"/>
                    <a:pt x="17" y="210"/>
                  </a:cubicBezTo>
                  <a:cubicBezTo>
                    <a:pt x="4" y="269"/>
                    <a:pt x="0" y="340"/>
                    <a:pt x="10" y="401"/>
                  </a:cubicBezTo>
                  <a:cubicBezTo>
                    <a:pt x="18" y="459"/>
                    <a:pt x="44" y="507"/>
                    <a:pt x="65" y="561"/>
                  </a:cubicBezTo>
                  <a:cubicBezTo>
                    <a:pt x="32" y="509"/>
                    <a:pt x="31" y="423"/>
                    <a:pt x="31" y="364"/>
                  </a:cubicBezTo>
                  <a:cubicBezTo>
                    <a:pt x="32" y="298"/>
                    <a:pt x="43" y="230"/>
                    <a:pt x="61" y="166"/>
                  </a:cubicBezTo>
                  <a:cubicBezTo>
                    <a:pt x="78" y="108"/>
                    <a:pt x="107" y="23"/>
                    <a:pt x="169" y="0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1" name="Freeform 1507">
              <a:extLst>
                <a:ext uri="{FF2B5EF4-FFF2-40B4-BE49-F238E27FC236}">
                  <a16:creationId xmlns:a16="http://schemas.microsoft.com/office/drawing/2014/main" id="{57993DD6-7B29-4FBB-BB51-077AD976C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1478"/>
              <a:ext cx="51" cy="178"/>
            </a:xfrm>
            <a:custGeom>
              <a:avLst/>
              <a:gdLst>
                <a:gd name="T0" fmla="*/ 0 w 88"/>
                <a:gd name="T1" fmla="*/ 0 h 309"/>
                <a:gd name="T2" fmla="*/ 8 w 88"/>
                <a:gd name="T3" fmla="*/ 9 h 309"/>
                <a:gd name="T4" fmla="*/ 13 w 88"/>
                <a:gd name="T5" fmla="*/ 27 h 309"/>
                <a:gd name="T6" fmla="*/ 10 w 88"/>
                <a:gd name="T7" fmla="*/ 46 h 309"/>
                <a:gd name="T8" fmla="*/ 5 w 88"/>
                <a:gd name="T9" fmla="*/ 59 h 309"/>
                <a:gd name="T10" fmla="*/ 13 w 88"/>
                <a:gd name="T11" fmla="*/ 48 h 309"/>
                <a:gd name="T12" fmla="*/ 17 w 88"/>
                <a:gd name="T13" fmla="*/ 38 h 309"/>
                <a:gd name="T14" fmla="*/ 15 w 88"/>
                <a:gd name="T15" fmla="*/ 20 h 309"/>
                <a:gd name="T16" fmla="*/ 8 w 88"/>
                <a:gd name="T17" fmla="*/ 7 h 309"/>
                <a:gd name="T18" fmla="*/ 1 w 88"/>
                <a:gd name="T19" fmla="*/ 1 h 3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8" h="309">
                  <a:moveTo>
                    <a:pt x="0" y="0"/>
                  </a:moveTo>
                  <a:cubicBezTo>
                    <a:pt x="10" y="16"/>
                    <a:pt x="27" y="29"/>
                    <a:pt x="39" y="45"/>
                  </a:cubicBezTo>
                  <a:cubicBezTo>
                    <a:pt x="58" y="72"/>
                    <a:pt x="67" y="106"/>
                    <a:pt x="68" y="140"/>
                  </a:cubicBezTo>
                  <a:cubicBezTo>
                    <a:pt x="68" y="175"/>
                    <a:pt x="65" y="209"/>
                    <a:pt x="53" y="242"/>
                  </a:cubicBezTo>
                  <a:cubicBezTo>
                    <a:pt x="45" y="263"/>
                    <a:pt x="39" y="290"/>
                    <a:pt x="27" y="309"/>
                  </a:cubicBezTo>
                  <a:cubicBezTo>
                    <a:pt x="45" y="296"/>
                    <a:pt x="55" y="270"/>
                    <a:pt x="66" y="251"/>
                  </a:cubicBezTo>
                  <a:cubicBezTo>
                    <a:pt x="76" y="234"/>
                    <a:pt x="84" y="220"/>
                    <a:pt x="86" y="200"/>
                  </a:cubicBezTo>
                  <a:cubicBezTo>
                    <a:pt x="88" y="169"/>
                    <a:pt x="83" y="136"/>
                    <a:pt x="76" y="106"/>
                  </a:cubicBezTo>
                  <a:cubicBezTo>
                    <a:pt x="69" y="81"/>
                    <a:pt x="59" y="55"/>
                    <a:pt x="40" y="37"/>
                  </a:cubicBezTo>
                  <a:cubicBezTo>
                    <a:pt x="28" y="25"/>
                    <a:pt x="15" y="15"/>
                    <a:pt x="3" y="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2" name="Oval 1508">
              <a:extLst>
                <a:ext uri="{FF2B5EF4-FFF2-40B4-BE49-F238E27FC236}">
                  <a16:creationId xmlns:a16="http://schemas.microsoft.com/office/drawing/2014/main" id="{6BF96072-140C-46C2-96F0-BF6071942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" y="1498"/>
              <a:ext cx="13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53" name="Oval 1509">
              <a:extLst>
                <a:ext uri="{FF2B5EF4-FFF2-40B4-BE49-F238E27FC236}">
                  <a16:creationId xmlns:a16="http://schemas.microsoft.com/office/drawing/2014/main" id="{2347E46D-129D-4A79-80CF-1AA93503E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" y="1486"/>
              <a:ext cx="7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54" name="Freeform 1510">
              <a:extLst>
                <a:ext uri="{FF2B5EF4-FFF2-40B4-BE49-F238E27FC236}">
                  <a16:creationId xmlns:a16="http://schemas.microsoft.com/office/drawing/2014/main" id="{DC7248AD-AE7D-48DC-BFAB-1936F2903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1774"/>
              <a:ext cx="100" cy="75"/>
            </a:xfrm>
            <a:custGeom>
              <a:avLst/>
              <a:gdLst>
                <a:gd name="T0" fmla="*/ 30 w 175"/>
                <a:gd name="T1" fmla="*/ 21 h 131"/>
                <a:gd name="T2" fmla="*/ 12 w 175"/>
                <a:gd name="T3" fmla="*/ 19 h 131"/>
                <a:gd name="T4" fmla="*/ 2 w 175"/>
                <a:gd name="T5" fmla="*/ 4 h 131"/>
                <a:gd name="T6" fmla="*/ 21 w 175"/>
                <a:gd name="T7" fmla="*/ 5 h 131"/>
                <a:gd name="T8" fmla="*/ 30 w 175"/>
                <a:gd name="T9" fmla="*/ 21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131">
                  <a:moveTo>
                    <a:pt x="162" y="110"/>
                  </a:moveTo>
                  <a:cubicBezTo>
                    <a:pt x="150" y="131"/>
                    <a:pt x="106" y="128"/>
                    <a:pt x="65" y="104"/>
                  </a:cubicBezTo>
                  <a:cubicBezTo>
                    <a:pt x="23" y="79"/>
                    <a:pt x="0" y="42"/>
                    <a:pt x="13" y="21"/>
                  </a:cubicBezTo>
                  <a:cubicBezTo>
                    <a:pt x="25" y="0"/>
                    <a:pt x="69" y="3"/>
                    <a:pt x="110" y="28"/>
                  </a:cubicBezTo>
                  <a:cubicBezTo>
                    <a:pt x="151" y="53"/>
                    <a:pt x="175" y="90"/>
                    <a:pt x="162" y="11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5" name="Freeform 1511">
              <a:extLst>
                <a:ext uri="{FF2B5EF4-FFF2-40B4-BE49-F238E27FC236}">
                  <a16:creationId xmlns:a16="http://schemas.microsoft.com/office/drawing/2014/main" id="{02597621-AF00-4631-B628-259F59272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" y="1396"/>
              <a:ext cx="63" cy="81"/>
            </a:xfrm>
            <a:custGeom>
              <a:avLst/>
              <a:gdLst>
                <a:gd name="T0" fmla="*/ 17 w 110"/>
                <a:gd name="T1" fmla="*/ 17 h 139"/>
                <a:gd name="T2" fmla="*/ 4 w 110"/>
                <a:gd name="T3" fmla="*/ 26 h 139"/>
                <a:gd name="T4" fmla="*/ 3 w 110"/>
                <a:gd name="T5" fmla="*/ 10 h 139"/>
                <a:gd name="T6" fmla="*/ 17 w 110"/>
                <a:gd name="T7" fmla="*/ 2 h 139"/>
                <a:gd name="T8" fmla="*/ 17 w 110"/>
                <a:gd name="T9" fmla="*/ 17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139">
                  <a:moveTo>
                    <a:pt x="92" y="90"/>
                  </a:moveTo>
                  <a:cubicBezTo>
                    <a:pt x="73" y="122"/>
                    <a:pt x="42" y="139"/>
                    <a:pt x="22" y="128"/>
                  </a:cubicBezTo>
                  <a:cubicBezTo>
                    <a:pt x="2" y="116"/>
                    <a:pt x="0" y="81"/>
                    <a:pt x="19" y="49"/>
                  </a:cubicBezTo>
                  <a:cubicBezTo>
                    <a:pt x="37" y="17"/>
                    <a:pt x="68" y="0"/>
                    <a:pt x="88" y="11"/>
                  </a:cubicBezTo>
                  <a:cubicBezTo>
                    <a:pt x="108" y="23"/>
                    <a:pt x="110" y="58"/>
                    <a:pt x="92" y="90"/>
                  </a:cubicBezTo>
                  <a:close/>
                </a:path>
              </a:pathLst>
            </a:custGeom>
            <a:solidFill>
              <a:srgbClr val="E4B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6" name="Freeform 1512">
              <a:extLst>
                <a:ext uri="{FF2B5EF4-FFF2-40B4-BE49-F238E27FC236}">
                  <a16:creationId xmlns:a16="http://schemas.microsoft.com/office/drawing/2014/main" id="{FFC026B2-0E70-487F-AC3A-DB83394F2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" y="1785"/>
              <a:ext cx="53" cy="48"/>
            </a:xfrm>
            <a:custGeom>
              <a:avLst/>
              <a:gdLst>
                <a:gd name="T0" fmla="*/ 2 w 91"/>
                <a:gd name="T1" fmla="*/ 0 h 83"/>
                <a:gd name="T2" fmla="*/ 1 w 91"/>
                <a:gd name="T3" fmla="*/ 3 h 83"/>
                <a:gd name="T4" fmla="*/ 6 w 91"/>
                <a:gd name="T5" fmla="*/ 10 h 83"/>
                <a:gd name="T6" fmla="*/ 13 w 91"/>
                <a:gd name="T7" fmla="*/ 15 h 83"/>
                <a:gd name="T8" fmla="*/ 17 w 91"/>
                <a:gd name="T9" fmla="*/ 16 h 83"/>
                <a:gd name="T10" fmla="*/ 16 w 91"/>
                <a:gd name="T11" fmla="*/ 12 h 83"/>
                <a:gd name="T12" fmla="*/ 7 w 91"/>
                <a:gd name="T13" fmla="*/ 1 h 83"/>
                <a:gd name="T14" fmla="*/ 2 w 91"/>
                <a:gd name="T15" fmla="*/ 1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83">
                  <a:moveTo>
                    <a:pt x="12" y="0"/>
                  </a:moveTo>
                  <a:cubicBezTo>
                    <a:pt x="5" y="4"/>
                    <a:pt x="0" y="9"/>
                    <a:pt x="3" y="19"/>
                  </a:cubicBezTo>
                  <a:cubicBezTo>
                    <a:pt x="6" y="33"/>
                    <a:pt x="19" y="44"/>
                    <a:pt x="29" y="54"/>
                  </a:cubicBezTo>
                  <a:cubicBezTo>
                    <a:pt x="39" y="64"/>
                    <a:pt x="52" y="73"/>
                    <a:pt x="67" y="78"/>
                  </a:cubicBezTo>
                  <a:cubicBezTo>
                    <a:pt x="71" y="80"/>
                    <a:pt x="81" y="83"/>
                    <a:pt x="86" y="80"/>
                  </a:cubicBezTo>
                  <a:cubicBezTo>
                    <a:pt x="91" y="75"/>
                    <a:pt x="85" y="63"/>
                    <a:pt x="83" y="59"/>
                  </a:cubicBezTo>
                  <a:cubicBezTo>
                    <a:pt x="74" y="38"/>
                    <a:pt x="59" y="8"/>
                    <a:pt x="34" y="3"/>
                  </a:cubicBezTo>
                  <a:cubicBezTo>
                    <a:pt x="27" y="2"/>
                    <a:pt x="19" y="3"/>
                    <a:pt x="12" y="1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7" name="Freeform 1513">
              <a:extLst>
                <a:ext uri="{FF2B5EF4-FFF2-40B4-BE49-F238E27FC236}">
                  <a16:creationId xmlns:a16="http://schemas.microsoft.com/office/drawing/2014/main" id="{978A094A-C8D2-466E-9863-1ABB9238B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6" y="1402"/>
              <a:ext cx="35" cy="51"/>
            </a:xfrm>
            <a:custGeom>
              <a:avLst/>
              <a:gdLst>
                <a:gd name="T0" fmla="*/ 9 w 61"/>
                <a:gd name="T1" fmla="*/ 2 h 89"/>
                <a:gd name="T2" fmla="*/ 1 w 61"/>
                <a:gd name="T3" fmla="*/ 8 h 89"/>
                <a:gd name="T4" fmla="*/ 2 w 61"/>
                <a:gd name="T5" fmla="*/ 15 h 89"/>
                <a:gd name="T6" fmla="*/ 7 w 61"/>
                <a:gd name="T7" fmla="*/ 14 h 89"/>
                <a:gd name="T8" fmla="*/ 9 w 61"/>
                <a:gd name="T9" fmla="*/ 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89">
                  <a:moveTo>
                    <a:pt x="46" y="11"/>
                  </a:moveTo>
                  <a:cubicBezTo>
                    <a:pt x="26" y="0"/>
                    <a:pt x="12" y="28"/>
                    <a:pt x="7" y="43"/>
                  </a:cubicBezTo>
                  <a:cubicBezTo>
                    <a:pt x="3" y="53"/>
                    <a:pt x="0" y="70"/>
                    <a:pt x="9" y="80"/>
                  </a:cubicBezTo>
                  <a:cubicBezTo>
                    <a:pt x="19" y="89"/>
                    <a:pt x="33" y="82"/>
                    <a:pt x="40" y="74"/>
                  </a:cubicBezTo>
                  <a:cubicBezTo>
                    <a:pt x="51" y="60"/>
                    <a:pt x="61" y="24"/>
                    <a:pt x="45" y="12"/>
                  </a:cubicBezTo>
                </a:path>
              </a:pathLst>
            </a:custGeom>
            <a:solidFill>
              <a:srgbClr val="E8C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8" name="Freeform 1514">
              <a:extLst>
                <a:ext uri="{FF2B5EF4-FFF2-40B4-BE49-F238E27FC236}">
                  <a16:creationId xmlns:a16="http://schemas.microsoft.com/office/drawing/2014/main" id="{9F946D2E-FB72-4D66-9ADC-DACE065DA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53"/>
              <a:ext cx="154" cy="347"/>
            </a:xfrm>
            <a:custGeom>
              <a:avLst/>
              <a:gdLst>
                <a:gd name="T0" fmla="*/ 8 w 268"/>
                <a:gd name="T1" fmla="*/ 21 h 602"/>
                <a:gd name="T2" fmla="*/ 21 w 268"/>
                <a:gd name="T3" fmla="*/ 14 h 602"/>
                <a:gd name="T4" fmla="*/ 33 w 268"/>
                <a:gd name="T5" fmla="*/ 4 h 602"/>
                <a:gd name="T6" fmla="*/ 32 w 268"/>
                <a:gd name="T7" fmla="*/ 14 h 602"/>
                <a:gd name="T8" fmla="*/ 37 w 268"/>
                <a:gd name="T9" fmla="*/ 7 h 602"/>
                <a:gd name="T10" fmla="*/ 44 w 268"/>
                <a:gd name="T11" fmla="*/ 3 h 602"/>
                <a:gd name="T12" fmla="*/ 38 w 268"/>
                <a:gd name="T13" fmla="*/ 16 h 602"/>
                <a:gd name="T14" fmla="*/ 51 w 268"/>
                <a:gd name="T15" fmla="*/ 7 h 602"/>
                <a:gd name="T16" fmla="*/ 43 w 268"/>
                <a:gd name="T17" fmla="*/ 20 h 602"/>
                <a:gd name="T18" fmla="*/ 36 w 268"/>
                <a:gd name="T19" fmla="*/ 27 h 602"/>
                <a:gd name="T20" fmla="*/ 35 w 268"/>
                <a:gd name="T21" fmla="*/ 30 h 602"/>
                <a:gd name="T22" fmla="*/ 40 w 268"/>
                <a:gd name="T23" fmla="*/ 28 h 602"/>
                <a:gd name="T24" fmla="*/ 36 w 268"/>
                <a:gd name="T25" fmla="*/ 41 h 602"/>
                <a:gd name="T26" fmla="*/ 34 w 268"/>
                <a:gd name="T27" fmla="*/ 60 h 602"/>
                <a:gd name="T28" fmla="*/ 35 w 268"/>
                <a:gd name="T29" fmla="*/ 76 h 602"/>
                <a:gd name="T30" fmla="*/ 32 w 268"/>
                <a:gd name="T31" fmla="*/ 81 h 602"/>
                <a:gd name="T32" fmla="*/ 29 w 268"/>
                <a:gd name="T33" fmla="*/ 82 h 602"/>
                <a:gd name="T34" fmla="*/ 30 w 268"/>
                <a:gd name="T35" fmla="*/ 88 h 602"/>
                <a:gd name="T36" fmla="*/ 31 w 268"/>
                <a:gd name="T37" fmla="*/ 97 h 602"/>
                <a:gd name="T38" fmla="*/ 28 w 268"/>
                <a:gd name="T39" fmla="*/ 96 h 602"/>
                <a:gd name="T40" fmla="*/ 22 w 268"/>
                <a:gd name="T41" fmla="*/ 85 h 602"/>
                <a:gd name="T42" fmla="*/ 20 w 268"/>
                <a:gd name="T43" fmla="*/ 95 h 602"/>
                <a:gd name="T44" fmla="*/ 20 w 268"/>
                <a:gd name="T45" fmla="*/ 103 h 602"/>
                <a:gd name="T46" fmla="*/ 20 w 268"/>
                <a:gd name="T47" fmla="*/ 111 h 602"/>
                <a:gd name="T48" fmla="*/ 14 w 268"/>
                <a:gd name="T49" fmla="*/ 106 h 602"/>
                <a:gd name="T50" fmla="*/ 8 w 268"/>
                <a:gd name="T51" fmla="*/ 90 h 602"/>
                <a:gd name="T52" fmla="*/ 5 w 268"/>
                <a:gd name="T53" fmla="*/ 99 h 602"/>
                <a:gd name="T54" fmla="*/ 2 w 268"/>
                <a:gd name="T55" fmla="*/ 105 h 602"/>
                <a:gd name="T56" fmla="*/ 1 w 268"/>
                <a:gd name="T57" fmla="*/ 99 h 602"/>
                <a:gd name="T58" fmla="*/ 0 w 268"/>
                <a:gd name="T59" fmla="*/ 88 h 602"/>
                <a:gd name="T60" fmla="*/ 3 w 268"/>
                <a:gd name="T61" fmla="*/ 72 h 602"/>
                <a:gd name="T62" fmla="*/ 10 w 268"/>
                <a:gd name="T63" fmla="*/ 50 h 602"/>
                <a:gd name="T64" fmla="*/ 9 w 268"/>
                <a:gd name="T65" fmla="*/ 47 h 602"/>
                <a:gd name="T66" fmla="*/ 12 w 268"/>
                <a:gd name="T67" fmla="*/ 41 h 602"/>
                <a:gd name="T68" fmla="*/ 14 w 268"/>
                <a:gd name="T69" fmla="*/ 36 h 602"/>
                <a:gd name="T70" fmla="*/ 9 w 268"/>
                <a:gd name="T71" fmla="*/ 36 h 602"/>
                <a:gd name="T72" fmla="*/ 5 w 268"/>
                <a:gd name="T73" fmla="*/ 32 h 602"/>
                <a:gd name="T74" fmla="*/ 8 w 268"/>
                <a:gd name="T75" fmla="*/ 21 h 602"/>
                <a:gd name="T76" fmla="*/ 9 w 268"/>
                <a:gd name="T77" fmla="*/ 22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68" h="602">
                  <a:moveTo>
                    <a:pt x="42" y="112"/>
                  </a:moveTo>
                  <a:cubicBezTo>
                    <a:pt x="63" y="121"/>
                    <a:pt x="94" y="87"/>
                    <a:pt x="109" y="75"/>
                  </a:cubicBezTo>
                  <a:cubicBezTo>
                    <a:pt x="121" y="65"/>
                    <a:pt x="157" y="14"/>
                    <a:pt x="175" y="21"/>
                  </a:cubicBezTo>
                  <a:cubicBezTo>
                    <a:pt x="192" y="27"/>
                    <a:pt x="149" y="79"/>
                    <a:pt x="167" y="77"/>
                  </a:cubicBezTo>
                  <a:cubicBezTo>
                    <a:pt x="176" y="77"/>
                    <a:pt x="189" y="45"/>
                    <a:pt x="195" y="38"/>
                  </a:cubicBezTo>
                  <a:cubicBezTo>
                    <a:pt x="202" y="31"/>
                    <a:pt x="218" y="16"/>
                    <a:pt x="229" y="18"/>
                  </a:cubicBezTo>
                  <a:cubicBezTo>
                    <a:pt x="223" y="37"/>
                    <a:pt x="196" y="64"/>
                    <a:pt x="200" y="85"/>
                  </a:cubicBezTo>
                  <a:cubicBezTo>
                    <a:pt x="206" y="84"/>
                    <a:pt x="268" y="0"/>
                    <a:pt x="268" y="37"/>
                  </a:cubicBezTo>
                  <a:cubicBezTo>
                    <a:pt x="268" y="61"/>
                    <a:pt x="238" y="89"/>
                    <a:pt x="224" y="105"/>
                  </a:cubicBezTo>
                  <a:cubicBezTo>
                    <a:pt x="214" y="116"/>
                    <a:pt x="200" y="126"/>
                    <a:pt x="192" y="138"/>
                  </a:cubicBezTo>
                  <a:cubicBezTo>
                    <a:pt x="190" y="141"/>
                    <a:pt x="183" y="152"/>
                    <a:pt x="187" y="156"/>
                  </a:cubicBezTo>
                  <a:cubicBezTo>
                    <a:pt x="192" y="162"/>
                    <a:pt x="202" y="143"/>
                    <a:pt x="210" y="147"/>
                  </a:cubicBezTo>
                  <a:cubicBezTo>
                    <a:pt x="228" y="155"/>
                    <a:pt x="193" y="202"/>
                    <a:pt x="189" y="213"/>
                  </a:cubicBezTo>
                  <a:cubicBezTo>
                    <a:pt x="177" y="246"/>
                    <a:pt x="179" y="279"/>
                    <a:pt x="180" y="314"/>
                  </a:cubicBezTo>
                  <a:cubicBezTo>
                    <a:pt x="181" y="340"/>
                    <a:pt x="188" y="371"/>
                    <a:pt x="184" y="398"/>
                  </a:cubicBezTo>
                  <a:cubicBezTo>
                    <a:pt x="182" y="408"/>
                    <a:pt x="179" y="420"/>
                    <a:pt x="168" y="424"/>
                  </a:cubicBezTo>
                  <a:cubicBezTo>
                    <a:pt x="160" y="427"/>
                    <a:pt x="158" y="418"/>
                    <a:pt x="154" y="428"/>
                  </a:cubicBezTo>
                  <a:cubicBezTo>
                    <a:pt x="152" y="434"/>
                    <a:pt x="159" y="449"/>
                    <a:pt x="160" y="456"/>
                  </a:cubicBezTo>
                  <a:cubicBezTo>
                    <a:pt x="162" y="470"/>
                    <a:pt x="170" y="493"/>
                    <a:pt x="164" y="507"/>
                  </a:cubicBezTo>
                  <a:cubicBezTo>
                    <a:pt x="156" y="523"/>
                    <a:pt x="149" y="511"/>
                    <a:pt x="144" y="500"/>
                  </a:cubicBezTo>
                  <a:cubicBezTo>
                    <a:pt x="136" y="482"/>
                    <a:pt x="129" y="460"/>
                    <a:pt x="115" y="446"/>
                  </a:cubicBezTo>
                  <a:cubicBezTo>
                    <a:pt x="106" y="461"/>
                    <a:pt x="105" y="481"/>
                    <a:pt x="104" y="498"/>
                  </a:cubicBezTo>
                  <a:cubicBezTo>
                    <a:pt x="103" y="510"/>
                    <a:pt x="103" y="523"/>
                    <a:pt x="103" y="535"/>
                  </a:cubicBezTo>
                  <a:cubicBezTo>
                    <a:pt x="102" y="547"/>
                    <a:pt x="109" y="566"/>
                    <a:pt x="104" y="577"/>
                  </a:cubicBezTo>
                  <a:cubicBezTo>
                    <a:pt x="94" y="602"/>
                    <a:pt x="79" y="565"/>
                    <a:pt x="74" y="555"/>
                  </a:cubicBezTo>
                  <a:cubicBezTo>
                    <a:pt x="61" y="530"/>
                    <a:pt x="59" y="497"/>
                    <a:pt x="42" y="474"/>
                  </a:cubicBezTo>
                  <a:cubicBezTo>
                    <a:pt x="31" y="484"/>
                    <a:pt x="29" y="504"/>
                    <a:pt x="26" y="518"/>
                  </a:cubicBezTo>
                  <a:cubicBezTo>
                    <a:pt x="25" y="529"/>
                    <a:pt x="24" y="557"/>
                    <a:pt x="9" y="546"/>
                  </a:cubicBezTo>
                  <a:cubicBezTo>
                    <a:pt x="4" y="542"/>
                    <a:pt x="4" y="521"/>
                    <a:pt x="3" y="516"/>
                  </a:cubicBezTo>
                  <a:cubicBezTo>
                    <a:pt x="1" y="498"/>
                    <a:pt x="0" y="480"/>
                    <a:pt x="0" y="462"/>
                  </a:cubicBezTo>
                  <a:cubicBezTo>
                    <a:pt x="0" y="432"/>
                    <a:pt x="7" y="404"/>
                    <a:pt x="20" y="377"/>
                  </a:cubicBezTo>
                  <a:cubicBezTo>
                    <a:pt x="36" y="344"/>
                    <a:pt x="63" y="298"/>
                    <a:pt x="54" y="260"/>
                  </a:cubicBezTo>
                  <a:cubicBezTo>
                    <a:pt x="53" y="256"/>
                    <a:pt x="47" y="250"/>
                    <a:pt x="47" y="247"/>
                  </a:cubicBezTo>
                  <a:cubicBezTo>
                    <a:pt x="47" y="236"/>
                    <a:pt x="58" y="223"/>
                    <a:pt x="63" y="214"/>
                  </a:cubicBezTo>
                  <a:cubicBezTo>
                    <a:pt x="66" y="208"/>
                    <a:pt x="76" y="194"/>
                    <a:pt x="71" y="187"/>
                  </a:cubicBezTo>
                  <a:cubicBezTo>
                    <a:pt x="63" y="178"/>
                    <a:pt x="57" y="190"/>
                    <a:pt x="48" y="191"/>
                  </a:cubicBezTo>
                  <a:cubicBezTo>
                    <a:pt x="31" y="194"/>
                    <a:pt x="27" y="178"/>
                    <a:pt x="25" y="164"/>
                  </a:cubicBezTo>
                  <a:cubicBezTo>
                    <a:pt x="24" y="150"/>
                    <a:pt x="17" y="103"/>
                    <a:pt x="43" y="107"/>
                  </a:cubicBezTo>
                  <a:cubicBezTo>
                    <a:pt x="44" y="110"/>
                    <a:pt x="45" y="112"/>
                    <a:pt x="45" y="115"/>
                  </a:cubicBezTo>
                </a:path>
              </a:pathLst>
            </a:custGeom>
            <a:solidFill>
              <a:srgbClr val="F1B2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59" name="Freeform 1515">
              <a:extLst>
                <a:ext uri="{FF2B5EF4-FFF2-40B4-BE49-F238E27FC236}">
                  <a16:creationId xmlns:a16="http://schemas.microsoft.com/office/drawing/2014/main" id="{3F28E114-98E0-406B-ADA2-604F731DE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" y="1388"/>
              <a:ext cx="262" cy="483"/>
            </a:xfrm>
            <a:custGeom>
              <a:avLst/>
              <a:gdLst>
                <a:gd name="T0" fmla="*/ 87 w 454"/>
                <a:gd name="T1" fmla="*/ 4 h 838"/>
                <a:gd name="T2" fmla="*/ 52 w 454"/>
                <a:gd name="T3" fmla="*/ 7 h 838"/>
                <a:gd name="T4" fmla="*/ 31 w 454"/>
                <a:gd name="T5" fmla="*/ 38 h 838"/>
                <a:gd name="T6" fmla="*/ 17 w 454"/>
                <a:gd name="T7" fmla="*/ 52 h 838"/>
                <a:gd name="T8" fmla="*/ 13 w 454"/>
                <a:gd name="T9" fmla="*/ 69 h 838"/>
                <a:gd name="T10" fmla="*/ 2 w 454"/>
                <a:gd name="T11" fmla="*/ 107 h 838"/>
                <a:gd name="T12" fmla="*/ 12 w 454"/>
                <a:gd name="T13" fmla="*/ 140 h 838"/>
                <a:gd name="T14" fmla="*/ 23 w 454"/>
                <a:gd name="T15" fmla="*/ 150 h 838"/>
                <a:gd name="T16" fmla="*/ 35 w 454"/>
                <a:gd name="T17" fmla="*/ 160 h 838"/>
                <a:gd name="T18" fmla="*/ 14 w 454"/>
                <a:gd name="T19" fmla="*/ 105 h 838"/>
                <a:gd name="T20" fmla="*/ 23 w 454"/>
                <a:gd name="T21" fmla="*/ 78 h 838"/>
                <a:gd name="T22" fmla="*/ 29 w 454"/>
                <a:gd name="T23" fmla="*/ 54 h 838"/>
                <a:gd name="T24" fmla="*/ 48 w 454"/>
                <a:gd name="T25" fmla="*/ 32 h 838"/>
                <a:gd name="T26" fmla="*/ 62 w 454"/>
                <a:gd name="T27" fmla="*/ 12 h 838"/>
                <a:gd name="T28" fmla="*/ 75 w 454"/>
                <a:gd name="T29" fmla="*/ 4 h 838"/>
                <a:gd name="T30" fmla="*/ 87 w 454"/>
                <a:gd name="T31" fmla="*/ 5 h 8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838">
                  <a:moveTo>
                    <a:pt x="454" y="23"/>
                  </a:moveTo>
                  <a:cubicBezTo>
                    <a:pt x="391" y="0"/>
                    <a:pt x="329" y="2"/>
                    <a:pt x="270" y="39"/>
                  </a:cubicBezTo>
                  <a:cubicBezTo>
                    <a:pt x="220" y="70"/>
                    <a:pt x="192" y="149"/>
                    <a:pt x="160" y="198"/>
                  </a:cubicBezTo>
                  <a:cubicBezTo>
                    <a:pt x="139" y="229"/>
                    <a:pt x="110" y="246"/>
                    <a:pt x="88" y="274"/>
                  </a:cubicBezTo>
                  <a:cubicBezTo>
                    <a:pt x="70" y="298"/>
                    <a:pt x="71" y="334"/>
                    <a:pt x="67" y="362"/>
                  </a:cubicBezTo>
                  <a:cubicBezTo>
                    <a:pt x="57" y="429"/>
                    <a:pt x="24" y="492"/>
                    <a:pt x="11" y="559"/>
                  </a:cubicBezTo>
                  <a:cubicBezTo>
                    <a:pt x="0" y="618"/>
                    <a:pt x="26" y="684"/>
                    <a:pt x="62" y="731"/>
                  </a:cubicBezTo>
                  <a:cubicBezTo>
                    <a:pt x="77" y="752"/>
                    <a:pt x="97" y="768"/>
                    <a:pt x="118" y="783"/>
                  </a:cubicBezTo>
                  <a:cubicBezTo>
                    <a:pt x="140" y="801"/>
                    <a:pt x="159" y="824"/>
                    <a:pt x="184" y="838"/>
                  </a:cubicBezTo>
                  <a:cubicBezTo>
                    <a:pt x="118" y="764"/>
                    <a:pt x="53" y="654"/>
                    <a:pt x="77" y="551"/>
                  </a:cubicBezTo>
                  <a:cubicBezTo>
                    <a:pt x="89" y="503"/>
                    <a:pt x="105" y="455"/>
                    <a:pt x="117" y="407"/>
                  </a:cubicBezTo>
                  <a:cubicBezTo>
                    <a:pt x="128" y="365"/>
                    <a:pt x="132" y="321"/>
                    <a:pt x="155" y="283"/>
                  </a:cubicBezTo>
                  <a:cubicBezTo>
                    <a:pt x="180" y="242"/>
                    <a:pt x="220" y="207"/>
                    <a:pt x="249" y="169"/>
                  </a:cubicBezTo>
                  <a:cubicBezTo>
                    <a:pt x="275" y="134"/>
                    <a:pt x="297" y="94"/>
                    <a:pt x="323" y="60"/>
                  </a:cubicBezTo>
                  <a:cubicBezTo>
                    <a:pt x="338" y="41"/>
                    <a:pt x="365" y="23"/>
                    <a:pt x="390" y="20"/>
                  </a:cubicBezTo>
                  <a:cubicBezTo>
                    <a:pt x="406" y="18"/>
                    <a:pt x="441" y="17"/>
                    <a:pt x="451" y="2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0" name="Freeform 1516">
              <a:extLst>
                <a:ext uri="{FF2B5EF4-FFF2-40B4-BE49-F238E27FC236}">
                  <a16:creationId xmlns:a16="http://schemas.microsoft.com/office/drawing/2014/main" id="{4AD9B3DD-D044-41D7-BB01-B6B503086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" y="1463"/>
              <a:ext cx="132" cy="311"/>
            </a:xfrm>
            <a:custGeom>
              <a:avLst/>
              <a:gdLst>
                <a:gd name="T0" fmla="*/ 44 w 229"/>
                <a:gd name="T1" fmla="*/ 1 h 540"/>
                <a:gd name="T2" fmla="*/ 37 w 229"/>
                <a:gd name="T3" fmla="*/ 4 h 540"/>
                <a:gd name="T4" fmla="*/ 32 w 229"/>
                <a:gd name="T5" fmla="*/ 12 h 540"/>
                <a:gd name="T6" fmla="*/ 33 w 229"/>
                <a:gd name="T7" fmla="*/ 1 h 540"/>
                <a:gd name="T8" fmla="*/ 33 w 229"/>
                <a:gd name="T9" fmla="*/ 1 h 540"/>
                <a:gd name="T10" fmla="*/ 26 w 229"/>
                <a:gd name="T11" fmla="*/ 13 h 540"/>
                <a:gd name="T12" fmla="*/ 12 w 229"/>
                <a:gd name="T13" fmla="*/ 28 h 540"/>
                <a:gd name="T14" fmla="*/ 10 w 229"/>
                <a:gd name="T15" fmla="*/ 33 h 540"/>
                <a:gd name="T16" fmla="*/ 13 w 229"/>
                <a:gd name="T17" fmla="*/ 32 h 540"/>
                <a:gd name="T18" fmla="*/ 12 w 229"/>
                <a:gd name="T19" fmla="*/ 37 h 540"/>
                <a:gd name="T20" fmla="*/ 9 w 229"/>
                <a:gd name="T21" fmla="*/ 44 h 540"/>
                <a:gd name="T22" fmla="*/ 10 w 229"/>
                <a:gd name="T23" fmla="*/ 47 h 540"/>
                <a:gd name="T24" fmla="*/ 4 w 229"/>
                <a:gd name="T25" fmla="*/ 69 h 540"/>
                <a:gd name="T26" fmla="*/ 0 w 229"/>
                <a:gd name="T27" fmla="*/ 85 h 540"/>
                <a:gd name="T28" fmla="*/ 1 w 229"/>
                <a:gd name="T29" fmla="*/ 95 h 540"/>
                <a:gd name="T30" fmla="*/ 2 w 229"/>
                <a:gd name="T31" fmla="*/ 101 h 540"/>
                <a:gd name="T32" fmla="*/ 5 w 229"/>
                <a:gd name="T33" fmla="*/ 96 h 540"/>
                <a:gd name="T34" fmla="*/ 8 w 229"/>
                <a:gd name="T35" fmla="*/ 87 h 540"/>
                <a:gd name="T36" fmla="*/ 9 w 229"/>
                <a:gd name="T37" fmla="*/ 89 h 540"/>
                <a:gd name="T38" fmla="*/ 10 w 229"/>
                <a:gd name="T39" fmla="*/ 80 h 540"/>
                <a:gd name="T40" fmla="*/ 18 w 229"/>
                <a:gd name="T41" fmla="*/ 53 h 540"/>
                <a:gd name="T42" fmla="*/ 25 w 229"/>
                <a:gd name="T43" fmla="*/ 29 h 540"/>
                <a:gd name="T44" fmla="*/ 38 w 229"/>
                <a:gd name="T45" fmla="*/ 13 h 540"/>
                <a:gd name="T46" fmla="*/ 44 w 229"/>
                <a:gd name="T47" fmla="*/ 1 h 5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29" h="540">
                  <a:moveTo>
                    <a:pt x="229" y="1"/>
                  </a:moveTo>
                  <a:cubicBezTo>
                    <a:pt x="217" y="0"/>
                    <a:pt x="202" y="14"/>
                    <a:pt x="195" y="22"/>
                  </a:cubicBezTo>
                  <a:cubicBezTo>
                    <a:pt x="189" y="28"/>
                    <a:pt x="175" y="60"/>
                    <a:pt x="167" y="60"/>
                  </a:cubicBezTo>
                  <a:cubicBezTo>
                    <a:pt x="149" y="62"/>
                    <a:pt x="192" y="10"/>
                    <a:pt x="175" y="4"/>
                  </a:cubicBezTo>
                  <a:cubicBezTo>
                    <a:pt x="174" y="3"/>
                    <a:pt x="173" y="3"/>
                    <a:pt x="171" y="3"/>
                  </a:cubicBezTo>
                  <a:cubicBezTo>
                    <a:pt x="159" y="26"/>
                    <a:pt x="147" y="50"/>
                    <a:pt x="135" y="68"/>
                  </a:cubicBezTo>
                  <a:cubicBezTo>
                    <a:pt x="114" y="100"/>
                    <a:pt x="85" y="116"/>
                    <a:pt x="63" y="144"/>
                  </a:cubicBezTo>
                  <a:cubicBezTo>
                    <a:pt x="57" y="153"/>
                    <a:pt x="53" y="163"/>
                    <a:pt x="50" y="174"/>
                  </a:cubicBezTo>
                  <a:cubicBezTo>
                    <a:pt x="57" y="171"/>
                    <a:pt x="64" y="161"/>
                    <a:pt x="70" y="170"/>
                  </a:cubicBezTo>
                  <a:cubicBezTo>
                    <a:pt x="76" y="177"/>
                    <a:pt x="66" y="191"/>
                    <a:pt x="63" y="197"/>
                  </a:cubicBezTo>
                  <a:cubicBezTo>
                    <a:pt x="57" y="206"/>
                    <a:pt x="47" y="219"/>
                    <a:pt x="47" y="230"/>
                  </a:cubicBezTo>
                  <a:cubicBezTo>
                    <a:pt x="47" y="233"/>
                    <a:pt x="53" y="239"/>
                    <a:pt x="54" y="243"/>
                  </a:cubicBezTo>
                  <a:cubicBezTo>
                    <a:pt x="63" y="281"/>
                    <a:pt x="36" y="327"/>
                    <a:pt x="20" y="360"/>
                  </a:cubicBezTo>
                  <a:cubicBezTo>
                    <a:pt x="6" y="387"/>
                    <a:pt x="0" y="415"/>
                    <a:pt x="0" y="445"/>
                  </a:cubicBezTo>
                  <a:cubicBezTo>
                    <a:pt x="0" y="463"/>
                    <a:pt x="1" y="481"/>
                    <a:pt x="3" y="499"/>
                  </a:cubicBezTo>
                  <a:cubicBezTo>
                    <a:pt x="4" y="505"/>
                    <a:pt x="4" y="525"/>
                    <a:pt x="9" y="529"/>
                  </a:cubicBezTo>
                  <a:cubicBezTo>
                    <a:pt x="24" y="540"/>
                    <a:pt x="25" y="512"/>
                    <a:pt x="26" y="501"/>
                  </a:cubicBezTo>
                  <a:cubicBezTo>
                    <a:pt x="29" y="487"/>
                    <a:pt x="31" y="467"/>
                    <a:pt x="42" y="457"/>
                  </a:cubicBezTo>
                  <a:cubicBezTo>
                    <a:pt x="44" y="460"/>
                    <a:pt x="45" y="462"/>
                    <a:pt x="47" y="465"/>
                  </a:cubicBezTo>
                  <a:cubicBezTo>
                    <a:pt x="47" y="450"/>
                    <a:pt x="49" y="435"/>
                    <a:pt x="52" y="421"/>
                  </a:cubicBezTo>
                  <a:cubicBezTo>
                    <a:pt x="64" y="373"/>
                    <a:pt x="80" y="325"/>
                    <a:pt x="92" y="277"/>
                  </a:cubicBezTo>
                  <a:cubicBezTo>
                    <a:pt x="103" y="235"/>
                    <a:pt x="107" y="191"/>
                    <a:pt x="130" y="153"/>
                  </a:cubicBezTo>
                  <a:cubicBezTo>
                    <a:pt x="148" y="123"/>
                    <a:pt x="176" y="96"/>
                    <a:pt x="200" y="68"/>
                  </a:cubicBezTo>
                  <a:cubicBezTo>
                    <a:pt x="196" y="47"/>
                    <a:pt x="223" y="20"/>
                    <a:pt x="229" y="1"/>
                  </a:cubicBezTo>
                  <a:close/>
                </a:path>
              </a:pathLst>
            </a:custGeom>
            <a:solidFill>
              <a:srgbClr val="F0CA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1" name="Freeform 1517">
              <a:extLst>
                <a:ext uri="{FF2B5EF4-FFF2-40B4-BE49-F238E27FC236}">
                  <a16:creationId xmlns:a16="http://schemas.microsoft.com/office/drawing/2014/main" id="{1DB686CA-C637-4E3E-A4EE-CAF17F12F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" y="1396"/>
              <a:ext cx="188" cy="440"/>
            </a:xfrm>
            <a:custGeom>
              <a:avLst/>
              <a:gdLst>
                <a:gd name="T0" fmla="*/ 63 w 325"/>
                <a:gd name="T1" fmla="*/ 2 h 763"/>
                <a:gd name="T2" fmla="*/ 37 w 325"/>
                <a:gd name="T3" fmla="*/ 19 h 763"/>
                <a:gd name="T4" fmla="*/ 20 w 325"/>
                <a:gd name="T5" fmla="*/ 45 h 763"/>
                <a:gd name="T6" fmla="*/ 12 w 325"/>
                <a:gd name="T7" fmla="*/ 55 h 763"/>
                <a:gd name="T8" fmla="*/ 9 w 325"/>
                <a:gd name="T9" fmla="*/ 69 h 763"/>
                <a:gd name="T10" fmla="*/ 2 w 325"/>
                <a:gd name="T11" fmla="*/ 101 h 763"/>
                <a:gd name="T12" fmla="*/ 5 w 325"/>
                <a:gd name="T13" fmla="*/ 125 h 763"/>
                <a:gd name="T14" fmla="*/ 12 w 325"/>
                <a:gd name="T15" fmla="*/ 135 h 763"/>
                <a:gd name="T16" fmla="*/ 20 w 325"/>
                <a:gd name="T17" fmla="*/ 146 h 763"/>
                <a:gd name="T18" fmla="*/ 8 w 325"/>
                <a:gd name="T19" fmla="*/ 123 h 763"/>
                <a:gd name="T20" fmla="*/ 3 w 325"/>
                <a:gd name="T21" fmla="*/ 101 h 763"/>
                <a:gd name="T22" fmla="*/ 10 w 325"/>
                <a:gd name="T23" fmla="*/ 78 h 763"/>
                <a:gd name="T24" fmla="*/ 16 w 325"/>
                <a:gd name="T25" fmla="*/ 59 h 763"/>
                <a:gd name="T26" fmla="*/ 24 w 325"/>
                <a:gd name="T27" fmla="*/ 43 h 763"/>
                <a:gd name="T28" fmla="*/ 35 w 325"/>
                <a:gd name="T29" fmla="*/ 25 h 763"/>
                <a:gd name="T30" fmla="*/ 54 w 325"/>
                <a:gd name="T31" fmla="*/ 6 h 763"/>
                <a:gd name="T32" fmla="*/ 62 w 325"/>
                <a:gd name="T33" fmla="*/ 3 h 7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25" h="763">
                  <a:moveTo>
                    <a:pt x="325" y="9"/>
                  </a:moveTo>
                  <a:cubicBezTo>
                    <a:pt x="272" y="0"/>
                    <a:pt x="218" y="62"/>
                    <a:pt x="192" y="99"/>
                  </a:cubicBezTo>
                  <a:cubicBezTo>
                    <a:pt x="161" y="143"/>
                    <a:pt x="138" y="193"/>
                    <a:pt x="106" y="235"/>
                  </a:cubicBezTo>
                  <a:cubicBezTo>
                    <a:pt x="93" y="254"/>
                    <a:pt x="73" y="269"/>
                    <a:pt x="63" y="289"/>
                  </a:cubicBezTo>
                  <a:cubicBezTo>
                    <a:pt x="51" y="311"/>
                    <a:pt x="53" y="336"/>
                    <a:pt x="47" y="361"/>
                  </a:cubicBezTo>
                  <a:cubicBezTo>
                    <a:pt x="34" y="416"/>
                    <a:pt x="21" y="471"/>
                    <a:pt x="10" y="526"/>
                  </a:cubicBezTo>
                  <a:cubicBezTo>
                    <a:pt x="2" y="570"/>
                    <a:pt x="0" y="613"/>
                    <a:pt x="22" y="651"/>
                  </a:cubicBezTo>
                  <a:cubicBezTo>
                    <a:pt x="33" y="670"/>
                    <a:pt x="47" y="686"/>
                    <a:pt x="58" y="704"/>
                  </a:cubicBezTo>
                  <a:cubicBezTo>
                    <a:pt x="71" y="727"/>
                    <a:pt x="88" y="741"/>
                    <a:pt x="101" y="763"/>
                  </a:cubicBezTo>
                  <a:cubicBezTo>
                    <a:pt x="80" y="721"/>
                    <a:pt x="50" y="688"/>
                    <a:pt x="39" y="643"/>
                  </a:cubicBezTo>
                  <a:cubicBezTo>
                    <a:pt x="29" y="607"/>
                    <a:pt x="16" y="563"/>
                    <a:pt x="18" y="526"/>
                  </a:cubicBezTo>
                  <a:cubicBezTo>
                    <a:pt x="20" y="486"/>
                    <a:pt x="41" y="443"/>
                    <a:pt x="54" y="406"/>
                  </a:cubicBezTo>
                  <a:cubicBezTo>
                    <a:pt x="66" y="373"/>
                    <a:pt x="69" y="339"/>
                    <a:pt x="79" y="307"/>
                  </a:cubicBezTo>
                  <a:cubicBezTo>
                    <a:pt x="89" y="276"/>
                    <a:pt x="110" y="253"/>
                    <a:pt x="125" y="225"/>
                  </a:cubicBezTo>
                  <a:cubicBezTo>
                    <a:pt x="142" y="193"/>
                    <a:pt x="157" y="164"/>
                    <a:pt x="178" y="134"/>
                  </a:cubicBezTo>
                  <a:cubicBezTo>
                    <a:pt x="203" y="98"/>
                    <a:pt x="241" y="54"/>
                    <a:pt x="280" y="31"/>
                  </a:cubicBezTo>
                  <a:cubicBezTo>
                    <a:pt x="292" y="23"/>
                    <a:pt x="304" y="13"/>
                    <a:pt x="319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2" name="Freeform 1518">
              <a:extLst>
                <a:ext uri="{FF2B5EF4-FFF2-40B4-BE49-F238E27FC236}">
                  <a16:creationId xmlns:a16="http://schemas.microsoft.com/office/drawing/2014/main" id="{9F4023FD-24CA-4371-A544-3380A7022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" y="1482"/>
              <a:ext cx="75" cy="169"/>
            </a:xfrm>
            <a:custGeom>
              <a:avLst/>
              <a:gdLst>
                <a:gd name="T0" fmla="*/ 25 w 130"/>
                <a:gd name="T1" fmla="*/ 0 h 293"/>
                <a:gd name="T2" fmla="*/ 16 w 130"/>
                <a:gd name="T3" fmla="*/ 16 h 293"/>
                <a:gd name="T4" fmla="*/ 7 w 130"/>
                <a:gd name="T5" fmla="*/ 25 h 293"/>
                <a:gd name="T6" fmla="*/ 3 w 130"/>
                <a:gd name="T7" fmla="*/ 39 h 293"/>
                <a:gd name="T8" fmla="*/ 0 w 130"/>
                <a:gd name="T9" fmla="*/ 56 h 293"/>
                <a:gd name="T10" fmla="*/ 6 w 130"/>
                <a:gd name="T11" fmla="*/ 36 h 293"/>
                <a:gd name="T12" fmla="*/ 13 w 130"/>
                <a:gd name="T13" fmla="*/ 21 h 293"/>
                <a:gd name="T14" fmla="*/ 19 w 130"/>
                <a:gd name="T15" fmla="*/ 10 h 293"/>
                <a:gd name="T16" fmla="*/ 22 w 130"/>
                <a:gd name="T17" fmla="*/ 5 h 293"/>
                <a:gd name="T18" fmla="*/ 24 w 130"/>
                <a:gd name="T19" fmla="*/ 1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" h="293">
                  <a:moveTo>
                    <a:pt x="130" y="0"/>
                  </a:moveTo>
                  <a:cubicBezTo>
                    <a:pt x="116" y="28"/>
                    <a:pt x="95" y="53"/>
                    <a:pt x="79" y="79"/>
                  </a:cubicBezTo>
                  <a:cubicBezTo>
                    <a:pt x="68" y="98"/>
                    <a:pt x="51" y="113"/>
                    <a:pt x="40" y="131"/>
                  </a:cubicBezTo>
                  <a:cubicBezTo>
                    <a:pt x="26" y="154"/>
                    <a:pt x="23" y="178"/>
                    <a:pt x="19" y="204"/>
                  </a:cubicBezTo>
                  <a:cubicBezTo>
                    <a:pt x="14" y="232"/>
                    <a:pt x="0" y="264"/>
                    <a:pt x="0" y="293"/>
                  </a:cubicBezTo>
                  <a:cubicBezTo>
                    <a:pt x="13" y="258"/>
                    <a:pt x="20" y="221"/>
                    <a:pt x="30" y="185"/>
                  </a:cubicBezTo>
                  <a:cubicBezTo>
                    <a:pt x="38" y="158"/>
                    <a:pt x="53" y="135"/>
                    <a:pt x="67" y="110"/>
                  </a:cubicBezTo>
                  <a:cubicBezTo>
                    <a:pt x="79" y="91"/>
                    <a:pt x="89" y="71"/>
                    <a:pt x="99" y="52"/>
                  </a:cubicBezTo>
                  <a:cubicBezTo>
                    <a:pt x="103" y="43"/>
                    <a:pt x="107" y="35"/>
                    <a:pt x="113" y="27"/>
                  </a:cubicBezTo>
                  <a:cubicBezTo>
                    <a:pt x="117" y="20"/>
                    <a:pt x="124" y="14"/>
                    <a:pt x="127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3" name="Oval 1519">
              <a:extLst>
                <a:ext uri="{FF2B5EF4-FFF2-40B4-BE49-F238E27FC236}">
                  <a16:creationId xmlns:a16="http://schemas.microsoft.com/office/drawing/2014/main" id="{0C01DE8C-F7F4-4CE3-AC47-2F931D8FB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504"/>
              <a:ext cx="11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64" name="Oval 1520">
              <a:extLst>
                <a:ext uri="{FF2B5EF4-FFF2-40B4-BE49-F238E27FC236}">
                  <a16:creationId xmlns:a16="http://schemas.microsoft.com/office/drawing/2014/main" id="{E69C3910-B4C5-4075-9CE0-C1527203D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494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65" name="Oval 1521">
              <a:extLst>
                <a:ext uri="{FF2B5EF4-FFF2-40B4-BE49-F238E27FC236}">
                  <a16:creationId xmlns:a16="http://schemas.microsoft.com/office/drawing/2014/main" id="{5D0CA070-B2D8-4578-8044-0C86C7A34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" y="1630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66" name="Oval 1522">
              <a:extLst>
                <a:ext uri="{FF2B5EF4-FFF2-40B4-BE49-F238E27FC236}">
                  <a16:creationId xmlns:a16="http://schemas.microsoft.com/office/drawing/2014/main" id="{F01EF10F-D48E-4669-A20B-29F5D3B44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645"/>
              <a:ext cx="7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67" name="Freeform 1523">
              <a:extLst>
                <a:ext uri="{FF2B5EF4-FFF2-40B4-BE49-F238E27FC236}">
                  <a16:creationId xmlns:a16="http://schemas.microsoft.com/office/drawing/2014/main" id="{1E505399-4289-4E15-A00A-FA6238500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" y="1563"/>
              <a:ext cx="251" cy="391"/>
            </a:xfrm>
            <a:custGeom>
              <a:avLst/>
              <a:gdLst>
                <a:gd name="T0" fmla="*/ 56 w 436"/>
                <a:gd name="T1" fmla="*/ 20 h 678"/>
                <a:gd name="T2" fmla="*/ 43 w 436"/>
                <a:gd name="T3" fmla="*/ 13 h 678"/>
                <a:gd name="T4" fmla="*/ 47 w 436"/>
                <a:gd name="T5" fmla="*/ 35 h 678"/>
                <a:gd name="T6" fmla="*/ 29 w 436"/>
                <a:gd name="T7" fmla="*/ 42 h 678"/>
                <a:gd name="T8" fmla="*/ 33 w 436"/>
                <a:gd name="T9" fmla="*/ 54 h 678"/>
                <a:gd name="T10" fmla="*/ 14 w 436"/>
                <a:gd name="T11" fmla="*/ 58 h 678"/>
                <a:gd name="T12" fmla="*/ 10 w 436"/>
                <a:gd name="T13" fmla="*/ 76 h 678"/>
                <a:gd name="T14" fmla="*/ 29 w 436"/>
                <a:gd name="T15" fmla="*/ 77 h 678"/>
                <a:gd name="T16" fmla="*/ 13 w 436"/>
                <a:gd name="T17" fmla="*/ 101 h 678"/>
                <a:gd name="T18" fmla="*/ 36 w 436"/>
                <a:gd name="T19" fmla="*/ 81 h 678"/>
                <a:gd name="T20" fmla="*/ 40 w 436"/>
                <a:gd name="T21" fmla="*/ 96 h 678"/>
                <a:gd name="T22" fmla="*/ 25 w 436"/>
                <a:gd name="T23" fmla="*/ 116 h 678"/>
                <a:gd name="T24" fmla="*/ 48 w 436"/>
                <a:gd name="T25" fmla="*/ 100 h 678"/>
                <a:gd name="T26" fmla="*/ 61 w 436"/>
                <a:gd name="T27" fmla="*/ 77 h 678"/>
                <a:gd name="T28" fmla="*/ 69 w 436"/>
                <a:gd name="T29" fmla="*/ 93 h 678"/>
                <a:gd name="T30" fmla="*/ 69 w 436"/>
                <a:gd name="T31" fmla="*/ 66 h 678"/>
                <a:gd name="T32" fmla="*/ 81 w 436"/>
                <a:gd name="T33" fmla="*/ 63 h 678"/>
                <a:gd name="T34" fmla="*/ 81 w 436"/>
                <a:gd name="T35" fmla="*/ 35 h 678"/>
                <a:gd name="T36" fmla="*/ 71 w 436"/>
                <a:gd name="T37" fmla="*/ 30 h 678"/>
                <a:gd name="T38" fmla="*/ 63 w 436"/>
                <a:gd name="T39" fmla="*/ 7 h 678"/>
                <a:gd name="T40" fmla="*/ 55 w 436"/>
                <a:gd name="T41" fmla="*/ 21 h 6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36" h="678">
                  <a:moveTo>
                    <a:pt x="293" y="106"/>
                  </a:moveTo>
                  <a:cubicBezTo>
                    <a:pt x="290" y="76"/>
                    <a:pt x="260" y="49"/>
                    <a:pt x="228" y="70"/>
                  </a:cubicBezTo>
                  <a:cubicBezTo>
                    <a:pt x="165" y="111"/>
                    <a:pt x="262" y="148"/>
                    <a:pt x="246" y="183"/>
                  </a:cubicBezTo>
                  <a:cubicBezTo>
                    <a:pt x="232" y="217"/>
                    <a:pt x="172" y="176"/>
                    <a:pt x="154" y="216"/>
                  </a:cubicBezTo>
                  <a:cubicBezTo>
                    <a:pt x="139" y="250"/>
                    <a:pt x="191" y="258"/>
                    <a:pt x="176" y="282"/>
                  </a:cubicBezTo>
                  <a:cubicBezTo>
                    <a:pt x="160" y="306"/>
                    <a:pt x="98" y="286"/>
                    <a:pt x="74" y="306"/>
                  </a:cubicBezTo>
                  <a:cubicBezTo>
                    <a:pt x="51" y="325"/>
                    <a:pt x="0" y="400"/>
                    <a:pt x="53" y="397"/>
                  </a:cubicBezTo>
                  <a:cubicBezTo>
                    <a:pt x="69" y="396"/>
                    <a:pt x="192" y="330"/>
                    <a:pt x="153" y="400"/>
                  </a:cubicBezTo>
                  <a:cubicBezTo>
                    <a:pt x="132" y="437"/>
                    <a:pt x="38" y="465"/>
                    <a:pt x="68" y="526"/>
                  </a:cubicBezTo>
                  <a:cubicBezTo>
                    <a:pt x="114" y="509"/>
                    <a:pt x="139" y="446"/>
                    <a:pt x="186" y="424"/>
                  </a:cubicBezTo>
                  <a:cubicBezTo>
                    <a:pt x="258" y="390"/>
                    <a:pt x="242" y="460"/>
                    <a:pt x="210" y="497"/>
                  </a:cubicBezTo>
                  <a:cubicBezTo>
                    <a:pt x="190" y="520"/>
                    <a:pt x="113" y="567"/>
                    <a:pt x="130" y="607"/>
                  </a:cubicBezTo>
                  <a:cubicBezTo>
                    <a:pt x="161" y="678"/>
                    <a:pt x="242" y="541"/>
                    <a:pt x="253" y="520"/>
                  </a:cubicBezTo>
                  <a:cubicBezTo>
                    <a:pt x="261" y="504"/>
                    <a:pt x="289" y="391"/>
                    <a:pt x="320" y="403"/>
                  </a:cubicBezTo>
                  <a:cubicBezTo>
                    <a:pt x="337" y="410"/>
                    <a:pt x="320" y="514"/>
                    <a:pt x="361" y="483"/>
                  </a:cubicBezTo>
                  <a:cubicBezTo>
                    <a:pt x="395" y="458"/>
                    <a:pt x="354" y="380"/>
                    <a:pt x="360" y="347"/>
                  </a:cubicBezTo>
                  <a:cubicBezTo>
                    <a:pt x="368" y="301"/>
                    <a:pt x="392" y="318"/>
                    <a:pt x="422" y="329"/>
                  </a:cubicBezTo>
                  <a:cubicBezTo>
                    <a:pt x="436" y="290"/>
                    <a:pt x="434" y="223"/>
                    <a:pt x="422" y="182"/>
                  </a:cubicBezTo>
                  <a:cubicBezTo>
                    <a:pt x="411" y="144"/>
                    <a:pt x="405" y="156"/>
                    <a:pt x="370" y="156"/>
                  </a:cubicBezTo>
                  <a:cubicBezTo>
                    <a:pt x="362" y="135"/>
                    <a:pt x="401" y="0"/>
                    <a:pt x="329" y="38"/>
                  </a:cubicBezTo>
                  <a:cubicBezTo>
                    <a:pt x="302" y="52"/>
                    <a:pt x="306" y="91"/>
                    <a:pt x="287" y="109"/>
                  </a:cubicBezTo>
                </a:path>
              </a:pathLst>
            </a:custGeom>
            <a:solidFill>
              <a:srgbClr val="F3B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8" name="Freeform 1524">
              <a:extLst>
                <a:ext uri="{FF2B5EF4-FFF2-40B4-BE49-F238E27FC236}">
                  <a16:creationId xmlns:a16="http://schemas.microsoft.com/office/drawing/2014/main" id="{A69DBCED-C926-4F42-B9C7-D68A6A144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1492"/>
              <a:ext cx="224" cy="475"/>
            </a:xfrm>
            <a:custGeom>
              <a:avLst/>
              <a:gdLst>
                <a:gd name="T0" fmla="*/ 43 w 388"/>
                <a:gd name="T1" fmla="*/ 1 h 824"/>
                <a:gd name="T2" fmla="*/ 66 w 388"/>
                <a:gd name="T3" fmla="*/ 47 h 824"/>
                <a:gd name="T4" fmla="*/ 68 w 388"/>
                <a:gd name="T5" fmla="*/ 92 h 824"/>
                <a:gd name="T6" fmla="*/ 54 w 388"/>
                <a:gd name="T7" fmla="*/ 115 h 824"/>
                <a:gd name="T8" fmla="*/ 35 w 388"/>
                <a:gd name="T9" fmla="*/ 133 h 824"/>
                <a:gd name="T10" fmla="*/ 17 w 388"/>
                <a:gd name="T11" fmla="*/ 156 h 824"/>
                <a:gd name="T12" fmla="*/ 0 w 388"/>
                <a:gd name="T13" fmla="*/ 155 h 824"/>
                <a:gd name="T14" fmla="*/ 10 w 388"/>
                <a:gd name="T15" fmla="*/ 151 h 824"/>
                <a:gd name="T16" fmla="*/ 23 w 388"/>
                <a:gd name="T17" fmla="*/ 133 h 824"/>
                <a:gd name="T18" fmla="*/ 53 w 388"/>
                <a:gd name="T19" fmla="*/ 81 h 824"/>
                <a:gd name="T20" fmla="*/ 54 w 388"/>
                <a:gd name="T21" fmla="*/ 57 h 824"/>
                <a:gd name="T22" fmla="*/ 50 w 388"/>
                <a:gd name="T23" fmla="*/ 36 h 824"/>
                <a:gd name="T24" fmla="*/ 47 w 388"/>
                <a:gd name="T25" fmla="*/ 18 h 824"/>
                <a:gd name="T26" fmla="*/ 43 w 388"/>
                <a:gd name="T27" fmla="*/ 6 h 824"/>
                <a:gd name="T28" fmla="*/ 43 w 388"/>
                <a:gd name="T29" fmla="*/ 0 h 8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824">
                  <a:moveTo>
                    <a:pt x="224" y="3"/>
                  </a:moveTo>
                  <a:cubicBezTo>
                    <a:pt x="267" y="78"/>
                    <a:pt x="312" y="162"/>
                    <a:pt x="344" y="242"/>
                  </a:cubicBezTo>
                  <a:cubicBezTo>
                    <a:pt x="375" y="318"/>
                    <a:pt x="388" y="407"/>
                    <a:pt x="353" y="481"/>
                  </a:cubicBezTo>
                  <a:cubicBezTo>
                    <a:pt x="333" y="524"/>
                    <a:pt x="310" y="561"/>
                    <a:pt x="282" y="600"/>
                  </a:cubicBezTo>
                  <a:cubicBezTo>
                    <a:pt x="255" y="639"/>
                    <a:pt x="218" y="664"/>
                    <a:pt x="184" y="695"/>
                  </a:cubicBezTo>
                  <a:cubicBezTo>
                    <a:pt x="148" y="728"/>
                    <a:pt x="140" y="801"/>
                    <a:pt x="90" y="816"/>
                  </a:cubicBezTo>
                  <a:cubicBezTo>
                    <a:pt x="65" y="824"/>
                    <a:pt x="22" y="823"/>
                    <a:pt x="0" y="808"/>
                  </a:cubicBezTo>
                  <a:cubicBezTo>
                    <a:pt x="23" y="802"/>
                    <a:pt x="37" y="805"/>
                    <a:pt x="55" y="787"/>
                  </a:cubicBezTo>
                  <a:cubicBezTo>
                    <a:pt x="81" y="761"/>
                    <a:pt x="101" y="725"/>
                    <a:pt x="119" y="694"/>
                  </a:cubicBezTo>
                  <a:cubicBezTo>
                    <a:pt x="169" y="604"/>
                    <a:pt x="250" y="521"/>
                    <a:pt x="272" y="419"/>
                  </a:cubicBezTo>
                  <a:cubicBezTo>
                    <a:pt x="280" y="379"/>
                    <a:pt x="284" y="337"/>
                    <a:pt x="282" y="296"/>
                  </a:cubicBezTo>
                  <a:cubicBezTo>
                    <a:pt x="281" y="261"/>
                    <a:pt x="266" y="226"/>
                    <a:pt x="258" y="191"/>
                  </a:cubicBezTo>
                  <a:cubicBezTo>
                    <a:pt x="250" y="159"/>
                    <a:pt x="250" y="128"/>
                    <a:pt x="244" y="96"/>
                  </a:cubicBezTo>
                  <a:cubicBezTo>
                    <a:pt x="240" y="73"/>
                    <a:pt x="230" y="53"/>
                    <a:pt x="226" y="29"/>
                  </a:cubicBezTo>
                  <a:cubicBezTo>
                    <a:pt x="225" y="20"/>
                    <a:pt x="223" y="7"/>
                    <a:pt x="221" y="0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69" name="Freeform 1525">
              <a:extLst>
                <a:ext uri="{FF2B5EF4-FFF2-40B4-BE49-F238E27FC236}">
                  <a16:creationId xmlns:a16="http://schemas.microsoft.com/office/drawing/2014/main" id="{848DABF0-7A2F-43DF-A758-B02D813F3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" y="1580"/>
              <a:ext cx="168" cy="361"/>
            </a:xfrm>
            <a:custGeom>
              <a:avLst/>
              <a:gdLst>
                <a:gd name="T0" fmla="*/ 52 w 292"/>
                <a:gd name="T1" fmla="*/ 57 h 626"/>
                <a:gd name="T2" fmla="*/ 51 w 292"/>
                <a:gd name="T3" fmla="*/ 24 h 626"/>
                <a:gd name="T4" fmla="*/ 44 w 292"/>
                <a:gd name="T5" fmla="*/ 24 h 626"/>
                <a:gd name="T6" fmla="*/ 45 w 292"/>
                <a:gd name="T7" fmla="*/ 7 h 626"/>
                <a:gd name="T8" fmla="*/ 41 w 292"/>
                <a:gd name="T9" fmla="*/ 1 h 626"/>
                <a:gd name="T10" fmla="*/ 36 w 292"/>
                <a:gd name="T11" fmla="*/ 2 h 626"/>
                <a:gd name="T12" fmla="*/ 32 w 292"/>
                <a:gd name="T13" fmla="*/ 7 h 626"/>
                <a:gd name="T14" fmla="*/ 32 w 292"/>
                <a:gd name="T15" fmla="*/ 7 h 626"/>
                <a:gd name="T16" fmla="*/ 37 w 292"/>
                <a:gd name="T17" fmla="*/ 27 h 626"/>
                <a:gd name="T18" fmla="*/ 35 w 292"/>
                <a:gd name="T19" fmla="*/ 51 h 626"/>
                <a:gd name="T20" fmla="*/ 6 w 292"/>
                <a:gd name="T21" fmla="*/ 103 h 626"/>
                <a:gd name="T22" fmla="*/ 0 w 292"/>
                <a:gd name="T23" fmla="*/ 114 h 626"/>
                <a:gd name="T24" fmla="*/ 22 w 292"/>
                <a:gd name="T25" fmla="*/ 94 h 626"/>
                <a:gd name="T26" fmla="*/ 35 w 292"/>
                <a:gd name="T27" fmla="*/ 72 h 626"/>
                <a:gd name="T28" fmla="*/ 37 w 292"/>
                <a:gd name="T29" fmla="*/ 85 h 626"/>
                <a:gd name="T30" fmla="*/ 44 w 292"/>
                <a:gd name="T31" fmla="*/ 74 h 626"/>
                <a:gd name="T32" fmla="*/ 42 w 292"/>
                <a:gd name="T33" fmla="*/ 61 h 626"/>
                <a:gd name="T34" fmla="*/ 52 w 292"/>
                <a:gd name="T35" fmla="*/ 57 h 6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92" h="626">
                  <a:moveTo>
                    <a:pt x="276" y="296"/>
                  </a:moveTo>
                  <a:cubicBezTo>
                    <a:pt x="292" y="242"/>
                    <a:pt x="285" y="181"/>
                    <a:pt x="268" y="126"/>
                  </a:cubicBezTo>
                  <a:cubicBezTo>
                    <a:pt x="261" y="122"/>
                    <a:pt x="250" y="126"/>
                    <a:pt x="231" y="126"/>
                  </a:cubicBezTo>
                  <a:cubicBezTo>
                    <a:pt x="227" y="115"/>
                    <a:pt x="236" y="73"/>
                    <a:pt x="234" y="40"/>
                  </a:cubicBezTo>
                  <a:cubicBezTo>
                    <a:pt x="229" y="27"/>
                    <a:pt x="222" y="15"/>
                    <a:pt x="216" y="2"/>
                  </a:cubicBezTo>
                  <a:cubicBezTo>
                    <a:pt x="210" y="0"/>
                    <a:pt x="201" y="2"/>
                    <a:pt x="190" y="8"/>
                  </a:cubicBezTo>
                  <a:cubicBezTo>
                    <a:pt x="179" y="14"/>
                    <a:pt x="173" y="24"/>
                    <a:pt x="168" y="36"/>
                  </a:cubicBezTo>
                  <a:cubicBezTo>
                    <a:pt x="168" y="37"/>
                    <a:pt x="169" y="37"/>
                    <a:pt x="169" y="38"/>
                  </a:cubicBezTo>
                  <a:cubicBezTo>
                    <a:pt x="177" y="73"/>
                    <a:pt x="192" y="108"/>
                    <a:pt x="193" y="143"/>
                  </a:cubicBezTo>
                  <a:cubicBezTo>
                    <a:pt x="195" y="184"/>
                    <a:pt x="191" y="226"/>
                    <a:pt x="183" y="266"/>
                  </a:cubicBezTo>
                  <a:cubicBezTo>
                    <a:pt x="161" y="368"/>
                    <a:pt x="80" y="451"/>
                    <a:pt x="30" y="540"/>
                  </a:cubicBezTo>
                  <a:cubicBezTo>
                    <a:pt x="21" y="557"/>
                    <a:pt x="11" y="574"/>
                    <a:pt x="0" y="591"/>
                  </a:cubicBezTo>
                  <a:cubicBezTo>
                    <a:pt x="35" y="626"/>
                    <a:pt x="104" y="509"/>
                    <a:pt x="114" y="490"/>
                  </a:cubicBezTo>
                  <a:cubicBezTo>
                    <a:pt x="122" y="474"/>
                    <a:pt x="151" y="361"/>
                    <a:pt x="181" y="373"/>
                  </a:cubicBezTo>
                  <a:cubicBezTo>
                    <a:pt x="192" y="377"/>
                    <a:pt x="189" y="420"/>
                    <a:pt x="196" y="443"/>
                  </a:cubicBezTo>
                  <a:cubicBezTo>
                    <a:pt x="209" y="425"/>
                    <a:pt x="221" y="407"/>
                    <a:pt x="232" y="388"/>
                  </a:cubicBezTo>
                  <a:cubicBezTo>
                    <a:pt x="227" y="361"/>
                    <a:pt x="218" y="334"/>
                    <a:pt x="221" y="317"/>
                  </a:cubicBezTo>
                  <a:cubicBezTo>
                    <a:pt x="229" y="275"/>
                    <a:pt x="250" y="286"/>
                    <a:pt x="276" y="296"/>
                  </a:cubicBezTo>
                  <a:close/>
                </a:path>
              </a:pathLst>
            </a:custGeom>
            <a:solidFill>
              <a:srgbClr val="F4CA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0" name="Freeform 1526">
              <a:extLst>
                <a:ext uri="{FF2B5EF4-FFF2-40B4-BE49-F238E27FC236}">
                  <a16:creationId xmlns:a16="http://schemas.microsoft.com/office/drawing/2014/main" id="{8214FB57-2565-47AD-B93F-90FF1476D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41"/>
              <a:ext cx="134" cy="409"/>
            </a:xfrm>
            <a:custGeom>
              <a:avLst/>
              <a:gdLst>
                <a:gd name="T0" fmla="*/ 28 w 233"/>
                <a:gd name="T1" fmla="*/ 0 h 709"/>
                <a:gd name="T2" fmla="*/ 37 w 233"/>
                <a:gd name="T3" fmla="*/ 20 h 709"/>
                <a:gd name="T4" fmla="*/ 43 w 233"/>
                <a:gd name="T5" fmla="*/ 40 h 709"/>
                <a:gd name="T6" fmla="*/ 38 w 233"/>
                <a:gd name="T7" fmla="*/ 79 h 709"/>
                <a:gd name="T8" fmla="*/ 17 w 233"/>
                <a:gd name="T9" fmla="*/ 114 h 709"/>
                <a:gd name="T10" fmla="*/ 0 w 233"/>
                <a:gd name="T11" fmla="*/ 136 h 709"/>
                <a:gd name="T12" fmla="*/ 10 w 233"/>
                <a:gd name="T13" fmla="*/ 117 h 709"/>
                <a:gd name="T14" fmla="*/ 24 w 233"/>
                <a:gd name="T15" fmla="*/ 95 h 709"/>
                <a:gd name="T16" fmla="*/ 40 w 233"/>
                <a:gd name="T17" fmla="*/ 51 h 709"/>
                <a:gd name="T18" fmla="*/ 37 w 233"/>
                <a:gd name="T19" fmla="*/ 22 h 709"/>
                <a:gd name="T20" fmla="*/ 29 w 233"/>
                <a:gd name="T21" fmla="*/ 3 h 7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3" h="709">
                  <a:moveTo>
                    <a:pt x="147" y="0"/>
                  </a:moveTo>
                  <a:cubicBezTo>
                    <a:pt x="153" y="33"/>
                    <a:pt x="184" y="70"/>
                    <a:pt x="197" y="102"/>
                  </a:cubicBezTo>
                  <a:cubicBezTo>
                    <a:pt x="212" y="135"/>
                    <a:pt x="222" y="170"/>
                    <a:pt x="225" y="206"/>
                  </a:cubicBezTo>
                  <a:cubicBezTo>
                    <a:pt x="233" y="279"/>
                    <a:pt x="222" y="341"/>
                    <a:pt x="199" y="410"/>
                  </a:cubicBezTo>
                  <a:cubicBezTo>
                    <a:pt x="175" y="481"/>
                    <a:pt x="139" y="535"/>
                    <a:pt x="91" y="592"/>
                  </a:cubicBezTo>
                  <a:cubicBezTo>
                    <a:pt x="60" y="628"/>
                    <a:pt x="23" y="666"/>
                    <a:pt x="0" y="709"/>
                  </a:cubicBezTo>
                  <a:cubicBezTo>
                    <a:pt x="6" y="675"/>
                    <a:pt x="30" y="637"/>
                    <a:pt x="51" y="610"/>
                  </a:cubicBezTo>
                  <a:cubicBezTo>
                    <a:pt x="79" y="574"/>
                    <a:pt x="102" y="536"/>
                    <a:pt x="125" y="496"/>
                  </a:cubicBezTo>
                  <a:cubicBezTo>
                    <a:pt x="164" y="430"/>
                    <a:pt x="199" y="344"/>
                    <a:pt x="208" y="267"/>
                  </a:cubicBezTo>
                  <a:cubicBezTo>
                    <a:pt x="215" y="214"/>
                    <a:pt x="209" y="168"/>
                    <a:pt x="196" y="118"/>
                  </a:cubicBezTo>
                  <a:cubicBezTo>
                    <a:pt x="188" y="86"/>
                    <a:pt x="176" y="31"/>
                    <a:pt x="153" y="1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1" name="Freeform 1527">
              <a:extLst>
                <a:ext uri="{FF2B5EF4-FFF2-40B4-BE49-F238E27FC236}">
                  <a16:creationId xmlns:a16="http://schemas.microsoft.com/office/drawing/2014/main" id="{B9C51C6A-8AA0-45C9-A2ED-5B2D9EB23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515"/>
              <a:ext cx="53" cy="205"/>
            </a:xfrm>
            <a:custGeom>
              <a:avLst/>
              <a:gdLst>
                <a:gd name="T0" fmla="*/ 11 w 93"/>
                <a:gd name="T1" fmla="*/ 16 h 357"/>
                <a:gd name="T2" fmla="*/ 17 w 93"/>
                <a:gd name="T3" fmla="*/ 0 h 357"/>
                <a:gd name="T4" fmla="*/ 11 w 93"/>
                <a:gd name="T5" fmla="*/ 3 h 357"/>
                <a:gd name="T6" fmla="*/ 3 w 93"/>
                <a:gd name="T7" fmla="*/ 25 h 357"/>
                <a:gd name="T8" fmla="*/ 2 w 93"/>
                <a:gd name="T9" fmla="*/ 61 h 357"/>
                <a:gd name="T10" fmla="*/ 2 w 93"/>
                <a:gd name="T11" fmla="*/ 64 h 357"/>
                <a:gd name="T12" fmla="*/ 6 w 93"/>
                <a:gd name="T13" fmla="*/ 68 h 357"/>
                <a:gd name="T14" fmla="*/ 6 w 93"/>
                <a:gd name="T15" fmla="*/ 54 h 357"/>
                <a:gd name="T16" fmla="*/ 11 w 93"/>
                <a:gd name="T17" fmla="*/ 16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357">
                  <a:moveTo>
                    <a:pt x="61" y="86"/>
                  </a:moveTo>
                  <a:cubicBezTo>
                    <a:pt x="69" y="60"/>
                    <a:pt x="79" y="29"/>
                    <a:pt x="93" y="0"/>
                  </a:cubicBezTo>
                  <a:cubicBezTo>
                    <a:pt x="82" y="4"/>
                    <a:pt x="71" y="9"/>
                    <a:pt x="61" y="15"/>
                  </a:cubicBezTo>
                  <a:cubicBezTo>
                    <a:pt x="39" y="51"/>
                    <a:pt x="25" y="92"/>
                    <a:pt x="17" y="130"/>
                  </a:cubicBezTo>
                  <a:cubicBezTo>
                    <a:pt x="4" y="189"/>
                    <a:pt x="0" y="260"/>
                    <a:pt x="10" y="321"/>
                  </a:cubicBezTo>
                  <a:cubicBezTo>
                    <a:pt x="10" y="327"/>
                    <a:pt x="12" y="333"/>
                    <a:pt x="13" y="339"/>
                  </a:cubicBezTo>
                  <a:cubicBezTo>
                    <a:pt x="19" y="345"/>
                    <a:pt x="26" y="352"/>
                    <a:pt x="33" y="357"/>
                  </a:cubicBezTo>
                  <a:cubicBezTo>
                    <a:pt x="31" y="331"/>
                    <a:pt x="31" y="306"/>
                    <a:pt x="31" y="284"/>
                  </a:cubicBezTo>
                  <a:cubicBezTo>
                    <a:pt x="32" y="218"/>
                    <a:pt x="43" y="150"/>
                    <a:pt x="61" y="86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2" name="Freeform 1528">
              <a:extLst>
                <a:ext uri="{FF2B5EF4-FFF2-40B4-BE49-F238E27FC236}">
                  <a16:creationId xmlns:a16="http://schemas.microsoft.com/office/drawing/2014/main" id="{C882CD3E-EC1B-4A3D-8C8D-FD748913A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1492"/>
              <a:ext cx="59" cy="219"/>
            </a:xfrm>
            <a:custGeom>
              <a:avLst/>
              <a:gdLst>
                <a:gd name="T0" fmla="*/ 19 w 103"/>
                <a:gd name="T1" fmla="*/ 0 h 380"/>
                <a:gd name="T2" fmla="*/ 14 w 103"/>
                <a:gd name="T3" fmla="*/ 6 h 380"/>
                <a:gd name="T4" fmla="*/ 10 w 103"/>
                <a:gd name="T5" fmla="*/ 14 h 380"/>
                <a:gd name="T6" fmla="*/ 4 w 103"/>
                <a:gd name="T7" fmla="*/ 33 h 380"/>
                <a:gd name="T8" fmla="*/ 3 w 103"/>
                <a:gd name="T9" fmla="*/ 73 h 380"/>
                <a:gd name="T10" fmla="*/ 8 w 103"/>
                <a:gd name="T11" fmla="*/ 28 h 380"/>
                <a:gd name="T12" fmla="*/ 13 w 103"/>
                <a:gd name="T13" fmla="*/ 12 h 380"/>
                <a:gd name="T14" fmla="*/ 18 w 103"/>
                <a:gd name="T15" fmla="*/ 2 h 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3" h="380">
                  <a:moveTo>
                    <a:pt x="103" y="0"/>
                  </a:moveTo>
                  <a:cubicBezTo>
                    <a:pt x="97" y="11"/>
                    <a:pt x="84" y="20"/>
                    <a:pt x="76" y="30"/>
                  </a:cubicBezTo>
                  <a:cubicBezTo>
                    <a:pt x="65" y="44"/>
                    <a:pt x="57" y="61"/>
                    <a:pt x="50" y="77"/>
                  </a:cubicBezTo>
                  <a:cubicBezTo>
                    <a:pt x="36" y="107"/>
                    <a:pt x="27" y="139"/>
                    <a:pt x="21" y="171"/>
                  </a:cubicBezTo>
                  <a:cubicBezTo>
                    <a:pt x="8" y="240"/>
                    <a:pt x="0" y="312"/>
                    <a:pt x="17" y="380"/>
                  </a:cubicBezTo>
                  <a:cubicBezTo>
                    <a:pt x="3" y="307"/>
                    <a:pt x="18" y="215"/>
                    <a:pt x="42" y="145"/>
                  </a:cubicBezTo>
                  <a:cubicBezTo>
                    <a:pt x="51" y="118"/>
                    <a:pt x="57" y="90"/>
                    <a:pt x="68" y="63"/>
                  </a:cubicBezTo>
                  <a:cubicBezTo>
                    <a:pt x="75" y="45"/>
                    <a:pt x="80" y="25"/>
                    <a:pt x="95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3" name="Freeform 1529">
              <a:extLst>
                <a:ext uri="{FF2B5EF4-FFF2-40B4-BE49-F238E27FC236}">
                  <a16:creationId xmlns:a16="http://schemas.microsoft.com/office/drawing/2014/main" id="{F93FDB2C-CFBE-4441-B96F-67AE90822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3" y="1532"/>
              <a:ext cx="35" cy="124"/>
            </a:xfrm>
            <a:custGeom>
              <a:avLst/>
              <a:gdLst>
                <a:gd name="T0" fmla="*/ 9 w 61"/>
                <a:gd name="T1" fmla="*/ 2 h 214"/>
                <a:gd name="T2" fmla="*/ 6 w 61"/>
                <a:gd name="T3" fmla="*/ 0 h 214"/>
                <a:gd name="T4" fmla="*/ 8 w 61"/>
                <a:gd name="T5" fmla="*/ 9 h 214"/>
                <a:gd name="T6" fmla="*/ 5 w 61"/>
                <a:gd name="T7" fmla="*/ 28 h 214"/>
                <a:gd name="T8" fmla="*/ 0 w 61"/>
                <a:gd name="T9" fmla="*/ 42 h 214"/>
                <a:gd name="T10" fmla="*/ 7 w 61"/>
                <a:gd name="T11" fmla="*/ 30 h 214"/>
                <a:gd name="T12" fmla="*/ 11 w 61"/>
                <a:gd name="T13" fmla="*/ 20 h 214"/>
                <a:gd name="T14" fmla="*/ 9 w 61"/>
                <a:gd name="T15" fmla="*/ 2 h 2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214">
                  <a:moveTo>
                    <a:pt x="49" y="12"/>
                  </a:moveTo>
                  <a:cubicBezTo>
                    <a:pt x="44" y="8"/>
                    <a:pt x="40" y="4"/>
                    <a:pt x="35" y="0"/>
                  </a:cubicBezTo>
                  <a:cubicBezTo>
                    <a:pt x="38" y="15"/>
                    <a:pt x="40" y="30"/>
                    <a:pt x="41" y="45"/>
                  </a:cubicBezTo>
                  <a:cubicBezTo>
                    <a:pt x="41" y="80"/>
                    <a:pt x="38" y="114"/>
                    <a:pt x="26" y="146"/>
                  </a:cubicBezTo>
                  <a:cubicBezTo>
                    <a:pt x="18" y="168"/>
                    <a:pt x="12" y="195"/>
                    <a:pt x="0" y="214"/>
                  </a:cubicBezTo>
                  <a:cubicBezTo>
                    <a:pt x="18" y="201"/>
                    <a:pt x="28" y="175"/>
                    <a:pt x="39" y="156"/>
                  </a:cubicBezTo>
                  <a:cubicBezTo>
                    <a:pt x="49" y="139"/>
                    <a:pt x="57" y="125"/>
                    <a:pt x="59" y="105"/>
                  </a:cubicBezTo>
                  <a:cubicBezTo>
                    <a:pt x="61" y="74"/>
                    <a:pt x="56" y="42"/>
                    <a:pt x="49" y="12"/>
                  </a:cubicBezTo>
                  <a:close/>
                </a:path>
              </a:pathLst>
            </a:custGeom>
            <a:solidFill>
              <a:srgbClr val="EFC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4" name="Freeform 1530">
              <a:extLst>
                <a:ext uri="{FF2B5EF4-FFF2-40B4-BE49-F238E27FC236}">
                  <a16:creationId xmlns:a16="http://schemas.microsoft.com/office/drawing/2014/main" id="{B3693302-716D-4234-8AB1-C607E0A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" y="1512"/>
              <a:ext cx="21" cy="109"/>
            </a:xfrm>
            <a:custGeom>
              <a:avLst/>
              <a:gdLst>
                <a:gd name="T0" fmla="*/ 0 w 38"/>
                <a:gd name="T1" fmla="*/ 0 h 189"/>
                <a:gd name="T2" fmla="*/ 1 w 38"/>
                <a:gd name="T3" fmla="*/ 36 h 189"/>
                <a:gd name="T4" fmla="*/ 1 w 38"/>
                <a:gd name="T5" fmla="*/ 2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" h="189">
                  <a:moveTo>
                    <a:pt x="0" y="0"/>
                  </a:moveTo>
                  <a:cubicBezTo>
                    <a:pt x="29" y="55"/>
                    <a:pt x="38" y="134"/>
                    <a:pt x="3" y="189"/>
                  </a:cubicBezTo>
                  <a:cubicBezTo>
                    <a:pt x="25" y="141"/>
                    <a:pt x="35" y="58"/>
                    <a:pt x="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75" name="Oval 1531">
              <a:extLst>
                <a:ext uri="{FF2B5EF4-FFF2-40B4-BE49-F238E27FC236}">
                  <a16:creationId xmlns:a16="http://schemas.microsoft.com/office/drawing/2014/main" id="{4C49A460-0683-4407-BF2E-7B7109F92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" y="1614"/>
              <a:ext cx="5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76" name="Oval 1532">
              <a:extLst>
                <a:ext uri="{FF2B5EF4-FFF2-40B4-BE49-F238E27FC236}">
                  <a16:creationId xmlns:a16="http://schemas.microsoft.com/office/drawing/2014/main" id="{EAC694EA-CE0E-47FD-91CC-51D1EE187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2" y="1624"/>
              <a:ext cx="8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77" name="Oval 1533">
              <a:extLst>
                <a:ext uri="{FF2B5EF4-FFF2-40B4-BE49-F238E27FC236}">
                  <a16:creationId xmlns:a16="http://schemas.microsoft.com/office/drawing/2014/main" id="{3D487764-8504-4430-83F2-2DA5B3C95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8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78" name="Oval 1534">
              <a:extLst>
                <a:ext uri="{FF2B5EF4-FFF2-40B4-BE49-F238E27FC236}">
                  <a16:creationId xmlns:a16="http://schemas.microsoft.com/office/drawing/2014/main" id="{111424BB-BCC1-4B82-BE2F-4306E50A6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486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79" name="Oval 1535">
              <a:extLst>
                <a:ext uri="{FF2B5EF4-FFF2-40B4-BE49-F238E27FC236}">
                  <a16:creationId xmlns:a16="http://schemas.microsoft.com/office/drawing/2014/main" id="{1067F6E3-2822-4CD6-B5F9-6609C63AB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149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0" name="Oval 1536">
              <a:extLst>
                <a:ext uri="{FF2B5EF4-FFF2-40B4-BE49-F238E27FC236}">
                  <a16:creationId xmlns:a16="http://schemas.microsoft.com/office/drawing/2014/main" id="{FF819143-4D8A-4463-B96A-C2326F099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0" y="1521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1" name="Oval 1537">
              <a:extLst>
                <a:ext uri="{FF2B5EF4-FFF2-40B4-BE49-F238E27FC236}">
                  <a16:creationId xmlns:a16="http://schemas.microsoft.com/office/drawing/2014/main" id="{F99C658F-74D0-46F2-B6E1-F393B2F9E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" y="1527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2" name="Oval 1538">
              <a:extLst>
                <a:ext uri="{FF2B5EF4-FFF2-40B4-BE49-F238E27FC236}">
                  <a16:creationId xmlns:a16="http://schemas.microsoft.com/office/drawing/2014/main" id="{86D0A4A7-DB4D-4913-920D-13D906C88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" y="153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3" name="Oval 1539">
              <a:extLst>
                <a:ext uri="{FF2B5EF4-FFF2-40B4-BE49-F238E27FC236}">
                  <a16:creationId xmlns:a16="http://schemas.microsoft.com/office/drawing/2014/main" id="{DD12A873-E5E6-40C3-A082-294B5FF8E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0" y="1868"/>
              <a:ext cx="9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4" name="Oval 1540">
              <a:extLst>
                <a:ext uri="{FF2B5EF4-FFF2-40B4-BE49-F238E27FC236}">
                  <a16:creationId xmlns:a16="http://schemas.microsoft.com/office/drawing/2014/main" id="{AC248F65-C454-4875-ABB1-45F81DCD9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860"/>
              <a:ext cx="8" cy="8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5" name="Oval 1541">
              <a:extLst>
                <a:ext uri="{FF2B5EF4-FFF2-40B4-BE49-F238E27FC236}">
                  <a16:creationId xmlns:a16="http://schemas.microsoft.com/office/drawing/2014/main" id="{22D08D28-F447-44B9-80A0-3BF605652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8" y="1864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6" name="Oval 1542">
              <a:extLst>
                <a:ext uri="{FF2B5EF4-FFF2-40B4-BE49-F238E27FC236}">
                  <a16:creationId xmlns:a16="http://schemas.microsoft.com/office/drawing/2014/main" id="{3A3BCF9F-0057-464B-AAFE-81B7E6404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1773"/>
              <a:ext cx="8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7" name="Oval 1543">
              <a:extLst>
                <a:ext uri="{FF2B5EF4-FFF2-40B4-BE49-F238E27FC236}">
                  <a16:creationId xmlns:a16="http://schemas.microsoft.com/office/drawing/2014/main" id="{E521C772-FA52-45A7-A120-A5679FC0C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773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8" name="Oval 1544">
              <a:extLst>
                <a:ext uri="{FF2B5EF4-FFF2-40B4-BE49-F238E27FC236}">
                  <a16:creationId xmlns:a16="http://schemas.microsoft.com/office/drawing/2014/main" id="{4FA5F551-9514-4535-8F14-0A120FA20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" y="1780"/>
              <a:ext cx="9" cy="9"/>
            </a:xfrm>
            <a:prstGeom prst="ellipse">
              <a:avLst/>
            </a:prstGeom>
            <a:solidFill>
              <a:srgbClr val="ADC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789" name="Freeform 1545">
              <a:extLst>
                <a:ext uri="{FF2B5EF4-FFF2-40B4-BE49-F238E27FC236}">
                  <a16:creationId xmlns:a16="http://schemas.microsoft.com/office/drawing/2014/main" id="{7786E639-5642-457D-B4C1-311301FCA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1138"/>
              <a:ext cx="123" cy="252"/>
            </a:xfrm>
            <a:custGeom>
              <a:avLst/>
              <a:gdLst>
                <a:gd name="T0" fmla="*/ 18 w 215"/>
                <a:gd name="T1" fmla="*/ 10 h 437"/>
                <a:gd name="T2" fmla="*/ 26 w 215"/>
                <a:gd name="T3" fmla="*/ 27 h 437"/>
                <a:gd name="T4" fmla="*/ 29 w 215"/>
                <a:gd name="T5" fmla="*/ 42 h 437"/>
                <a:gd name="T6" fmla="*/ 12 w 215"/>
                <a:gd name="T7" fmla="*/ 62 h 437"/>
                <a:gd name="T8" fmla="*/ 10 w 215"/>
                <a:gd name="T9" fmla="*/ 82 h 437"/>
                <a:gd name="T10" fmla="*/ 26 w 215"/>
                <a:gd name="T11" fmla="*/ 78 h 437"/>
                <a:gd name="T12" fmla="*/ 35 w 215"/>
                <a:gd name="T13" fmla="*/ 78 h 437"/>
                <a:gd name="T14" fmla="*/ 31 w 215"/>
                <a:gd name="T15" fmla="*/ 66 h 437"/>
                <a:gd name="T16" fmla="*/ 37 w 215"/>
                <a:gd name="T17" fmla="*/ 55 h 437"/>
                <a:gd name="T18" fmla="*/ 39 w 215"/>
                <a:gd name="T19" fmla="*/ 28 h 437"/>
                <a:gd name="T20" fmla="*/ 15 w 215"/>
                <a:gd name="T21" fmla="*/ 0 h 437"/>
                <a:gd name="T22" fmla="*/ 19 w 215"/>
                <a:gd name="T23" fmla="*/ 10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5" h="437">
                  <a:moveTo>
                    <a:pt x="97" y="55"/>
                  </a:moveTo>
                  <a:cubicBezTo>
                    <a:pt x="116" y="78"/>
                    <a:pt x="124" y="116"/>
                    <a:pt x="136" y="143"/>
                  </a:cubicBezTo>
                  <a:cubicBezTo>
                    <a:pt x="147" y="166"/>
                    <a:pt x="155" y="193"/>
                    <a:pt x="153" y="219"/>
                  </a:cubicBezTo>
                  <a:cubicBezTo>
                    <a:pt x="148" y="277"/>
                    <a:pt x="98" y="284"/>
                    <a:pt x="64" y="322"/>
                  </a:cubicBezTo>
                  <a:cubicBezTo>
                    <a:pt x="48" y="340"/>
                    <a:pt x="0" y="433"/>
                    <a:pt x="50" y="427"/>
                  </a:cubicBezTo>
                  <a:cubicBezTo>
                    <a:pt x="79" y="423"/>
                    <a:pt x="107" y="404"/>
                    <a:pt x="139" y="409"/>
                  </a:cubicBezTo>
                  <a:cubicBezTo>
                    <a:pt x="158" y="411"/>
                    <a:pt x="187" y="437"/>
                    <a:pt x="187" y="408"/>
                  </a:cubicBezTo>
                  <a:cubicBezTo>
                    <a:pt x="187" y="385"/>
                    <a:pt x="166" y="367"/>
                    <a:pt x="170" y="341"/>
                  </a:cubicBezTo>
                  <a:cubicBezTo>
                    <a:pt x="174" y="320"/>
                    <a:pt x="188" y="306"/>
                    <a:pt x="196" y="286"/>
                  </a:cubicBezTo>
                  <a:cubicBezTo>
                    <a:pt x="214" y="243"/>
                    <a:pt x="215" y="193"/>
                    <a:pt x="206" y="148"/>
                  </a:cubicBezTo>
                  <a:cubicBezTo>
                    <a:pt x="192" y="80"/>
                    <a:pt x="108" y="63"/>
                    <a:pt x="84" y="0"/>
                  </a:cubicBezTo>
                  <a:cubicBezTo>
                    <a:pt x="87" y="18"/>
                    <a:pt x="93" y="38"/>
                    <a:pt x="99" y="55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0" name="Freeform 1546">
              <a:extLst>
                <a:ext uri="{FF2B5EF4-FFF2-40B4-BE49-F238E27FC236}">
                  <a16:creationId xmlns:a16="http://schemas.microsoft.com/office/drawing/2014/main" id="{3B36A43A-8696-4656-9F55-FE8F03E8C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" y="1509"/>
              <a:ext cx="178" cy="49"/>
            </a:xfrm>
            <a:custGeom>
              <a:avLst/>
              <a:gdLst>
                <a:gd name="T0" fmla="*/ 0 w 309"/>
                <a:gd name="T1" fmla="*/ 7 h 84"/>
                <a:gd name="T2" fmla="*/ 19 w 309"/>
                <a:gd name="T3" fmla="*/ 11 h 84"/>
                <a:gd name="T4" fmla="*/ 36 w 309"/>
                <a:gd name="T5" fmla="*/ 11 h 84"/>
                <a:gd name="T6" fmla="*/ 48 w 309"/>
                <a:gd name="T7" fmla="*/ 11 h 84"/>
                <a:gd name="T8" fmla="*/ 58 w 309"/>
                <a:gd name="T9" fmla="*/ 17 h 84"/>
                <a:gd name="T10" fmla="*/ 58 w 309"/>
                <a:gd name="T11" fmla="*/ 1 h 84"/>
                <a:gd name="T12" fmla="*/ 27 w 309"/>
                <a:gd name="T13" fmla="*/ 6 h 84"/>
                <a:gd name="T14" fmla="*/ 1 w 309"/>
                <a:gd name="T15" fmla="*/ 8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9" h="84">
                  <a:moveTo>
                    <a:pt x="0" y="36"/>
                  </a:moveTo>
                  <a:cubicBezTo>
                    <a:pt x="33" y="38"/>
                    <a:pt x="66" y="52"/>
                    <a:pt x="99" y="54"/>
                  </a:cubicBezTo>
                  <a:cubicBezTo>
                    <a:pt x="128" y="57"/>
                    <a:pt x="156" y="52"/>
                    <a:pt x="185" y="51"/>
                  </a:cubicBezTo>
                  <a:cubicBezTo>
                    <a:pt x="208" y="50"/>
                    <a:pt x="228" y="44"/>
                    <a:pt x="251" y="51"/>
                  </a:cubicBezTo>
                  <a:cubicBezTo>
                    <a:pt x="272" y="57"/>
                    <a:pt x="283" y="78"/>
                    <a:pt x="302" y="84"/>
                  </a:cubicBezTo>
                  <a:cubicBezTo>
                    <a:pt x="278" y="59"/>
                    <a:pt x="309" y="32"/>
                    <a:pt x="304" y="3"/>
                  </a:cubicBezTo>
                  <a:cubicBezTo>
                    <a:pt x="246" y="0"/>
                    <a:pt x="198" y="27"/>
                    <a:pt x="142" y="32"/>
                  </a:cubicBezTo>
                  <a:cubicBezTo>
                    <a:pt x="96" y="37"/>
                    <a:pt x="49" y="42"/>
                    <a:pt x="2" y="38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1" name="Freeform 1547">
              <a:extLst>
                <a:ext uri="{FF2B5EF4-FFF2-40B4-BE49-F238E27FC236}">
                  <a16:creationId xmlns:a16="http://schemas.microsoft.com/office/drawing/2014/main" id="{AB82B32B-4759-41E1-9A70-F7B59B5F0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" y="1433"/>
              <a:ext cx="154" cy="154"/>
            </a:xfrm>
            <a:custGeom>
              <a:avLst/>
              <a:gdLst>
                <a:gd name="T0" fmla="*/ 51 w 267"/>
                <a:gd name="T1" fmla="*/ 2 h 268"/>
                <a:gd name="T2" fmla="*/ 42 w 267"/>
                <a:gd name="T3" fmla="*/ 1 h 268"/>
                <a:gd name="T4" fmla="*/ 35 w 267"/>
                <a:gd name="T5" fmla="*/ 8 h 268"/>
                <a:gd name="T6" fmla="*/ 18 w 267"/>
                <a:gd name="T7" fmla="*/ 23 h 268"/>
                <a:gd name="T8" fmla="*/ 9 w 267"/>
                <a:gd name="T9" fmla="*/ 25 h 268"/>
                <a:gd name="T10" fmla="*/ 7 w 267"/>
                <a:gd name="T11" fmla="*/ 30 h 268"/>
                <a:gd name="T12" fmla="*/ 4 w 267"/>
                <a:gd name="T13" fmla="*/ 51 h 268"/>
                <a:gd name="T14" fmla="*/ 10 w 267"/>
                <a:gd name="T15" fmla="*/ 43 h 268"/>
                <a:gd name="T16" fmla="*/ 18 w 267"/>
                <a:gd name="T17" fmla="*/ 38 h 268"/>
                <a:gd name="T18" fmla="*/ 33 w 267"/>
                <a:gd name="T19" fmla="*/ 24 h 268"/>
                <a:gd name="T20" fmla="*/ 51 w 267"/>
                <a:gd name="T21" fmla="*/ 3 h 2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7" h="268">
                  <a:moveTo>
                    <a:pt x="267" y="11"/>
                  </a:moveTo>
                  <a:cubicBezTo>
                    <a:pt x="250" y="14"/>
                    <a:pt x="232" y="0"/>
                    <a:pt x="216" y="4"/>
                  </a:cubicBezTo>
                  <a:cubicBezTo>
                    <a:pt x="202" y="8"/>
                    <a:pt x="193" y="29"/>
                    <a:pt x="184" y="42"/>
                  </a:cubicBezTo>
                  <a:cubicBezTo>
                    <a:pt x="159" y="75"/>
                    <a:pt x="132" y="103"/>
                    <a:pt x="93" y="120"/>
                  </a:cubicBezTo>
                  <a:cubicBezTo>
                    <a:pt x="78" y="126"/>
                    <a:pt x="63" y="126"/>
                    <a:pt x="48" y="131"/>
                  </a:cubicBezTo>
                  <a:cubicBezTo>
                    <a:pt x="26" y="139"/>
                    <a:pt x="34" y="143"/>
                    <a:pt x="36" y="161"/>
                  </a:cubicBezTo>
                  <a:cubicBezTo>
                    <a:pt x="38" y="191"/>
                    <a:pt x="0" y="246"/>
                    <a:pt x="22" y="268"/>
                  </a:cubicBezTo>
                  <a:cubicBezTo>
                    <a:pt x="33" y="255"/>
                    <a:pt x="40" y="239"/>
                    <a:pt x="52" y="228"/>
                  </a:cubicBezTo>
                  <a:cubicBezTo>
                    <a:pt x="64" y="217"/>
                    <a:pt x="81" y="208"/>
                    <a:pt x="95" y="199"/>
                  </a:cubicBezTo>
                  <a:cubicBezTo>
                    <a:pt x="122" y="181"/>
                    <a:pt x="151" y="151"/>
                    <a:pt x="170" y="124"/>
                  </a:cubicBezTo>
                  <a:cubicBezTo>
                    <a:pt x="200" y="82"/>
                    <a:pt x="201" y="18"/>
                    <a:pt x="265" y="17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2" name="Freeform 1548">
              <a:extLst>
                <a:ext uri="{FF2B5EF4-FFF2-40B4-BE49-F238E27FC236}">
                  <a16:creationId xmlns:a16="http://schemas.microsoft.com/office/drawing/2014/main" id="{C845E924-D789-46AA-8383-F17A31D78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" y="1743"/>
              <a:ext cx="221" cy="144"/>
            </a:xfrm>
            <a:custGeom>
              <a:avLst/>
              <a:gdLst>
                <a:gd name="T0" fmla="*/ 51 w 384"/>
                <a:gd name="T1" fmla="*/ 0 h 250"/>
                <a:gd name="T2" fmla="*/ 28 w 384"/>
                <a:gd name="T3" fmla="*/ 30 h 250"/>
                <a:gd name="T4" fmla="*/ 0 w 384"/>
                <a:gd name="T5" fmla="*/ 18 h 250"/>
                <a:gd name="T6" fmla="*/ 14 w 384"/>
                <a:gd name="T7" fmla="*/ 32 h 250"/>
                <a:gd name="T8" fmla="*/ 11 w 384"/>
                <a:gd name="T9" fmla="*/ 48 h 250"/>
                <a:gd name="T10" fmla="*/ 26 w 384"/>
                <a:gd name="T11" fmla="*/ 37 h 250"/>
                <a:gd name="T12" fmla="*/ 40 w 384"/>
                <a:gd name="T13" fmla="*/ 31 h 250"/>
                <a:gd name="T14" fmla="*/ 73 w 384"/>
                <a:gd name="T15" fmla="*/ 27 h 250"/>
                <a:gd name="T16" fmla="*/ 54 w 384"/>
                <a:gd name="T17" fmla="*/ 14 h 250"/>
                <a:gd name="T18" fmla="*/ 52 w 384"/>
                <a:gd name="T19" fmla="*/ 6 h 250"/>
                <a:gd name="T20" fmla="*/ 51 w 384"/>
                <a:gd name="T21" fmla="*/ 1 h 2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4" h="250">
                  <a:moveTo>
                    <a:pt x="269" y="0"/>
                  </a:moveTo>
                  <a:cubicBezTo>
                    <a:pt x="233" y="46"/>
                    <a:pt x="214" y="147"/>
                    <a:pt x="147" y="158"/>
                  </a:cubicBezTo>
                  <a:cubicBezTo>
                    <a:pt x="88" y="168"/>
                    <a:pt x="56" y="99"/>
                    <a:pt x="0" y="97"/>
                  </a:cubicBezTo>
                  <a:cubicBezTo>
                    <a:pt x="12" y="124"/>
                    <a:pt x="53" y="148"/>
                    <a:pt x="72" y="171"/>
                  </a:cubicBezTo>
                  <a:cubicBezTo>
                    <a:pt x="98" y="205"/>
                    <a:pt x="56" y="218"/>
                    <a:pt x="58" y="250"/>
                  </a:cubicBezTo>
                  <a:cubicBezTo>
                    <a:pt x="87" y="234"/>
                    <a:pt x="106" y="209"/>
                    <a:pt x="138" y="197"/>
                  </a:cubicBezTo>
                  <a:cubicBezTo>
                    <a:pt x="163" y="188"/>
                    <a:pt x="185" y="174"/>
                    <a:pt x="208" y="162"/>
                  </a:cubicBezTo>
                  <a:cubicBezTo>
                    <a:pt x="262" y="133"/>
                    <a:pt x="325" y="142"/>
                    <a:pt x="384" y="142"/>
                  </a:cubicBezTo>
                  <a:cubicBezTo>
                    <a:pt x="354" y="118"/>
                    <a:pt x="298" y="122"/>
                    <a:pt x="282" y="76"/>
                  </a:cubicBezTo>
                  <a:cubicBezTo>
                    <a:pt x="277" y="61"/>
                    <a:pt x="273" y="45"/>
                    <a:pt x="275" y="29"/>
                  </a:cubicBezTo>
                  <a:cubicBezTo>
                    <a:pt x="276" y="19"/>
                    <a:pt x="288" y="0"/>
                    <a:pt x="267" y="4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3" name="Freeform 1549">
              <a:extLst>
                <a:ext uri="{FF2B5EF4-FFF2-40B4-BE49-F238E27FC236}">
                  <a16:creationId xmlns:a16="http://schemas.microsoft.com/office/drawing/2014/main" id="{706CA653-2D68-4953-8C6E-AB306225E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944"/>
              <a:ext cx="97" cy="220"/>
            </a:xfrm>
            <a:custGeom>
              <a:avLst/>
              <a:gdLst>
                <a:gd name="T0" fmla="*/ 1 w 169"/>
                <a:gd name="T1" fmla="*/ 4 h 381"/>
                <a:gd name="T2" fmla="*/ 5 w 169"/>
                <a:gd name="T3" fmla="*/ 13 h 381"/>
                <a:gd name="T4" fmla="*/ 9 w 169"/>
                <a:gd name="T5" fmla="*/ 24 h 381"/>
                <a:gd name="T6" fmla="*/ 14 w 169"/>
                <a:gd name="T7" fmla="*/ 44 h 381"/>
                <a:gd name="T8" fmla="*/ 14 w 169"/>
                <a:gd name="T9" fmla="*/ 72 h 381"/>
                <a:gd name="T10" fmla="*/ 21 w 169"/>
                <a:gd name="T11" fmla="*/ 73 h 381"/>
                <a:gd name="T12" fmla="*/ 22 w 169"/>
                <a:gd name="T13" fmla="*/ 63 h 381"/>
                <a:gd name="T14" fmla="*/ 24 w 169"/>
                <a:gd name="T15" fmla="*/ 49 h 381"/>
                <a:gd name="T16" fmla="*/ 28 w 169"/>
                <a:gd name="T17" fmla="*/ 23 h 381"/>
                <a:gd name="T18" fmla="*/ 29 w 169"/>
                <a:gd name="T19" fmla="*/ 15 h 381"/>
                <a:gd name="T20" fmla="*/ 19 w 169"/>
                <a:gd name="T21" fmla="*/ 13 h 381"/>
                <a:gd name="T22" fmla="*/ 1 w 169"/>
                <a:gd name="T23" fmla="*/ 1 h 381"/>
                <a:gd name="T24" fmla="*/ 1 w 169"/>
                <a:gd name="T25" fmla="*/ 5 h 3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9" h="381">
                  <a:moveTo>
                    <a:pt x="2" y="20"/>
                  </a:moveTo>
                  <a:cubicBezTo>
                    <a:pt x="4" y="36"/>
                    <a:pt x="20" y="52"/>
                    <a:pt x="26" y="68"/>
                  </a:cubicBezTo>
                  <a:cubicBezTo>
                    <a:pt x="34" y="86"/>
                    <a:pt x="41" y="106"/>
                    <a:pt x="47" y="124"/>
                  </a:cubicBezTo>
                  <a:cubicBezTo>
                    <a:pt x="60" y="159"/>
                    <a:pt x="65" y="196"/>
                    <a:pt x="72" y="232"/>
                  </a:cubicBezTo>
                  <a:cubicBezTo>
                    <a:pt x="80" y="281"/>
                    <a:pt x="69" y="328"/>
                    <a:pt x="72" y="376"/>
                  </a:cubicBezTo>
                  <a:cubicBezTo>
                    <a:pt x="86" y="376"/>
                    <a:pt x="99" y="381"/>
                    <a:pt x="113" y="381"/>
                  </a:cubicBezTo>
                  <a:cubicBezTo>
                    <a:pt x="120" y="367"/>
                    <a:pt x="118" y="345"/>
                    <a:pt x="119" y="328"/>
                  </a:cubicBezTo>
                  <a:cubicBezTo>
                    <a:pt x="121" y="303"/>
                    <a:pt x="123" y="279"/>
                    <a:pt x="126" y="253"/>
                  </a:cubicBezTo>
                  <a:cubicBezTo>
                    <a:pt x="132" y="209"/>
                    <a:pt x="134" y="161"/>
                    <a:pt x="149" y="119"/>
                  </a:cubicBezTo>
                  <a:cubicBezTo>
                    <a:pt x="154" y="105"/>
                    <a:pt x="169" y="90"/>
                    <a:pt x="153" y="78"/>
                  </a:cubicBezTo>
                  <a:cubicBezTo>
                    <a:pt x="141" y="70"/>
                    <a:pt x="114" y="71"/>
                    <a:pt x="100" y="65"/>
                  </a:cubicBezTo>
                  <a:cubicBezTo>
                    <a:pt x="69" y="50"/>
                    <a:pt x="41" y="0"/>
                    <a:pt x="5" y="7"/>
                  </a:cubicBezTo>
                  <a:cubicBezTo>
                    <a:pt x="1" y="13"/>
                    <a:pt x="0" y="19"/>
                    <a:pt x="2" y="26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4" name="Freeform 1550">
              <a:extLst>
                <a:ext uri="{FF2B5EF4-FFF2-40B4-BE49-F238E27FC236}">
                  <a16:creationId xmlns:a16="http://schemas.microsoft.com/office/drawing/2014/main" id="{9E296855-066D-43C5-84AD-9073873F0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4" y="1679"/>
              <a:ext cx="223" cy="194"/>
            </a:xfrm>
            <a:custGeom>
              <a:avLst/>
              <a:gdLst>
                <a:gd name="T0" fmla="*/ 61 w 388"/>
                <a:gd name="T1" fmla="*/ 65 h 336"/>
                <a:gd name="T2" fmla="*/ 45 w 388"/>
                <a:gd name="T3" fmla="*/ 50 h 336"/>
                <a:gd name="T4" fmla="*/ 26 w 388"/>
                <a:gd name="T5" fmla="*/ 42 h 336"/>
                <a:gd name="T6" fmla="*/ 6 w 388"/>
                <a:gd name="T7" fmla="*/ 43 h 336"/>
                <a:gd name="T8" fmla="*/ 1 w 388"/>
                <a:gd name="T9" fmla="*/ 40 h 336"/>
                <a:gd name="T10" fmla="*/ 6 w 388"/>
                <a:gd name="T11" fmla="*/ 26 h 336"/>
                <a:gd name="T12" fmla="*/ 6 w 388"/>
                <a:gd name="T13" fmla="*/ 12 h 336"/>
                <a:gd name="T14" fmla="*/ 6 w 388"/>
                <a:gd name="T15" fmla="*/ 0 h 336"/>
                <a:gd name="T16" fmla="*/ 13 w 388"/>
                <a:gd name="T17" fmla="*/ 10 h 336"/>
                <a:gd name="T18" fmla="*/ 23 w 388"/>
                <a:gd name="T19" fmla="*/ 22 h 336"/>
                <a:gd name="T20" fmla="*/ 43 w 388"/>
                <a:gd name="T21" fmla="*/ 29 h 336"/>
                <a:gd name="T22" fmla="*/ 59 w 388"/>
                <a:gd name="T23" fmla="*/ 32 h 336"/>
                <a:gd name="T24" fmla="*/ 74 w 388"/>
                <a:gd name="T25" fmla="*/ 38 h 336"/>
                <a:gd name="T26" fmla="*/ 50 w 388"/>
                <a:gd name="T27" fmla="*/ 46 h 336"/>
                <a:gd name="T28" fmla="*/ 61 w 388"/>
                <a:gd name="T29" fmla="*/ 64 h 3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8" h="336">
                  <a:moveTo>
                    <a:pt x="324" y="336"/>
                  </a:moveTo>
                  <a:cubicBezTo>
                    <a:pt x="311" y="302"/>
                    <a:pt x="266" y="280"/>
                    <a:pt x="240" y="259"/>
                  </a:cubicBezTo>
                  <a:cubicBezTo>
                    <a:pt x="212" y="236"/>
                    <a:pt x="179" y="213"/>
                    <a:pt x="140" y="214"/>
                  </a:cubicBezTo>
                  <a:cubicBezTo>
                    <a:pt x="105" y="214"/>
                    <a:pt x="68" y="216"/>
                    <a:pt x="35" y="226"/>
                  </a:cubicBezTo>
                  <a:cubicBezTo>
                    <a:pt x="15" y="232"/>
                    <a:pt x="0" y="241"/>
                    <a:pt x="2" y="212"/>
                  </a:cubicBezTo>
                  <a:cubicBezTo>
                    <a:pt x="3" y="185"/>
                    <a:pt x="25" y="161"/>
                    <a:pt x="32" y="135"/>
                  </a:cubicBezTo>
                  <a:cubicBezTo>
                    <a:pt x="38" y="111"/>
                    <a:pt x="36" y="84"/>
                    <a:pt x="33" y="59"/>
                  </a:cubicBezTo>
                  <a:cubicBezTo>
                    <a:pt x="31" y="40"/>
                    <a:pt x="23" y="20"/>
                    <a:pt x="30" y="0"/>
                  </a:cubicBezTo>
                  <a:cubicBezTo>
                    <a:pt x="47" y="0"/>
                    <a:pt x="58" y="41"/>
                    <a:pt x="67" y="54"/>
                  </a:cubicBezTo>
                  <a:cubicBezTo>
                    <a:pt x="81" y="77"/>
                    <a:pt x="101" y="98"/>
                    <a:pt x="122" y="115"/>
                  </a:cubicBezTo>
                  <a:cubicBezTo>
                    <a:pt x="153" y="141"/>
                    <a:pt x="186" y="150"/>
                    <a:pt x="225" y="152"/>
                  </a:cubicBezTo>
                  <a:cubicBezTo>
                    <a:pt x="256" y="154"/>
                    <a:pt x="285" y="154"/>
                    <a:pt x="314" y="164"/>
                  </a:cubicBezTo>
                  <a:cubicBezTo>
                    <a:pt x="333" y="171"/>
                    <a:pt x="374" y="179"/>
                    <a:pt x="388" y="194"/>
                  </a:cubicBezTo>
                  <a:cubicBezTo>
                    <a:pt x="357" y="191"/>
                    <a:pt x="246" y="188"/>
                    <a:pt x="264" y="237"/>
                  </a:cubicBezTo>
                  <a:cubicBezTo>
                    <a:pt x="271" y="257"/>
                    <a:pt x="333" y="318"/>
                    <a:pt x="326" y="332"/>
                  </a:cubicBezTo>
                </a:path>
              </a:pathLst>
            </a:custGeom>
            <a:solidFill>
              <a:srgbClr val="FBE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5" name="Freeform 1551">
              <a:extLst>
                <a:ext uri="{FF2B5EF4-FFF2-40B4-BE49-F238E27FC236}">
                  <a16:creationId xmlns:a16="http://schemas.microsoft.com/office/drawing/2014/main" id="{7E1D9FCB-46A6-43E8-87C7-5CAE06430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1969"/>
              <a:ext cx="43" cy="181"/>
            </a:xfrm>
            <a:custGeom>
              <a:avLst/>
              <a:gdLst>
                <a:gd name="T0" fmla="*/ 8 w 75"/>
                <a:gd name="T1" fmla="*/ 60 h 315"/>
                <a:gd name="T2" fmla="*/ 6 w 75"/>
                <a:gd name="T3" fmla="*/ 22 h 315"/>
                <a:gd name="T4" fmla="*/ 4 w 75"/>
                <a:gd name="T5" fmla="*/ 9 h 315"/>
                <a:gd name="T6" fmla="*/ 0 w 75"/>
                <a:gd name="T7" fmla="*/ 0 h 315"/>
                <a:gd name="T8" fmla="*/ 11 w 75"/>
                <a:gd name="T9" fmla="*/ 7 h 315"/>
                <a:gd name="T10" fmla="*/ 10 w 75"/>
                <a:gd name="T11" fmla="*/ 28 h 315"/>
                <a:gd name="T12" fmla="*/ 8 w 75"/>
                <a:gd name="T13" fmla="*/ 48 h 315"/>
                <a:gd name="T14" fmla="*/ 8 w 75"/>
                <a:gd name="T15" fmla="*/ 60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5" h="315">
                  <a:moveTo>
                    <a:pt x="41" y="315"/>
                  </a:moveTo>
                  <a:cubicBezTo>
                    <a:pt x="21" y="252"/>
                    <a:pt x="36" y="179"/>
                    <a:pt x="34" y="114"/>
                  </a:cubicBezTo>
                  <a:cubicBezTo>
                    <a:pt x="33" y="91"/>
                    <a:pt x="31" y="70"/>
                    <a:pt x="23" y="49"/>
                  </a:cubicBezTo>
                  <a:cubicBezTo>
                    <a:pt x="17" y="33"/>
                    <a:pt x="1" y="17"/>
                    <a:pt x="0" y="0"/>
                  </a:cubicBezTo>
                  <a:cubicBezTo>
                    <a:pt x="14" y="3"/>
                    <a:pt x="49" y="24"/>
                    <a:pt x="58" y="37"/>
                  </a:cubicBezTo>
                  <a:cubicBezTo>
                    <a:pt x="75" y="62"/>
                    <a:pt x="54" y="121"/>
                    <a:pt x="52" y="150"/>
                  </a:cubicBezTo>
                  <a:cubicBezTo>
                    <a:pt x="50" y="185"/>
                    <a:pt x="48" y="220"/>
                    <a:pt x="44" y="255"/>
                  </a:cubicBezTo>
                  <a:cubicBezTo>
                    <a:pt x="43" y="266"/>
                    <a:pt x="51" y="315"/>
                    <a:pt x="41" y="31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6" name="Freeform 1552">
              <a:extLst>
                <a:ext uri="{FF2B5EF4-FFF2-40B4-BE49-F238E27FC236}">
                  <a16:creationId xmlns:a16="http://schemas.microsoft.com/office/drawing/2014/main" id="{C6338330-5B45-48E1-8830-099FC58AF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1766"/>
              <a:ext cx="77" cy="79"/>
            </a:xfrm>
            <a:custGeom>
              <a:avLst/>
              <a:gdLst>
                <a:gd name="T0" fmla="*/ 1 w 134"/>
                <a:gd name="T1" fmla="*/ 25 h 137"/>
                <a:gd name="T2" fmla="*/ 17 w 134"/>
                <a:gd name="T3" fmla="*/ 14 h 137"/>
                <a:gd name="T4" fmla="*/ 25 w 134"/>
                <a:gd name="T5" fmla="*/ 0 h 137"/>
                <a:gd name="T6" fmla="*/ 18 w 134"/>
                <a:gd name="T7" fmla="*/ 17 h 137"/>
                <a:gd name="T8" fmla="*/ 0 w 134"/>
                <a:gd name="T9" fmla="*/ 27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4" h="137">
                  <a:moveTo>
                    <a:pt x="3" y="132"/>
                  </a:moveTo>
                  <a:cubicBezTo>
                    <a:pt x="34" y="131"/>
                    <a:pt x="73" y="93"/>
                    <a:pt x="93" y="72"/>
                  </a:cubicBezTo>
                  <a:cubicBezTo>
                    <a:pt x="110" y="53"/>
                    <a:pt x="113" y="11"/>
                    <a:pt x="133" y="0"/>
                  </a:cubicBezTo>
                  <a:cubicBezTo>
                    <a:pt x="128" y="38"/>
                    <a:pt x="134" y="70"/>
                    <a:pt x="96" y="89"/>
                  </a:cubicBezTo>
                  <a:cubicBezTo>
                    <a:pt x="64" y="105"/>
                    <a:pt x="32" y="126"/>
                    <a:pt x="0" y="137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7" name="Freeform 1553">
              <a:extLst>
                <a:ext uri="{FF2B5EF4-FFF2-40B4-BE49-F238E27FC236}">
                  <a16:creationId xmlns:a16="http://schemas.microsoft.com/office/drawing/2014/main" id="{57AA87FE-6231-49C8-8254-37CC31917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1214"/>
              <a:ext cx="85" cy="171"/>
            </a:xfrm>
            <a:custGeom>
              <a:avLst/>
              <a:gdLst>
                <a:gd name="T0" fmla="*/ 20 w 147"/>
                <a:gd name="T1" fmla="*/ 0 h 297"/>
                <a:gd name="T2" fmla="*/ 17 w 147"/>
                <a:gd name="T3" fmla="*/ 32 h 297"/>
                <a:gd name="T4" fmla="*/ 6 w 147"/>
                <a:gd name="T5" fmla="*/ 53 h 297"/>
                <a:gd name="T6" fmla="*/ 15 w 147"/>
                <a:gd name="T7" fmla="*/ 56 h 297"/>
                <a:gd name="T8" fmla="*/ 17 w 147"/>
                <a:gd name="T9" fmla="*/ 47 h 297"/>
                <a:gd name="T10" fmla="*/ 27 w 147"/>
                <a:gd name="T11" fmla="*/ 17 h 297"/>
                <a:gd name="T12" fmla="*/ 25 w 147"/>
                <a:gd name="T13" fmla="*/ 7 h 297"/>
                <a:gd name="T14" fmla="*/ 20 w 147"/>
                <a:gd name="T15" fmla="*/ 1 h 2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7" h="297">
                  <a:moveTo>
                    <a:pt x="103" y="0"/>
                  </a:moveTo>
                  <a:cubicBezTo>
                    <a:pt x="147" y="44"/>
                    <a:pt x="117" y="124"/>
                    <a:pt x="89" y="167"/>
                  </a:cubicBezTo>
                  <a:cubicBezTo>
                    <a:pt x="75" y="190"/>
                    <a:pt x="0" y="248"/>
                    <a:pt x="30" y="278"/>
                  </a:cubicBezTo>
                  <a:cubicBezTo>
                    <a:pt x="35" y="282"/>
                    <a:pt x="70" y="297"/>
                    <a:pt x="77" y="294"/>
                  </a:cubicBezTo>
                  <a:cubicBezTo>
                    <a:pt x="91" y="289"/>
                    <a:pt x="87" y="258"/>
                    <a:pt x="89" y="245"/>
                  </a:cubicBezTo>
                  <a:cubicBezTo>
                    <a:pt x="101" y="191"/>
                    <a:pt x="136" y="144"/>
                    <a:pt x="136" y="88"/>
                  </a:cubicBezTo>
                  <a:cubicBezTo>
                    <a:pt x="136" y="70"/>
                    <a:pt x="137" y="53"/>
                    <a:pt x="130" y="37"/>
                  </a:cubicBezTo>
                  <a:cubicBezTo>
                    <a:pt x="124" y="24"/>
                    <a:pt x="111" y="17"/>
                    <a:pt x="105" y="4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8" name="Freeform 1554">
              <a:extLst>
                <a:ext uri="{FF2B5EF4-FFF2-40B4-BE49-F238E27FC236}">
                  <a16:creationId xmlns:a16="http://schemas.microsoft.com/office/drawing/2014/main" id="{E95C2863-B560-414E-A083-C95A180CC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" y="1521"/>
              <a:ext cx="103" cy="21"/>
            </a:xfrm>
            <a:custGeom>
              <a:avLst/>
              <a:gdLst>
                <a:gd name="T0" fmla="*/ 0 w 179"/>
                <a:gd name="T1" fmla="*/ 5 h 36"/>
                <a:gd name="T2" fmla="*/ 20 w 179"/>
                <a:gd name="T3" fmla="*/ 4 h 36"/>
                <a:gd name="T4" fmla="*/ 33 w 179"/>
                <a:gd name="T5" fmla="*/ 7 h 36"/>
                <a:gd name="T6" fmla="*/ 18 w 179"/>
                <a:gd name="T7" fmla="*/ 1 h 36"/>
                <a:gd name="T8" fmla="*/ 1 w 179"/>
                <a:gd name="T9" fmla="*/ 5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9" h="36">
                  <a:moveTo>
                    <a:pt x="0" y="25"/>
                  </a:moveTo>
                  <a:cubicBezTo>
                    <a:pt x="28" y="15"/>
                    <a:pt x="76" y="15"/>
                    <a:pt x="106" y="20"/>
                  </a:cubicBezTo>
                  <a:cubicBezTo>
                    <a:pt x="127" y="23"/>
                    <a:pt x="152" y="36"/>
                    <a:pt x="173" y="36"/>
                  </a:cubicBezTo>
                  <a:cubicBezTo>
                    <a:pt x="179" y="0"/>
                    <a:pt x="123" y="6"/>
                    <a:pt x="98" y="7"/>
                  </a:cubicBezTo>
                  <a:cubicBezTo>
                    <a:pt x="70" y="8"/>
                    <a:pt x="29" y="10"/>
                    <a:pt x="4" y="22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799" name="Freeform 1555">
              <a:extLst>
                <a:ext uri="{FF2B5EF4-FFF2-40B4-BE49-F238E27FC236}">
                  <a16:creationId xmlns:a16="http://schemas.microsoft.com/office/drawing/2014/main" id="{C54A75DD-8A4A-4F95-ADC4-EE9E9E96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" y="1450"/>
              <a:ext cx="103" cy="118"/>
            </a:xfrm>
            <a:custGeom>
              <a:avLst/>
              <a:gdLst>
                <a:gd name="T0" fmla="*/ 2 w 179"/>
                <a:gd name="T1" fmla="*/ 25 h 204"/>
                <a:gd name="T2" fmla="*/ 1 w 179"/>
                <a:gd name="T3" fmla="*/ 39 h 204"/>
                <a:gd name="T4" fmla="*/ 10 w 179"/>
                <a:gd name="T5" fmla="*/ 31 h 204"/>
                <a:gd name="T6" fmla="*/ 20 w 179"/>
                <a:gd name="T7" fmla="*/ 23 h 204"/>
                <a:gd name="T8" fmla="*/ 34 w 179"/>
                <a:gd name="T9" fmla="*/ 0 h 204"/>
                <a:gd name="T10" fmla="*/ 16 w 179"/>
                <a:gd name="T11" fmla="*/ 23 h 204"/>
                <a:gd name="T12" fmla="*/ 3 w 179"/>
                <a:gd name="T13" fmla="*/ 26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04">
                  <a:moveTo>
                    <a:pt x="12" y="128"/>
                  </a:moveTo>
                  <a:cubicBezTo>
                    <a:pt x="24" y="152"/>
                    <a:pt x="0" y="177"/>
                    <a:pt x="3" y="202"/>
                  </a:cubicBezTo>
                  <a:cubicBezTo>
                    <a:pt x="19" y="204"/>
                    <a:pt x="43" y="167"/>
                    <a:pt x="56" y="157"/>
                  </a:cubicBezTo>
                  <a:cubicBezTo>
                    <a:pt x="74" y="143"/>
                    <a:pt x="90" y="134"/>
                    <a:pt x="105" y="115"/>
                  </a:cubicBezTo>
                  <a:cubicBezTo>
                    <a:pt x="134" y="79"/>
                    <a:pt x="158" y="41"/>
                    <a:pt x="179" y="0"/>
                  </a:cubicBezTo>
                  <a:cubicBezTo>
                    <a:pt x="153" y="42"/>
                    <a:pt x="120" y="84"/>
                    <a:pt x="82" y="115"/>
                  </a:cubicBezTo>
                  <a:cubicBezTo>
                    <a:pt x="70" y="124"/>
                    <a:pt x="27" y="154"/>
                    <a:pt x="14" y="135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0" name="Freeform 1556">
              <a:extLst>
                <a:ext uri="{FF2B5EF4-FFF2-40B4-BE49-F238E27FC236}">
                  <a16:creationId xmlns:a16="http://schemas.microsoft.com/office/drawing/2014/main" id="{11D0E36D-78CB-4744-B76D-1B214EFCA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723"/>
              <a:ext cx="164" cy="103"/>
            </a:xfrm>
            <a:custGeom>
              <a:avLst/>
              <a:gdLst>
                <a:gd name="T0" fmla="*/ 3 w 284"/>
                <a:gd name="T1" fmla="*/ 0 h 179"/>
                <a:gd name="T2" fmla="*/ 3 w 284"/>
                <a:gd name="T3" fmla="*/ 10 h 179"/>
                <a:gd name="T4" fmla="*/ 1 w 284"/>
                <a:gd name="T5" fmla="*/ 20 h 179"/>
                <a:gd name="T6" fmla="*/ 10 w 284"/>
                <a:gd name="T7" fmla="*/ 20 h 179"/>
                <a:gd name="T8" fmla="*/ 21 w 284"/>
                <a:gd name="T9" fmla="*/ 20 h 179"/>
                <a:gd name="T10" fmla="*/ 35 w 284"/>
                <a:gd name="T11" fmla="*/ 25 h 179"/>
                <a:gd name="T12" fmla="*/ 47 w 284"/>
                <a:gd name="T13" fmla="*/ 34 h 179"/>
                <a:gd name="T14" fmla="*/ 38 w 284"/>
                <a:gd name="T15" fmla="*/ 25 h 179"/>
                <a:gd name="T16" fmla="*/ 29 w 284"/>
                <a:gd name="T17" fmla="*/ 20 h 179"/>
                <a:gd name="T18" fmla="*/ 43 w 284"/>
                <a:gd name="T19" fmla="*/ 18 h 179"/>
                <a:gd name="T20" fmla="*/ 55 w 284"/>
                <a:gd name="T21" fmla="*/ 18 h 179"/>
                <a:gd name="T22" fmla="*/ 38 w 284"/>
                <a:gd name="T23" fmla="*/ 16 h 179"/>
                <a:gd name="T24" fmla="*/ 22 w 284"/>
                <a:gd name="T25" fmla="*/ 16 h 179"/>
                <a:gd name="T26" fmla="*/ 10 w 284"/>
                <a:gd name="T27" fmla="*/ 8 h 179"/>
                <a:gd name="T28" fmla="*/ 3 w 284"/>
                <a:gd name="T29" fmla="*/ 1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179">
                  <a:moveTo>
                    <a:pt x="16" y="0"/>
                  </a:moveTo>
                  <a:cubicBezTo>
                    <a:pt x="23" y="19"/>
                    <a:pt x="22" y="37"/>
                    <a:pt x="18" y="56"/>
                  </a:cubicBezTo>
                  <a:cubicBezTo>
                    <a:pt x="16" y="65"/>
                    <a:pt x="0" y="98"/>
                    <a:pt x="5" y="106"/>
                  </a:cubicBezTo>
                  <a:cubicBezTo>
                    <a:pt x="12" y="118"/>
                    <a:pt x="44" y="105"/>
                    <a:pt x="53" y="104"/>
                  </a:cubicBezTo>
                  <a:cubicBezTo>
                    <a:pt x="72" y="101"/>
                    <a:pt x="91" y="99"/>
                    <a:pt x="109" y="103"/>
                  </a:cubicBezTo>
                  <a:cubicBezTo>
                    <a:pt x="133" y="108"/>
                    <a:pt x="159" y="122"/>
                    <a:pt x="181" y="134"/>
                  </a:cubicBezTo>
                  <a:cubicBezTo>
                    <a:pt x="203" y="146"/>
                    <a:pt x="224" y="170"/>
                    <a:pt x="246" y="179"/>
                  </a:cubicBezTo>
                  <a:cubicBezTo>
                    <a:pt x="236" y="160"/>
                    <a:pt x="212" y="147"/>
                    <a:pt x="196" y="134"/>
                  </a:cubicBezTo>
                  <a:cubicBezTo>
                    <a:pt x="182" y="123"/>
                    <a:pt x="167" y="108"/>
                    <a:pt x="150" y="102"/>
                  </a:cubicBezTo>
                  <a:cubicBezTo>
                    <a:pt x="175" y="105"/>
                    <a:pt x="200" y="96"/>
                    <a:pt x="224" y="95"/>
                  </a:cubicBezTo>
                  <a:cubicBezTo>
                    <a:pt x="245" y="94"/>
                    <a:pt x="264" y="97"/>
                    <a:pt x="284" y="98"/>
                  </a:cubicBezTo>
                  <a:cubicBezTo>
                    <a:pt x="269" y="84"/>
                    <a:pt x="219" y="82"/>
                    <a:pt x="199" y="83"/>
                  </a:cubicBezTo>
                  <a:cubicBezTo>
                    <a:pt x="170" y="85"/>
                    <a:pt x="143" y="94"/>
                    <a:pt x="115" y="85"/>
                  </a:cubicBezTo>
                  <a:cubicBezTo>
                    <a:pt x="92" y="77"/>
                    <a:pt x="72" y="60"/>
                    <a:pt x="55" y="43"/>
                  </a:cubicBezTo>
                  <a:cubicBezTo>
                    <a:pt x="43" y="31"/>
                    <a:pt x="32" y="10"/>
                    <a:pt x="16" y="6"/>
                  </a:cubicBezTo>
                </a:path>
              </a:pathLst>
            </a:custGeom>
            <a:solidFill>
              <a:srgbClr val="F8E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1" name="Freeform 1557">
              <a:extLst>
                <a:ext uri="{FF2B5EF4-FFF2-40B4-BE49-F238E27FC236}">
                  <a16:creationId xmlns:a16="http://schemas.microsoft.com/office/drawing/2014/main" id="{6BE11DA9-3DAD-4441-89F4-43CE36252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" y="1184"/>
              <a:ext cx="47" cy="192"/>
            </a:xfrm>
            <a:custGeom>
              <a:avLst/>
              <a:gdLst>
                <a:gd name="T0" fmla="*/ 3 w 82"/>
                <a:gd name="T1" fmla="*/ 0 h 332"/>
                <a:gd name="T2" fmla="*/ 10 w 82"/>
                <a:gd name="T3" fmla="*/ 38 h 332"/>
                <a:gd name="T4" fmla="*/ 4 w 82"/>
                <a:gd name="T5" fmla="*/ 64 h 332"/>
                <a:gd name="T6" fmla="*/ 13 w 82"/>
                <a:gd name="T7" fmla="*/ 29 h 332"/>
                <a:gd name="T8" fmla="*/ 10 w 82"/>
                <a:gd name="T9" fmla="*/ 12 h 332"/>
                <a:gd name="T10" fmla="*/ 5 w 82"/>
                <a:gd name="T11" fmla="*/ 1 h 3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332">
                  <a:moveTo>
                    <a:pt x="20" y="0"/>
                  </a:moveTo>
                  <a:cubicBezTo>
                    <a:pt x="63" y="55"/>
                    <a:pt x="82" y="132"/>
                    <a:pt x="51" y="197"/>
                  </a:cubicBezTo>
                  <a:cubicBezTo>
                    <a:pt x="32" y="236"/>
                    <a:pt x="0" y="288"/>
                    <a:pt x="23" y="332"/>
                  </a:cubicBezTo>
                  <a:cubicBezTo>
                    <a:pt x="22" y="267"/>
                    <a:pt x="72" y="215"/>
                    <a:pt x="70" y="149"/>
                  </a:cubicBezTo>
                  <a:cubicBezTo>
                    <a:pt x="70" y="121"/>
                    <a:pt x="65" y="89"/>
                    <a:pt x="55" y="63"/>
                  </a:cubicBezTo>
                  <a:cubicBezTo>
                    <a:pt x="48" y="43"/>
                    <a:pt x="33" y="25"/>
                    <a:pt x="26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2" name="Freeform 1558">
              <a:extLst>
                <a:ext uri="{FF2B5EF4-FFF2-40B4-BE49-F238E27FC236}">
                  <a16:creationId xmlns:a16="http://schemas.microsoft.com/office/drawing/2014/main" id="{A72068E3-0189-4473-A2C5-EC0946B15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" y="1437"/>
              <a:ext cx="132" cy="101"/>
            </a:xfrm>
            <a:custGeom>
              <a:avLst/>
              <a:gdLst>
                <a:gd name="T0" fmla="*/ 44 w 230"/>
                <a:gd name="T1" fmla="*/ 2 h 176"/>
                <a:gd name="T2" fmla="*/ 34 w 230"/>
                <a:gd name="T3" fmla="*/ 2 h 176"/>
                <a:gd name="T4" fmla="*/ 24 w 230"/>
                <a:gd name="T5" fmla="*/ 13 h 176"/>
                <a:gd name="T6" fmla="*/ 0 w 230"/>
                <a:gd name="T7" fmla="*/ 33 h 176"/>
                <a:gd name="T8" fmla="*/ 26 w 230"/>
                <a:gd name="T9" fmla="*/ 13 h 176"/>
                <a:gd name="T10" fmla="*/ 33 w 230"/>
                <a:gd name="T11" fmla="*/ 3 h 176"/>
                <a:gd name="T12" fmla="*/ 43 w 230"/>
                <a:gd name="T13" fmla="*/ 2 h 1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176">
                  <a:moveTo>
                    <a:pt x="230" y="11"/>
                  </a:moveTo>
                  <a:cubicBezTo>
                    <a:pt x="217" y="0"/>
                    <a:pt x="191" y="4"/>
                    <a:pt x="177" y="11"/>
                  </a:cubicBezTo>
                  <a:cubicBezTo>
                    <a:pt x="156" y="24"/>
                    <a:pt x="142" y="49"/>
                    <a:pt x="128" y="69"/>
                  </a:cubicBezTo>
                  <a:cubicBezTo>
                    <a:pt x="96" y="115"/>
                    <a:pt x="52" y="155"/>
                    <a:pt x="0" y="176"/>
                  </a:cubicBezTo>
                  <a:cubicBezTo>
                    <a:pt x="66" y="157"/>
                    <a:pt x="101" y="119"/>
                    <a:pt x="138" y="66"/>
                  </a:cubicBezTo>
                  <a:cubicBezTo>
                    <a:pt x="149" y="50"/>
                    <a:pt x="160" y="29"/>
                    <a:pt x="176" y="19"/>
                  </a:cubicBezTo>
                  <a:cubicBezTo>
                    <a:pt x="187" y="11"/>
                    <a:pt x="215" y="5"/>
                    <a:pt x="22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3" name="Freeform 1559">
              <a:extLst>
                <a:ext uri="{FF2B5EF4-FFF2-40B4-BE49-F238E27FC236}">
                  <a16:creationId xmlns:a16="http://schemas.microsoft.com/office/drawing/2014/main" id="{A6315455-2604-43C6-B983-9F2FB3108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1748"/>
              <a:ext cx="142" cy="36"/>
            </a:xfrm>
            <a:custGeom>
              <a:avLst/>
              <a:gdLst>
                <a:gd name="T0" fmla="*/ 0 w 247"/>
                <a:gd name="T1" fmla="*/ 0 h 61"/>
                <a:gd name="T2" fmla="*/ 9 w 247"/>
                <a:gd name="T3" fmla="*/ 6 h 61"/>
                <a:gd name="T4" fmla="*/ 21 w 247"/>
                <a:gd name="T5" fmla="*/ 9 h 61"/>
                <a:gd name="T6" fmla="*/ 47 w 247"/>
                <a:gd name="T7" fmla="*/ 12 h 61"/>
                <a:gd name="T8" fmla="*/ 30 w 247"/>
                <a:gd name="T9" fmla="*/ 9 h 61"/>
                <a:gd name="T10" fmla="*/ 18 w 247"/>
                <a:gd name="T11" fmla="*/ 11 h 61"/>
                <a:gd name="T12" fmla="*/ 1 w 247"/>
                <a:gd name="T13" fmla="*/ 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7" h="61">
                  <a:moveTo>
                    <a:pt x="0" y="0"/>
                  </a:moveTo>
                  <a:cubicBezTo>
                    <a:pt x="17" y="6"/>
                    <a:pt x="32" y="20"/>
                    <a:pt x="49" y="28"/>
                  </a:cubicBezTo>
                  <a:cubicBezTo>
                    <a:pt x="68" y="37"/>
                    <a:pt x="92" y="43"/>
                    <a:pt x="113" y="43"/>
                  </a:cubicBezTo>
                  <a:cubicBezTo>
                    <a:pt x="161" y="45"/>
                    <a:pt x="204" y="35"/>
                    <a:pt x="247" y="61"/>
                  </a:cubicBezTo>
                  <a:cubicBezTo>
                    <a:pt x="217" y="57"/>
                    <a:pt x="193" y="43"/>
                    <a:pt x="162" y="45"/>
                  </a:cubicBezTo>
                  <a:cubicBezTo>
                    <a:pt x="141" y="46"/>
                    <a:pt x="118" y="52"/>
                    <a:pt x="97" y="50"/>
                  </a:cubicBezTo>
                  <a:cubicBezTo>
                    <a:pt x="69" y="47"/>
                    <a:pt x="23" y="27"/>
                    <a:pt x="5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4" name="Freeform 1560">
              <a:extLst>
                <a:ext uri="{FF2B5EF4-FFF2-40B4-BE49-F238E27FC236}">
                  <a16:creationId xmlns:a16="http://schemas.microsoft.com/office/drawing/2014/main" id="{1EEE034E-F645-462F-A4D6-1A185F4F4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" y="1973"/>
              <a:ext cx="18" cy="164"/>
            </a:xfrm>
            <a:custGeom>
              <a:avLst/>
              <a:gdLst>
                <a:gd name="T0" fmla="*/ 0 w 32"/>
                <a:gd name="T1" fmla="*/ 0 h 285"/>
                <a:gd name="T2" fmla="*/ 3 w 32"/>
                <a:gd name="T3" fmla="*/ 10 h 285"/>
                <a:gd name="T4" fmla="*/ 3 w 32"/>
                <a:gd name="T5" fmla="*/ 25 h 285"/>
                <a:gd name="T6" fmla="*/ 3 w 32"/>
                <a:gd name="T7" fmla="*/ 54 h 285"/>
                <a:gd name="T8" fmla="*/ 4 w 32"/>
                <a:gd name="T9" fmla="*/ 32 h 285"/>
                <a:gd name="T10" fmla="*/ 5 w 32"/>
                <a:gd name="T11" fmla="*/ 16 h 285"/>
                <a:gd name="T12" fmla="*/ 1 w 32"/>
                <a:gd name="T13" fmla="*/ 2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285">
                  <a:moveTo>
                    <a:pt x="0" y="0"/>
                  </a:moveTo>
                  <a:cubicBezTo>
                    <a:pt x="4" y="16"/>
                    <a:pt x="14" y="32"/>
                    <a:pt x="16" y="52"/>
                  </a:cubicBezTo>
                  <a:cubicBezTo>
                    <a:pt x="18" y="78"/>
                    <a:pt x="18" y="105"/>
                    <a:pt x="16" y="131"/>
                  </a:cubicBezTo>
                  <a:cubicBezTo>
                    <a:pt x="12" y="183"/>
                    <a:pt x="18" y="234"/>
                    <a:pt x="18" y="285"/>
                  </a:cubicBezTo>
                  <a:cubicBezTo>
                    <a:pt x="25" y="247"/>
                    <a:pt x="16" y="206"/>
                    <a:pt x="21" y="168"/>
                  </a:cubicBezTo>
                  <a:cubicBezTo>
                    <a:pt x="25" y="140"/>
                    <a:pt x="32" y="112"/>
                    <a:pt x="29" y="84"/>
                  </a:cubicBezTo>
                  <a:cubicBezTo>
                    <a:pt x="26" y="59"/>
                    <a:pt x="15" y="31"/>
                    <a:pt x="3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5" name="Freeform 1561">
              <a:extLst>
                <a:ext uri="{FF2B5EF4-FFF2-40B4-BE49-F238E27FC236}">
                  <a16:creationId xmlns:a16="http://schemas.microsoft.com/office/drawing/2014/main" id="{F933351C-B1F2-4FAC-A1DD-3643FD5F9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85"/>
              <a:ext cx="94" cy="78"/>
            </a:xfrm>
            <a:custGeom>
              <a:avLst/>
              <a:gdLst>
                <a:gd name="T0" fmla="*/ 30 w 163"/>
                <a:gd name="T1" fmla="*/ 0 h 136"/>
                <a:gd name="T2" fmla="*/ 28 w 163"/>
                <a:gd name="T3" fmla="*/ 5 h 136"/>
                <a:gd name="T4" fmla="*/ 19 w 163"/>
                <a:gd name="T5" fmla="*/ 12 h 136"/>
                <a:gd name="T6" fmla="*/ 0 w 163"/>
                <a:gd name="T7" fmla="*/ 26 h 136"/>
                <a:gd name="T8" fmla="*/ 25 w 163"/>
                <a:gd name="T9" fmla="*/ 10 h 136"/>
                <a:gd name="T10" fmla="*/ 30 w 163"/>
                <a:gd name="T11" fmla="*/ 1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" h="136">
                  <a:moveTo>
                    <a:pt x="158" y="0"/>
                  </a:moveTo>
                  <a:cubicBezTo>
                    <a:pt x="163" y="0"/>
                    <a:pt x="149" y="20"/>
                    <a:pt x="145" y="26"/>
                  </a:cubicBezTo>
                  <a:cubicBezTo>
                    <a:pt x="132" y="42"/>
                    <a:pt x="115" y="50"/>
                    <a:pt x="98" y="62"/>
                  </a:cubicBezTo>
                  <a:cubicBezTo>
                    <a:pt x="67" y="83"/>
                    <a:pt x="24" y="105"/>
                    <a:pt x="0" y="136"/>
                  </a:cubicBezTo>
                  <a:cubicBezTo>
                    <a:pt x="45" y="112"/>
                    <a:pt x="91" y="84"/>
                    <a:pt x="129" y="50"/>
                  </a:cubicBezTo>
                  <a:cubicBezTo>
                    <a:pt x="146" y="36"/>
                    <a:pt x="152" y="23"/>
                    <a:pt x="15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6" name="Freeform 1562">
              <a:extLst>
                <a:ext uri="{FF2B5EF4-FFF2-40B4-BE49-F238E27FC236}">
                  <a16:creationId xmlns:a16="http://schemas.microsoft.com/office/drawing/2014/main" id="{A5C12AD1-CC41-45E4-91D2-7302ED785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" y="1525"/>
              <a:ext cx="107" cy="13"/>
            </a:xfrm>
            <a:custGeom>
              <a:avLst/>
              <a:gdLst>
                <a:gd name="T0" fmla="*/ 0 w 186"/>
                <a:gd name="T1" fmla="*/ 4 h 23"/>
                <a:gd name="T2" fmla="*/ 20 w 186"/>
                <a:gd name="T3" fmla="*/ 2 h 23"/>
                <a:gd name="T4" fmla="*/ 29 w 186"/>
                <a:gd name="T5" fmla="*/ 3 h 23"/>
                <a:gd name="T6" fmla="*/ 36 w 186"/>
                <a:gd name="T7" fmla="*/ 4 h 23"/>
                <a:gd name="T8" fmla="*/ 16 w 186"/>
                <a:gd name="T9" fmla="*/ 1 h 23"/>
                <a:gd name="T10" fmla="*/ 7 w 186"/>
                <a:gd name="T11" fmla="*/ 1 h 23"/>
                <a:gd name="T12" fmla="*/ 1 w 186"/>
                <a:gd name="T13" fmla="*/ 3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23">
                  <a:moveTo>
                    <a:pt x="0" y="23"/>
                  </a:moveTo>
                  <a:cubicBezTo>
                    <a:pt x="25" y="3"/>
                    <a:pt x="74" y="8"/>
                    <a:pt x="104" y="10"/>
                  </a:cubicBezTo>
                  <a:cubicBezTo>
                    <a:pt x="121" y="11"/>
                    <a:pt x="135" y="13"/>
                    <a:pt x="152" y="15"/>
                  </a:cubicBezTo>
                  <a:cubicBezTo>
                    <a:pt x="164" y="16"/>
                    <a:pt x="174" y="20"/>
                    <a:pt x="186" y="22"/>
                  </a:cubicBezTo>
                  <a:cubicBezTo>
                    <a:pt x="156" y="4"/>
                    <a:pt x="118" y="0"/>
                    <a:pt x="84" y="3"/>
                  </a:cubicBezTo>
                  <a:cubicBezTo>
                    <a:pt x="69" y="5"/>
                    <a:pt x="54" y="3"/>
                    <a:pt x="40" y="7"/>
                  </a:cubicBezTo>
                  <a:cubicBezTo>
                    <a:pt x="27" y="10"/>
                    <a:pt x="14" y="19"/>
                    <a:pt x="1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07" name="Oval 1563">
              <a:extLst>
                <a:ext uri="{FF2B5EF4-FFF2-40B4-BE49-F238E27FC236}">
                  <a16:creationId xmlns:a16="http://schemas.microsoft.com/office/drawing/2014/main" id="{C63AF8A4-A58B-44EC-A7EB-B7BB522C4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339"/>
              <a:ext cx="16" cy="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08" name="Oval 1564">
              <a:extLst>
                <a:ext uri="{FF2B5EF4-FFF2-40B4-BE49-F238E27FC236}">
                  <a16:creationId xmlns:a16="http://schemas.microsoft.com/office/drawing/2014/main" id="{D32F793B-2F31-4DE1-954E-65E4BD9AB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1366"/>
              <a:ext cx="9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09" name="Oval 1565">
              <a:extLst>
                <a:ext uri="{FF2B5EF4-FFF2-40B4-BE49-F238E27FC236}">
                  <a16:creationId xmlns:a16="http://schemas.microsoft.com/office/drawing/2014/main" id="{B5AAA265-0460-45DA-8DA7-FF0339B61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1381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0" name="Oval 1566">
              <a:extLst>
                <a:ext uri="{FF2B5EF4-FFF2-40B4-BE49-F238E27FC236}">
                  <a16:creationId xmlns:a16="http://schemas.microsoft.com/office/drawing/2014/main" id="{4AD0AAA6-5B37-485C-82AD-6B411414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524"/>
              <a:ext cx="11" cy="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1" name="Oval 1567">
              <a:extLst>
                <a:ext uri="{FF2B5EF4-FFF2-40B4-BE49-F238E27FC236}">
                  <a16:creationId xmlns:a16="http://schemas.microsoft.com/office/drawing/2014/main" id="{1A0D26A5-EB0D-4D75-8E27-1ACDAA6D1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" y="1534"/>
              <a:ext cx="8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2" name="Oval 1568">
              <a:extLst>
                <a:ext uri="{FF2B5EF4-FFF2-40B4-BE49-F238E27FC236}">
                  <a16:creationId xmlns:a16="http://schemas.microsoft.com/office/drawing/2014/main" id="{CE432942-4007-4438-B47C-E3B9A24B8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1534"/>
              <a:ext cx="4" cy="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3" name="Oval 1569">
              <a:extLst>
                <a:ext uri="{FF2B5EF4-FFF2-40B4-BE49-F238E27FC236}">
                  <a16:creationId xmlns:a16="http://schemas.microsoft.com/office/drawing/2014/main" id="{C5E6820F-7D09-4FBB-AEF6-17CCEDB63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3" y="1797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4" name="Oval 1570">
              <a:extLst>
                <a:ext uri="{FF2B5EF4-FFF2-40B4-BE49-F238E27FC236}">
                  <a16:creationId xmlns:a16="http://schemas.microsoft.com/office/drawing/2014/main" id="{23202E13-0970-486D-AE3B-2065C4829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" y="1790"/>
              <a:ext cx="6" cy="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5" name="Oval 1571">
              <a:extLst>
                <a:ext uri="{FF2B5EF4-FFF2-40B4-BE49-F238E27FC236}">
                  <a16:creationId xmlns:a16="http://schemas.microsoft.com/office/drawing/2014/main" id="{A77240E5-7CF0-4DEB-A859-E8454249B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" y="1994"/>
              <a:ext cx="9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6" name="Oval 1572">
              <a:extLst>
                <a:ext uri="{FF2B5EF4-FFF2-40B4-BE49-F238E27FC236}">
                  <a16:creationId xmlns:a16="http://schemas.microsoft.com/office/drawing/2014/main" id="{FF51AA55-4FBD-4457-B58F-3BFC57DB2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" y="1983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7" name="Oval 1573">
              <a:extLst>
                <a:ext uri="{FF2B5EF4-FFF2-40B4-BE49-F238E27FC236}">
                  <a16:creationId xmlns:a16="http://schemas.microsoft.com/office/drawing/2014/main" id="{9354A6B6-9C89-4765-983C-26C6866FB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8" y="1751"/>
              <a:ext cx="8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8" name="Oval 1574">
              <a:extLst>
                <a:ext uri="{FF2B5EF4-FFF2-40B4-BE49-F238E27FC236}">
                  <a16:creationId xmlns:a16="http://schemas.microsoft.com/office/drawing/2014/main" id="{1C41A928-FD6A-4863-86EE-3D52D6006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74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19" name="Oval 1575">
              <a:extLst>
                <a:ext uri="{FF2B5EF4-FFF2-40B4-BE49-F238E27FC236}">
                  <a16:creationId xmlns:a16="http://schemas.microsoft.com/office/drawing/2014/main" id="{9748AC11-2E8E-44B3-AA3E-EC7B80B78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" y="1525"/>
              <a:ext cx="7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0" name="Oval 1576">
              <a:extLst>
                <a:ext uri="{FF2B5EF4-FFF2-40B4-BE49-F238E27FC236}">
                  <a16:creationId xmlns:a16="http://schemas.microsoft.com/office/drawing/2014/main" id="{2C850EA2-7320-4C78-8958-DBA202534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1" y="1534"/>
              <a:ext cx="5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1" name="Oval 1577">
              <a:extLst>
                <a:ext uri="{FF2B5EF4-FFF2-40B4-BE49-F238E27FC236}">
                  <a16:creationId xmlns:a16="http://schemas.microsoft.com/office/drawing/2014/main" id="{5AC4B605-F3F0-4B65-B20B-C742055C7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441"/>
              <a:ext cx="7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2" name="Freeform 1578">
              <a:extLst>
                <a:ext uri="{FF2B5EF4-FFF2-40B4-BE49-F238E27FC236}">
                  <a16:creationId xmlns:a16="http://schemas.microsoft.com/office/drawing/2014/main" id="{6E3F8A36-5F56-40AE-A03E-6206B1559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0"/>
              <a:ext cx="134" cy="1479"/>
            </a:xfrm>
            <a:custGeom>
              <a:avLst/>
              <a:gdLst>
                <a:gd name="T0" fmla="*/ 0 w 234"/>
                <a:gd name="T1" fmla="*/ 47 h 2568"/>
                <a:gd name="T2" fmla="*/ 0 w 234"/>
                <a:gd name="T3" fmla="*/ 19 h 2568"/>
                <a:gd name="T4" fmla="*/ 18 w 234"/>
                <a:gd name="T5" fmla="*/ 0 h 2568"/>
                <a:gd name="T6" fmla="*/ 26 w 234"/>
                <a:gd name="T7" fmla="*/ 0 h 2568"/>
                <a:gd name="T8" fmla="*/ 44 w 234"/>
                <a:gd name="T9" fmla="*/ 19 h 2568"/>
                <a:gd name="T10" fmla="*/ 44 w 234"/>
                <a:gd name="T11" fmla="*/ 47 h 2568"/>
                <a:gd name="T12" fmla="*/ 32 w 234"/>
                <a:gd name="T13" fmla="*/ 62 h 2568"/>
                <a:gd name="T14" fmla="*/ 44 w 234"/>
                <a:gd name="T15" fmla="*/ 80 h 2568"/>
                <a:gd name="T16" fmla="*/ 44 w 234"/>
                <a:gd name="T17" fmla="*/ 107 h 2568"/>
                <a:gd name="T18" fmla="*/ 31 w 234"/>
                <a:gd name="T19" fmla="*/ 123 h 2568"/>
                <a:gd name="T20" fmla="*/ 44 w 234"/>
                <a:gd name="T21" fmla="*/ 141 h 2568"/>
                <a:gd name="T22" fmla="*/ 44 w 234"/>
                <a:gd name="T23" fmla="*/ 168 h 2568"/>
                <a:gd name="T24" fmla="*/ 32 w 234"/>
                <a:gd name="T25" fmla="*/ 184 h 2568"/>
                <a:gd name="T26" fmla="*/ 44 w 234"/>
                <a:gd name="T27" fmla="*/ 202 h 2568"/>
                <a:gd name="T28" fmla="*/ 44 w 234"/>
                <a:gd name="T29" fmla="*/ 229 h 2568"/>
                <a:gd name="T30" fmla="*/ 31 w 234"/>
                <a:gd name="T31" fmla="*/ 245 h 2568"/>
                <a:gd name="T32" fmla="*/ 44 w 234"/>
                <a:gd name="T33" fmla="*/ 263 h 2568"/>
                <a:gd name="T34" fmla="*/ 44 w 234"/>
                <a:gd name="T35" fmla="*/ 290 h 2568"/>
                <a:gd name="T36" fmla="*/ 31 w 234"/>
                <a:gd name="T37" fmla="*/ 306 h 2568"/>
                <a:gd name="T38" fmla="*/ 44 w 234"/>
                <a:gd name="T39" fmla="*/ 324 h 2568"/>
                <a:gd name="T40" fmla="*/ 44 w 234"/>
                <a:gd name="T41" fmla="*/ 351 h 2568"/>
                <a:gd name="T42" fmla="*/ 31 w 234"/>
                <a:gd name="T43" fmla="*/ 367 h 2568"/>
                <a:gd name="T44" fmla="*/ 44 w 234"/>
                <a:gd name="T45" fmla="*/ 385 h 2568"/>
                <a:gd name="T46" fmla="*/ 44 w 234"/>
                <a:gd name="T47" fmla="*/ 413 h 2568"/>
                <a:gd name="T48" fmla="*/ 31 w 234"/>
                <a:gd name="T49" fmla="*/ 428 h 2568"/>
                <a:gd name="T50" fmla="*/ 44 w 234"/>
                <a:gd name="T51" fmla="*/ 447 h 2568"/>
                <a:gd name="T52" fmla="*/ 44 w 234"/>
                <a:gd name="T53" fmla="*/ 474 h 2568"/>
                <a:gd name="T54" fmla="*/ 26 w 234"/>
                <a:gd name="T55" fmla="*/ 491 h 2568"/>
                <a:gd name="T56" fmla="*/ 18 w 234"/>
                <a:gd name="T57" fmla="*/ 491 h 2568"/>
                <a:gd name="T58" fmla="*/ 0 w 234"/>
                <a:gd name="T59" fmla="*/ 474 h 2568"/>
                <a:gd name="T60" fmla="*/ 0 w 234"/>
                <a:gd name="T61" fmla="*/ 447 h 2568"/>
                <a:gd name="T62" fmla="*/ 12 w 234"/>
                <a:gd name="T63" fmla="*/ 428 h 2568"/>
                <a:gd name="T64" fmla="*/ 0 w 234"/>
                <a:gd name="T65" fmla="*/ 413 h 2568"/>
                <a:gd name="T66" fmla="*/ 0 w 234"/>
                <a:gd name="T67" fmla="*/ 385 h 2568"/>
                <a:gd name="T68" fmla="*/ 12 w 234"/>
                <a:gd name="T69" fmla="*/ 367 h 2568"/>
                <a:gd name="T70" fmla="*/ 0 w 234"/>
                <a:gd name="T71" fmla="*/ 351 h 2568"/>
                <a:gd name="T72" fmla="*/ 0 w 234"/>
                <a:gd name="T73" fmla="*/ 324 h 2568"/>
                <a:gd name="T74" fmla="*/ 13 w 234"/>
                <a:gd name="T75" fmla="*/ 306 h 2568"/>
                <a:gd name="T76" fmla="*/ 0 w 234"/>
                <a:gd name="T77" fmla="*/ 290 h 2568"/>
                <a:gd name="T78" fmla="*/ 0 w 234"/>
                <a:gd name="T79" fmla="*/ 263 h 2568"/>
                <a:gd name="T80" fmla="*/ 13 w 234"/>
                <a:gd name="T81" fmla="*/ 245 h 2568"/>
                <a:gd name="T82" fmla="*/ 0 w 234"/>
                <a:gd name="T83" fmla="*/ 229 h 2568"/>
                <a:gd name="T84" fmla="*/ 0 w 234"/>
                <a:gd name="T85" fmla="*/ 202 h 2568"/>
                <a:gd name="T86" fmla="*/ 12 w 234"/>
                <a:gd name="T87" fmla="*/ 184 h 2568"/>
                <a:gd name="T88" fmla="*/ 0 w 234"/>
                <a:gd name="T89" fmla="*/ 168 h 2568"/>
                <a:gd name="T90" fmla="*/ 0 w 234"/>
                <a:gd name="T91" fmla="*/ 141 h 2568"/>
                <a:gd name="T92" fmla="*/ 12 w 234"/>
                <a:gd name="T93" fmla="*/ 123 h 2568"/>
                <a:gd name="T94" fmla="*/ 0 w 234"/>
                <a:gd name="T95" fmla="*/ 107 h 2568"/>
                <a:gd name="T96" fmla="*/ 0 w 234"/>
                <a:gd name="T97" fmla="*/ 80 h 2568"/>
                <a:gd name="T98" fmla="*/ 12 w 234"/>
                <a:gd name="T99" fmla="*/ 62 h 2568"/>
                <a:gd name="T100" fmla="*/ 0 w 234"/>
                <a:gd name="T101" fmla="*/ 47 h 25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4" h="2568">
                  <a:moveTo>
                    <a:pt x="0" y="243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4" y="0"/>
                    <a:pt x="9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90" y="0"/>
                    <a:pt x="233" y="45"/>
                    <a:pt x="233" y="100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3" y="285"/>
                    <a:pt x="208" y="314"/>
                    <a:pt x="171" y="325"/>
                  </a:cubicBezTo>
                  <a:cubicBezTo>
                    <a:pt x="208" y="340"/>
                    <a:pt x="233" y="376"/>
                    <a:pt x="233" y="418"/>
                  </a:cubicBezTo>
                  <a:cubicBezTo>
                    <a:pt x="233" y="561"/>
                    <a:pt x="233" y="561"/>
                    <a:pt x="233" y="561"/>
                  </a:cubicBezTo>
                  <a:cubicBezTo>
                    <a:pt x="233" y="605"/>
                    <a:pt x="206" y="634"/>
                    <a:pt x="168" y="644"/>
                  </a:cubicBezTo>
                  <a:cubicBezTo>
                    <a:pt x="206" y="658"/>
                    <a:pt x="234" y="695"/>
                    <a:pt x="234" y="738"/>
                  </a:cubicBezTo>
                  <a:cubicBezTo>
                    <a:pt x="234" y="881"/>
                    <a:pt x="234" y="881"/>
                    <a:pt x="234" y="881"/>
                  </a:cubicBezTo>
                  <a:cubicBezTo>
                    <a:pt x="234" y="924"/>
                    <a:pt x="208" y="953"/>
                    <a:pt x="171" y="964"/>
                  </a:cubicBezTo>
                  <a:cubicBezTo>
                    <a:pt x="208" y="978"/>
                    <a:pt x="234" y="1014"/>
                    <a:pt x="234" y="1056"/>
                  </a:cubicBezTo>
                  <a:cubicBezTo>
                    <a:pt x="234" y="1200"/>
                    <a:pt x="234" y="1200"/>
                    <a:pt x="234" y="1200"/>
                  </a:cubicBezTo>
                  <a:cubicBezTo>
                    <a:pt x="234" y="1243"/>
                    <a:pt x="206" y="1273"/>
                    <a:pt x="168" y="1283"/>
                  </a:cubicBezTo>
                  <a:cubicBezTo>
                    <a:pt x="206" y="1296"/>
                    <a:pt x="234" y="1333"/>
                    <a:pt x="234" y="1377"/>
                  </a:cubicBezTo>
                  <a:cubicBezTo>
                    <a:pt x="234" y="1520"/>
                    <a:pt x="234" y="1520"/>
                    <a:pt x="234" y="1520"/>
                  </a:cubicBezTo>
                  <a:cubicBezTo>
                    <a:pt x="234" y="1564"/>
                    <a:pt x="206" y="1593"/>
                    <a:pt x="167" y="1604"/>
                  </a:cubicBezTo>
                  <a:cubicBezTo>
                    <a:pt x="206" y="1617"/>
                    <a:pt x="234" y="1654"/>
                    <a:pt x="234" y="1698"/>
                  </a:cubicBezTo>
                  <a:cubicBezTo>
                    <a:pt x="234" y="1841"/>
                    <a:pt x="234" y="1841"/>
                    <a:pt x="234" y="1841"/>
                  </a:cubicBezTo>
                  <a:cubicBezTo>
                    <a:pt x="234" y="1884"/>
                    <a:pt x="206" y="1914"/>
                    <a:pt x="168" y="1924"/>
                  </a:cubicBezTo>
                  <a:cubicBezTo>
                    <a:pt x="206" y="1938"/>
                    <a:pt x="234" y="1974"/>
                    <a:pt x="234" y="2018"/>
                  </a:cubicBezTo>
                  <a:cubicBezTo>
                    <a:pt x="234" y="2161"/>
                    <a:pt x="234" y="2161"/>
                    <a:pt x="234" y="2161"/>
                  </a:cubicBezTo>
                  <a:cubicBezTo>
                    <a:pt x="234" y="2204"/>
                    <a:pt x="206" y="2234"/>
                    <a:pt x="168" y="2244"/>
                  </a:cubicBezTo>
                  <a:cubicBezTo>
                    <a:pt x="206" y="2258"/>
                    <a:pt x="234" y="2294"/>
                    <a:pt x="234" y="2338"/>
                  </a:cubicBezTo>
                  <a:cubicBezTo>
                    <a:pt x="234" y="2481"/>
                    <a:pt x="234" y="2481"/>
                    <a:pt x="234" y="2481"/>
                  </a:cubicBezTo>
                  <a:cubicBezTo>
                    <a:pt x="234" y="2536"/>
                    <a:pt x="190" y="2568"/>
                    <a:pt x="136" y="2568"/>
                  </a:cubicBezTo>
                  <a:cubicBezTo>
                    <a:pt x="98" y="2568"/>
                    <a:pt x="98" y="2568"/>
                    <a:pt x="98" y="2568"/>
                  </a:cubicBezTo>
                  <a:cubicBezTo>
                    <a:pt x="44" y="2568"/>
                    <a:pt x="0" y="2536"/>
                    <a:pt x="0" y="2481"/>
                  </a:cubicBezTo>
                  <a:cubicBezTo>
                    <a:pt x="0" y="2338"/>
                    <a:pt x="0" y="2338"/>
                    <a:pt x="0" y="2338"/>
                  </a:cubicBezTo>
                  <a:cubicBezTo>
                    <a:pt x="0" y="2294"/>
                    <a:pt x="27" y="2258"/>
                    <a:pt x="65" y="2244"/>
                  </a:cubicBezTo>
                  <a:cubicBezTo>
                    <a:pt x="27" y="2234"/>
                    <a:pt x="0" y="2204"/>
                    <a:pt x="0" y="2161"/>
                  </a:cubicBezTo>
                  <a:cubicBezTo>
                    <a:pt x="0" y="2018"/>
                    <a:pt x="0" y="2018"/>
                    <a:pt x="0" y="2018"/>
                  </a:cubicBezTo>
                  <a:cubicBezTo>
                    <a:pt x="0" y="1974"/>
                    <a:pt x="27" y="1938"/>
                    <a:pt x="65" y="1924"/>
                  </a:cubicBezTo>
                  <a:cubicBezTo>
                    <a:pt x="27" y="1914"/>
                    <a:pt x="0" y="1884"/>
                    <a:pt x="0" y="1841"/>
                  </a:cubicBezTo>
                  <a:cubicBezTo>
                    <a:pt x="0" y="1698"/>
                    <a:pt x="0" y="1698"/>
                    <a:pt x="0" y="1698"/>
                  </a:cubicBezTo>
                  <a:cubicBezTo>
                    <a:pt x="0" y="1654"/>
                    <a:pt x="28" y="1617"/>
                    <a:pt x="66" y="1604"/>
                  </a:cubicBezTo>
                  <a:cubicBezTo>
                    <a:pt x="28" y="1593"/>
                    <a:pt x="0" y="1564"/>
                    <a:pt x="0" y="1520"/>
                  </a:cubicBezTo>
                  <a:cubicBezTo>
                    <a:pt x="0" y="1377"/>
                    <a:pt x="0" y="1377"/>
                    <a:pt x="0" y="1377"/>
                  </a:cubicBezTo>
                  <a:cubicBezTo>
                    <a:pt x="0" y="1333"/>
                    <a:pt x="28" y="1296"/>
                    <a:pt x="66" y="1283"/>
                  </a:cubicBezTo>
                  <a:cubicBezTo>
                    <a:pt x="28" y="1273"/>
                    <a:pt x="0" y="1243"/>
                    <a:pt x="0" y="1200"/>
                  </a:cubicBezTo>
                  <a:cubicBezTo>
                    <a:pt x="0" y="1056"/>
                    <a:pt x="0" y="1056"/>
                    <a:pt x="0" y="1056"/>
                  </a:cubicBezTo>
                  <a:cubicBezTo>
                    <a:pt x="0" y="1014"/>
                    <a:pt x="26" y="978"/>
                    <a:pt x="63" y="964"/>
                  </a:cubicBezTo>
                  <a:cubicBezTo>
                    <a:pt x="26" y="953"/>
                    <a:pt x="0" y="924"/>
                    <a:pt x="0" y="881"/>
                  </a:cubicBezTo>
                  <a:cubicBezTo>
                    <a:pt x="0" y="738"/>
                    <a:pt x="0" y="738"/>
                    <a:pt x="0" y="738"/>
                  </a:cubicBezTo>
                  <a:cubicBezTo>
                    <a:pt x="0" y="695"/>
                    <a:pt x="27" y="658"/>
                    <a:pt x="65" y="644"/>
                  </a:cubicBezTo>
                  <a:cubicBezTo>
                    <a:pt x="27" y="634"/>
                    <a:pt x="0" y="605"/>
                    <a:pt x="0" y="561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76"/>
                    <a:pt x="26" y="340"/>
                    <a:pt x="62" y="325"/>
                  </a:cubicBezTo>
                  <a:cubicBezTo>
                    <a:pt x="26" y="314"/>
                    <a:pt x="0" y="285"/>
                    <a:pt x="0" y="243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3" name="Oval 1579">
              <a:extLst>
                <a:ext uri="{FF2B5EF4-FFF2-40B4-BE49-F238E27FC236}">
                  <a16:creationId xmlns:a16="http://schemas.microsoft.com/office/drawing/2014/main" id="{FCCD8175-C068-40EA-ADBC-3BCABD72C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2248"/>
              <a:ext cx="8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4" name="Oval 1580">
              <a:extLst>
                <a:ext uri="{FF2B5EF4-FFF2-40B4-BE49-F238E27FC236}">
                  <a16:creationId xmlns:a16="http://schemas.microsoft.com/office/drawing/2014/main" id="{65363661-4E11-4D84-8A1F-59132B849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261"/>
              <a:ext cx="4" cy="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5" name="Freeform 1581">
              <a:extLst>
                <a:ext uri="{FF2B5EF4-FFF2-40B4-BE49-F238E27FC236}">
                  <a16:creationId xmlns:a16="http://schemas.microsoft.com/office/drawing/2014/main" id="{9553F03F-57B4-4AF8-9AEB-7BBEA73EA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1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6" name="Freeform 1582">
              <a:extLst>
                <a:ext uri="{FF2B5EF4-FFF2-40B4-BE49-F238E27FC236}">
                  <a16:creationId xmlns:a16="http://schemas.microsoft.com/office/drawing/2014/main" id="{F7580135-11C7-403D-AD9C-470D17567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183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7" name="Freeform 1583">
              <a:extLst>
                <a:ext uri="{FF2B5EF4-FFF2-40B4-BE49-F238E27FC236}">
                  <a16:creationId xmlns:a16="http://schemas.microsoft.com/office/drawing/2014/main" id="{820EF712-1D4B-444E-9ECD-E2169141F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180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28" name="Oval 1584">
              <a:extLst>
                <a:ext uri="{FF2B5EF4-FFF2-40B4-BE49-F238E27FC236}">
                  <a16:creationId xmlns:a16="http://schemas.microsoft.com/office/drawing/2014/main" id="{79F24859-01E0-4819-806E-6A55B3FCA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344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29" name="Freeform 1585">
              <a:extLst>
                <a:ext uri="{FF2B5EF4-FFF2-40B4-BE49-F238E27FC236}">
                  <a16:creationId xmlns:a16="http://schemas.microsoft.com/office/drawing/2014/main" id="{3FFD843F-7F4F-425D-950B-6ED2E5EA1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37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0" name="Freeform 1586">
              <a:extLst>
                <a:ext uri="{FF2B5EF4-FFF2-40B4-BE49-F238E27FC236}">
                  <a16:creationId xmlns:a16="http://schemas.microsoft.com/office/drawing/2014/main" id="{7316D62E-373B-4D12-B838-53CC5CCFF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343"/>
              <a:ext cx="39" cy="20"/>
            </a:xfrm>
            <a:custGeom>
              <a:avLst/>
              <a:gdLst>
                <a:gd name="T0" fmla="*/ 6 w 68"/>
                <a:gd name="T1" fmla="*/ 7 h 34"/>
                <a:gd name="T2" fmla="*/ 0 w 68"/>
                <a:gd name="T3" fmla="*/ 0 h 34"/>
                <a:gd name="T4" fmla="*/ 6 w 68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8" h="34">
                  <a:moveTo>
                    <a:pt x="33" y="34"/>
                  </a:moveTo>
                  <a:cubicBezTo>
                    <a:pt x="33" y="34"/>
                    <a:pt x="59" y="7"/>
                    <a:pt x="0" y="0"/>
                  </a:cubicBezTo>
                  <a:cubicBezTo>
                    <a:pt x="0" y="0"/>
                    <a:pt x="68" y="1"/>
                    <a:pt x="3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1" name="Freeform 1587">
              <a:extLst>
                <a:ext uri="{FF2B5EF4-FFF2-40B4-BE49-F238E27FC236}">
                  <a16:creationId xmlns:a16="http://schemas.microsoft.com/office/drawing/2014/main" id="{0C55EA20-8A68-41F6-BB61-3B8BC5582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262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2" name="Freeform 1588">
              <a:extLst>
                <a:ext uri="{FF2B5EF4-FFF2-40B4-BE49-F238E27FC236}">
                  <a16:creationId xmlns:a16="http://schemas.microsoft.com/office/drawing/2014/main" id="{A0465B9A-E428-4431-BDC4-477862D55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296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3" name="Freeform 1589">
              <a:extLst>
                <a:ext uri="{FF2B5EF4-FFF2-40B4-BE49-F238E27FC236}">
                  <a16:creationId xmlns:a16="http://schemas.microsoft.com/office/drawing/2014/main" id="{9B2279DE-3ABB-4969-A0FB-BEB7FE5F6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18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4" name="Freeform 1590">
              <a:extLst>
                <a:ext uri="{FF2B5EF4-FFF2-40B4-BE49-F238E27FC236}">
                  <a16:creationId xmlns:a16="http://schemas.microsoft.com/office/drawing/2014/main" id="{17C8835D-FACA-46D3-8D49-42E63A0CE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183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5" name="Freeform 1591">
              <a:extLst>
                <a:ext uri="{FF2B5EF4-FFF2-40B4-BE49-F238E27FC236}">
                  <a16:creationId xmlns:a16="http://schemas.microsoft.com/office/drawing/2014/main" id="{A8A44E05-ACBA-4004-9FE3-E99A68B95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27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6" name="Freeform 1592">
              <a:extLst>
                <a:ext uri="{FF2B5EF4-FFF2-40B4-BE49-F238E27FC236}">
                  <a16:creationId xmlns:a16="http://schemas.microsoft.com/office/drawing/2014/main" id="{1C51C16B-8C71-48A6-9F4E-5F864CA03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4"/>
              <a:ext cx="109" cy="190"/>
            </a:xfrm>
            <a:custGeom>
              <a:avLst/>
              <a:gdLst>
                <a:gd name="T0" fmla="*/ 0 w 189"/>
                <a:gd name="T1" fmla="*/ 47 h 330"/>
                <a:gd name="T2" fmla="*/ 16 w 189"/>
                <a:gd name="T3" fmla="*/ 63 h 330"/>
                <a:gd name="T4" fmla="*/ 21 w 189"/>
                <a:gd name="T5" fmla="*/ 63 h 330"/>
                <a:gd name="T6" fmla="*/ 36 w 189"/>
                <a:gd name="T7" fmla="*/ 47 h 330"/>
                <a:gd name="T8" fmla="*/ 36 w 189"/>
                <a:gd name="T9" fmla="*/ 19 h 330"/>
                <a:gd name="T10" fmla="*/ 21 w 189"/>
                <a:gd name="T11" fmla="*/ 0 h 330"/>
                <a:gd name="T12" fmla="*/ 16 w 189"/>
                <a:gd name="T13" fmla="*/ 0 h 330"/>
                <a:gd name="T14" fmla="*/ 0 w 189"/>
                <a:gd name="T15" fmla="*/ 19 h 330"/>
                <a:gd name="T16" fmla="*/ 0 w 189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9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89" y="298"/>
                    <a:pt x="189" y="243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7" name="Freeform 1593">
              <a:extLst>
                <a:ext uri="{FF2B5EF4-FFF2-40B4-BE49-F238E27FC236}">
                  <a16:creationId xmlns:a16="http://schemas.microsoft.com/office/drawing/2014/main" id="{BE786425-E0F1-4D8C-A98D-B3A0453A9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366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8" name="Freeform 1594">
              <a:extLst>
                <a:ext uri="{FF2B5EF4-FFF2-40B4-BE49-F238E27FC236}">
                  <a16:creationId xmlns:a16="http://schemas.microsoft.com/office/drawing/2014/main" id="{085E8890-DD13-4EFC-8CEE-BA78E24B8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363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39" name="Oval 1595">
              <a:extLst>
                <a:ext uri="{FF2B5EF4-FFF2-40B4-BE49-F238E27FC236}">
                  <a16:creationId xmlns:a16="http://schemas.microsoft.com/office/drawing/2014/main" id="{78E0D8AC-877A-40E4-8AAF-FBADC1636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527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40" name="Freeform 1596">
              <a:extLst>
                <a:ext uri="{FF2B5EF4-FFF2-40B4-BE49-F238E27FC236}">
                  <a16:creationId xmlns:a16="http://schemas.microsoft.com/office/drawing/2014/main" id="{F9DE73B3-7B6B-4BF6-9C43-17132F5C8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20"/>
              <a:ext cx="62" cy="19"/>
            </a:xfrm>
            <a:custGeom>
              <a:avLst/>
              <a:gdLst>
                <a:gd name="T0" fmla="*/ 14 w 108"/>
                <a:gd name="T1" fmla="*/ 6 h 33"/>
                <a:gd name="T2" fmla="*/ 0 w 108"/>
                <a:gd name="T3" fmla="*/ 2 h 33"/>
                <a:gd name="T4" fmla="*/ 14 w 108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33">
                  <a:moveTo>
                    <a:pt x="74" y="33"/>
                  </a:moveTo>
                  <a:cubicBezTo>
                    <a:pt x="74" y="33"/>
                    <a:pt x="74" y="9"/>
                    <a:pt x="0" y="9"/>
                  </a:cubicBezTo>
                  <a:cubicBezTo>
                    <a:pt x="0" y="9"/>
                    <a:pt x="108" y="0"/>
                    <a:pt x="74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1" name="Freeform 1597">
              <a:extLst>
                <a:ext uri="{FF2B5EF4-FFF2-40B4-BE49-F238E27FC236}">
                  <a16:creationId xmlns:a16="http://schemas.microsoft.com/office/drawing/2014/main" id="{BD600D58-E68F-41F3-8FFE-DA746B670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526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2" name="Freeform 1598">
              <a:extLst>
                <a:ext uri="{FF2B5EF4-FFF2-40B4-BE49-F238E27FC236}">
                  <a16:creationId xmlns:a16="http://schemas.microsoft.com/office/drawing/2014/main" id="{2617DD1A-8395-4F43-9D3F-3D57128F0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445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3" name="Freeform 1599">
              <a:extLst>
                <a:ext uri="{FF2B5EF4-FFF2-40B4-BE49-F238E27FC236}">
                  <a16:creationId xmlns:a16="http://schemas.microsoft.com/office/drawing/2014/main" id="{D5EC0ED8-B961-454D-8B64-0DD60C605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480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4" name="Freeform 1600">
              <a:extLst>
                <a:ext uri="{FF2B5EF4-FFF2-40B4-BE49-F238E27FC236}">
                  <a16:creationId xmlns:a16="http://schemas.microsoft.com/office/drawing/2014/main" id="{E8C48E5B-3B1B-4D1C-8673-454C6A296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364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5" name="Freeform 1601">
              <a:extLst>
                <a:ext uri="{FF2B5EF4-FFF2-40B4-BE49-F238E27FC236}">
                  <a16:creationId xmlns:a16="http://schemas.microsoft.com/office/drawing/2014/main" id="{F31523D7-628D-4ACD-9755-9026CD060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366"/>
              <a:ext cx="19" cy="44"/>
            </a:xfrm>
            <a:custGeom>
              <a:avLst/>
              <a:gdLst>
                <a:gd name="T0" fmla="*/ 0 w 34"/>
                <a:gd name="T1" fmla="*/ 0 h 76"/>
                <a:gd name="T2" fmla="*/ 5 w 34"/>
                <a:gd name="T3" fmla="*/ 5 h 76"/>
                <a:gd name="T4" fmla="*/ 6 w 34"/>
                <a:gd name="T5" fmla="*/ 10 h 76"/>
                <a:gd name="T6" fmla="*/ 6 w 34"/>
                <a:gd name="T7" fmla="*/ 14 h 76"/>
                <a:gd name="T8" fmla="*/ 4 w 34"/>
                <a:gd name="T9" fmla="*/ 5 h 76"/>
                <a:gd name="T10" fmla="*/ 1 w 34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76">
                  <a:moveTo>
                    <a:pt x="0" y="0"/>
                  </a:moveTo>
                  <a:cubicBezTo>
                    <a:pt x="14" y="7"/>
                    <a:pt x="23" y="12"/>
                    <a:pt x="28" y="28"/>
                  </a:cubicBezTo>
                  <a:cubicBezTo>
                    <a:pt x="30" y="35"/>
                    <a:pt x="30" y="42"/>
                    <a:pt x="31" y="51"/>
                  </a:cubicBezTo>
                  <a:cubicBezTo>
                    <a:pt x="32" y="58"/>
                    <a:pt x="34" y="68"/>
                    <a:pt x="31" y="76"/>
                  </a:cubicBezTo>
                  <a:cubicBezTo>
                    <a:pt x="31" y="59"/>
                    <a:pt x="31" y="38"/>
                    <a:pt x="23" y="22"/>
                  </a:cubicBezTo>
                  <a:cubicBezTo>
                    <a:pt x="19" y="16"/>
                    <a:pt x="9" y="3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6" name="Freeform 1602">
              <a:extLst>
                <a:ext uri="{FF2B5EF4-FFF2-40B4-BE49-F238E27FC236}">
                  <a16:creationId xmlns:a16="http://schemas.microsoft.com/office/drawing/2014/main" id="{9B981184-B9AC-40A1-B300-93A27F8AA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462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5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7" name="Freeform 1603">
              <a:extLst>
                <a:ext uri="{FF2B5EF4-FFF2-40B4-BE49-F238E27FC236}">
                  <a16:creationId xmlns:a16="http://schemas.microsoft.com/office/drawing/2014/main" id="{00F02787-9035-44D6-A961-E5E93CCA4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351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8" name="Freeform 1604">
              <a:extLst>
                <a:ext uri="{FF2B5EF4-FFF2-40B4-BE49-F238E27FC236}">
                  <a16:creationId xmlns:a16="http://schemas.microsoft.com/office/drawing/2014/main" id="{C0553D36-EB4E-4AB0-B575-233C0EA2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352"/>
              <a:ext cx="10" cy="11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4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49" name="Oval 1605">
              <a:extLst>
                <a:ext uri="{FF2B5EF4-FFF2-40B4-BE49-F238E27FC236}">
                  <a16:creationId xmlns:a16="http://schemas.microsoft.com/office/drawing/2014/main" id="{D174A9B4-2532-4F8C-B5D7-E1F04F409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382"/>
              <a:ext cx="10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50" name="Oval 1606">
              <a:extLst>
                <a:ext uri="{FF2B5EF4-FFF2-40B4-BE49-F238E27FC236}">
                  <a16:creationId xmlns:a16="http://schemas.microsoft.com/office/drawing/2014/main" id="{7A39B167-7C22-475A-9D7E-4B68E26A0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400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51" name="Line 1607">
              <a:extLst>
                <a:ext uri="{FF2B5EF4-FFF2-40B4-BE49-F238E27FC236}">
                  <a16:creationId xmlns:a16="http://schemas.microsoft.com/office/drawing/2014/main" id="{707EFF1D-E1DC-423F-BB6F-F1F1F3F689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2" name="Line 1608">
              <a:extLst>
                <a:ext uri="{FF2B5EF4-FFF2-40B4-BE49-F238E27FC236}">
                  <a16:creationId xmlns:a16="http://schemas.microsoft.com/office/drawing/2014/main" id="{3F75E198-7640-46B2-8C4D-36C19764AC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2" y="2551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3" name="Freeform 1609">
              <a:extLst>
                <a:ext uri="{FF2B5EF4-FFF2-40B4-BE49-F238E27FC236}">
                  <a16:creationId xmlns:a16="http://schemas.microsoft.com/office/drawing/2014/main" id="{4E0F0FC0-D2C4-4F41-8587-6564B861D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363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5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4" name="Freeform 1610">
              <a:extLst>
                <a:ext uri="{FF2B5EF4-FFF2-40B4-BE49-F238E27FC236}">
                  <a16:creationId xmlns:a16="http://schemas.microsoft.com/office/drawing/2014/main" id="{51E36513-2A97-4CD6-8A44-ADD3CE37F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" y="2178"/>
              <a:ext cx="35" cy="109"/>
            </a:xfrm>
            <a:custGeom>
              <a:avLst/>
              <a:gdLst>
                <a:gd name="T0" fmla="*/ 12 w 60"/>
                <a:gd name="T1" fmla="*/ 0 h 189"/>
                <a:gd name="T2" fmla="*/ 5 w 60"/>
                <a:gd name="T3" fmla="*/ 36 h 189"/>
                <a:gd name="T4" fmla="*/ 12 w 60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" h="189">
                  <a:moveTo>
                    <a:pt x="60" y="0"/>
                  </a:moveTo>
                  <a:cubicBezTo>
                    <a:pt x="60" y="0"/>
                    <a:pt x="16" y="13"/>
                    <a:pt x="27" y="189"/>
                  </a:cubicBezTo>
                  <a:cubicBezTo>
                    <a:pt x="27" y="189"/>
                    <a:pt x="0" y="2"/>
                    <a:pt x="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5" name="Freeform 1611">
              <a:extLst>
                <a:ext uri="{FF2B5EF4-FFF2-40B4-BE49-F238E27FC236}">
                  <a16:creationId xmlns:a16="http://schemas.microsoft.com/office/drawing/2014/main" id="{072227AA-D39C-4C98-83A7-5C9E38FCB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352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0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6" name="Freeform 1612">
              <a:extLst>
                <a:ext uri="{FF2B5EF4-FFF2-40B4-BE49-F238E27FC236}">
                  <a16:creationId xmlns:a16="http://schemas.microsoft.com/office/drawing/2014/main" id="{239F1645-E411-44F7-A556-73083C73E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351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1"/>
                  </a:cubicBezTo>
                  <a:cubicBezTo>
                    <a:pt x="15" y="21"/>
                    <a:pt x="13" y="22"/>
                    <a:pt x="10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3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7" name="Freeform 1613">
              <a:extLst>
                <a:ext uri="{FF2B5EF4-FFF2-40B4-BE49-F238E27FC236}">
                  <a16:creationId xmlns:a16="http://schemas.microsoft.com/office/drawing/2014/main" id="{6E3106AD-9F58-4851-A9F7-B940A2BEA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" y="2163"/>
              <a:ext cx="34" cy="15"/>
            </a:xfrm>
            <a:custGeom>
              <a:avLst/>
              <a:gdLst>
                <a:gd name="T0" fmla="*/ 12 w 58"/>
                <a:gd name="T1" fmla="*/ 5 h 26"/>
                <a:gd name="T2" fmla="*/ 0 w 58"/>
                <a:gd name="T3" fmla="*/ 5 h 26"/>
                <a:gd name="T4" fmla="*/ 12 w 58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8" h="26">
                  <a:moveTo>
                    <a:pt x="58" y="24"/>
                  </a:moveTo>
                  <a:cubicBezTo>
                    <a:pt x="58" y="24"/>
                    <a:pt x="10" y="21"/>
                    <a:pt x="0" y="26"/>
                  </a:cubicBezTo>
                  <a:cubicBezTo>
                    <a:pt x="0" y="26"/>
                    <a:pt x="20" y="0"/>
                    <a:pt x="58" y="24"/>
                  </a:cubicBezTo>
                  <a:close/>
                </a:path>
              </a:pathLst>
            </a:custGeom>
            <a:solidFill>
              <a:srgbClr val="F7C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8" name="Freeform 1614">
              <a:extLst>
                <a:ext uri="{FF2B5EF4-FFF2-40B4-BE49-F238E27FC236}">
                  <a16:creationId xmlns:a16="http://schemas.microsoft.com/office/drawing/2014/main" id="{670581F9-EDC3-47E4-8D1F-D93073D76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59" name="Freeform 1615">
              <a:extLst>
                <a:ext uri="{FF2B5EF4-FFF2-40B4-BE49-F238E27FC236}">
                  <a16:creationId xmlns:a16="http://schemas.microsoft.com/office/drawing/2014/main" id="{25F40B8F-6E02-4CE0-B22E-58B5F55CB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551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6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5"/>
                    <a:pt x="6" y="257"/>
                    <a:pt x="6" y="242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0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5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0" name="Freeform 1616">
              <a:extLst>
                <a:ext uri="{FF2B5EF4-FFF2-40B4-BE49-F238E27FC236}">
                  <a16:creationId xmlns:a16="http://schemas.microsoft.com/office/drawing/2014/main" id="{C8852E6E-582F-4E6B-9B78-1FF5A26E6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548"/>
              <a:ext cx="81" cy="164"/>
            </a:xfrm>
            <a:custGeom>
              <a:avLst/>
              <a:gdLst>
                <a:gd name="T0" fmla="*/ 2 w 140"/>
                <a:gd name="T1" fmla="*/ 55 h 284"/>
                <a:gd name="T2" fmla="*/ 0 w 140"/>
                <a:gd name="T3" fmla="*/ 47 h 284"/>
                <a:gd name="T4" fmla="*/ 0 w 140"/>
                <a:gd name="T5" fmla="*/ 19 h 284"/>
                <a:gd name="T6" fmla="*/ 16 w 140"/>
                <a:gd name="T7" fmla="*/ 0 h 284"/>
                <a:gd name="T8" fmla="*/ 21 w 140"/>
                <a:gd name="T9" fmla="*/ 0 h 284"/>
                <a:gd name="T10" fmla="*/ 27 w 140"/>
                <a:gd name="T11" fmla="*/ 10 h 284"/>
                <a:gd name="T12" fmla="*/ 27 w 140"/>
                <a:gd name="T13" fmla="*/ 42 h 284"/>
                <a:gd name="T14" fmla="*/ 19 w 140"/>
                <a:gd name="T15" fmla="*/ 51 h 284"/>
                <a:gd name="T16" fmla="*/ 2 w 140"/>
                <a:gd name="T17" fmla="*/ 55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4">
                  <a:moveTo>
                    <a:pt x="8" y="284"/>
                  </a:moveTo>
                  <a:cubicBezTo>
                    <a:pt x="3" y="272"/>
                    <a:pt x="0" y="257"/>
                    <a:pt x="0" y="24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0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5"/>
                    <a:pt x="17" y="261"/>
                    <a:pt x="8" y="284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1" name="Oval 1617">
              <a:extLst>
                <a:ext uri="{FF2B5EF4-FFF2-40B4-BE49-F238E27FC236}">
                  <a16:creationId xmlns:a16="http://schemas.microsoft.com/office/drawing/2014/main" id="{A9EC748F-CF7E-41B6-9C0D-F554B8A4E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712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62" name="Freeform 1618">
              <a:extLst>
                <a:ext uri="{FF2B5EF4-FFF2-40B4-BE49-F238E27FC236}">
                  <a16:creationId xmlns:a16="http://schemas.microsoft.com/office/drawing/2014/main" id="{D08DFBAC-4BC1-4536-BB39-03C039F12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05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9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3" name="Freeform 1619">
              <a:extLst>
                <a:ext uri="{FF2B5EF4-FFF2-40B4-BE49-F238E27FC236}">
                  <a16:creationId xmlns:a16="http://schemas.microsoft.com/office/drawing/2014/main" id="{66499A92-EB84-4A16-90C2-EA5789D3F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711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4" name="Freeform 1620">
              <a:extLst>
                <a:ext uri="{FF2B5EF4-FFF2-40B4-BE49-F238E27FC236}">
                  <a16:creationId xmlns:a16="http://schemas.microsoft.com/office/drawing/2014/main" id="{050AEFD6-DA3C-43DE-9655-F671072CC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629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5" name="Freeform 1621">
              <a:extLst>
                <a:ext uri="{FF2B5EF4-FFF2-40B4-BE49-F238E27FC236}">
                  <a16:creationId xmlns:a16="http://schemas.microsoft.com/office/drawing/2014/main" id="{F72083EE-8664-42B9-9C6A-1B78082CF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664"/>
              <a:ext cx="24" cy="36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2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6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6" name="Freeform 1622">
              <a:extLst>
                <a:ext uri="{FF2B5EF4-FFF2-40B4-BE49-F238E27FC236}">
                  <a16:creationId xmlns:a16="http://schemas.microsoft.com/office/drawing/2014/main" id="{CFCDA17B-7E4E-4DA7-9DBF-4A32C3B95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548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5"/>
                    <a:pt x="41" y="79"/>
                    <a:pt x="38" y="65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7" name="Freeform 1623">
              <a:extLst>
                <a:ext uri="{FF2B5EF4-FFF2-40B4-BE49-F238E27FC236}">
                  <a16:creationId xmlns:a16="http://schemas.microsoft.com/office/drawing/2014/main" id="{2D111834-B65A-4548-B9B4-F2BABC60E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550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8"/>
                    <a:pt x="22" y="12"/>
                    <a:pt x="27" y="28"/>
                  </a:cubicBezTo>
                  <a:cubicBezTo>
                    <a:pt x="29" y="36"/>
                    <a:pt x="29" y="43"/>
                    <a:pt x="30" y="51"/>
                  </a:cubicBezTo>
                  <a:cubicBezTo>
                    <a:pt x="31" y="59"/>
                    <a:pt x="33" y="69"/>
                    <a:pt x="30" y="76"/>
                  </a:cubicBezTo>
                  <a:cubicBezTo>
                    <a:pt x="30" y="59"/>
                    <a:pt x="30" y="38"/>
                    <a:pt x="22" y="23"/>
                  </a:cubicBezTo>
                  <a:cubicBezTo>
                    <a:pt x="18" y="16"/>
                    <a:pt x="8" y="3"/>
                    <a:pt x="0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8" name="Freeform 1624">
              <a:extLst>
                <a:ext uri="{FF2B5EF4-FFF2-40B4-BE49-F238E27FC236}">
                  <a16:creationId xmlns:a16="http://schemas.microsoft.com/office/drawing/2014/main" id="{62063AF7-68DC-4267-83DC-B0F24FA11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646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2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69" name="Freeform 1625">
              <a:extLst>
                <a:ext uri="{FF2B5EF4-FFF2-40B4-BE49-F238E27FC236}">
                  <a16:creationId xmlns:a16="http://schemas.microsoft.com/office/drawing/2014/main" id="{EB4618AC-6F1E-44F2-ABAE-9BB752340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535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0" name="Freeform 1626">
              <a:extLst>
                <a:ext uri="{FF2B5EF4-FFF2-40B4-BE49-F238E27FC236}">
                  <a16:creationId xmlns:a16="http://schemas.microsoft.com/office/drawing/2014/main" id="{87DD4576-C8F9-4AC0-B490-C214530EE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537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1" name="Oval 1627">
              <a:extLst>
                <a:ext uri="{FF2B5EF4-FFF2-40B4-BE49-F238E27FC236}">
                  <a16:creationId xmlns:a16="http://schemas.microsoft.com/office/drawing/2014/main" id="{8531516D-E109-487D-9A84-F2DCF96BF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567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72" name="Oval 1628">
              <a:extLst>
                <a:ext uri="{FF2B5EF4-FFF2-40B4-BE49-F238E27FC236}">
                  <a16:creationId xmlns:a16="http://schemas.microsoft.com/office/drawing/2014/main" id="{5E28E602-8277-4150-8ADA-7C59E2C1B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584"/>
              <a:ext cx="6" cy="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73" name="Freeform 1629">
              <a:extLst>
                <a:ext uri="{FF2B5EF4-FFF2-40B4-BE49-F238E27FC236}">
                  <a16:creationId xmlns:a16="http://schemas.microsoft.com/office/drawing/2014/main" id="{15AD7258-B708-418F-AC36-D75081EFD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548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2"/>
                    <a:pt x="27" y="189"/>
                  </a:cubicBezTo>
                  <a:cubicBezTo>
                    <a:pt x="27" y="189"/>
                    <a:pt x="0" y="2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4" name="Freeform 1630">
              <a:extLst>
                <a:ext uri="{FF2B5EF4-FFF2-40B4-BE49-F238E27FC236}">
                  <a16:creationId xmlns:a16="http://schemas.microsoft.com/office/drawing/2014/main" id="{82621C63-287E-4000-AC54-427CB6B86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537"/>
              <a:ext cx="21" cy="13"/>
            </a:xfrm>
            <a:custGeom>
              <a:avLst/>
              <a:gdLst>
                <a:gd name="T0" fmla="*/ 2 w 36"/>
                <a:gd name="T1" fmla="*/ 4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4 h 24"/>
                <a:gd name="T12" fmla="*/ 2 w 36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5" name="Freeform 1631">
              <a:extLst>
                <a:ext uri="{FF2B5EF4-FFF2-40B4-BE49-F238E27FC236}">
                  <a16:creationId xmlns:a16="http://schemas.microsoft.com/office/drawing/2014/main" id="{896D162E-ACF6-4341-990B-DCFDB5B8A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536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6" name="Freeform 1632">
              <a:extLst>
                <a:ext uri="{FF2B5EF4-FFF2-40B4-BE49-F238E27FC236}">
                  <a16:creationId xmlns:a16="http://schemas.microsoft.com/office/drawing/2014/main" id="{D35E0839-697A-40F1-84AC-48CFFB50C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2"/>
              <a:ext cx="109" cy="190"/>
            </a:xfrm>
            <a:custGeom>
              <a:avLst/>
              <a:gdLst>
                <a:gd name="T0" fmla="*/ 0 w 190"/>
                <a:gd name="T1" fmla="*/ 46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6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6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2"/>
                  </a:moveTo>
                  <a:cubicBezTo>
                    <a:pt x="0" y="297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7"/>
                    <a:pt x="190" y="242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4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4"/>
                    <a:pt x="0" y="99"/>
                  </a:cubicBezTo>
                  <a:lnTo>
                    <a:pt x="0" y="242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7" name="Freeform 1633">
              <a:extLst>
                <a:ext uri="{FF2B5EF4-FFF2-40B4-BE49-F238E27FC236}">
                  <a16:creationId xmlns:a16="http://schemas.microsoft.com/office/drawing/2014/main" id="{D4B28719-2267-4CCA-95D5-C324454BF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734"/>
              <a:ext cx="84" cy="160"/>
            </a:xfrm>
            <a:custGeom>
              <a:avLst/>
              <a:gdLst>
                <a:gd name="T0" fmla="*/ 1 w 146"/>
                <a:gd name="T1" fmla="*/ 53 h 278"/>
                <a:gd name="T2" fmla="*/ 1 w 146"/>
                <a:gd name="T3" fmla="*/ 47 h 278"/>
                <a:gd name="T4" fmla="*/ 1 w 146"/>
                <a:gd name="T5" fmla="*/ 19 h 278"/>
                <a:gd name="T6" fmla="*/ 16 w 146"/>
                <a:gd name="T7" fmla="*/ 0 h 278"/>
                <a:gd name="T8" fmla="*/ 22 w 146"/>
                <a:gd name="T9" fmla="*/ 0 h 278"/>
                <a:gd name="T10" fmla="*/ 27 w 146"/>
                <a:gd name="T11" fmla="*/ 10 h 278"/>
                <a:gd name="T12" fmla="*/ 27 w 146"/>
                <a:gd name="T13" fmla="*/ 41 h 278"/>
                <a:gd name="T14" fmla="*/ 20 w 146"/>
                <a:gd name="T15" fmla="*/ 51 h 278"/>
                <a:gd name="T16" fmla="*/ 1 w 146"/>
                <a:gd name="T17" fmla="*/ 53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8">
                  <a:moveTo>
                    <a:pt x="5" y="278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4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5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5"/>
                  </a:cubicBezTo>
                  <a:cubicBezTo>
                    <a:pt x="62" y="276"/>
                    <a:pt x="14" y="255"/>
                    <a:pt x="5" y="278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8" name="Freeform 1634">
              <a:extLst>
                <a:ext uri="{FF2B5EF4-FFF2-40B4-BE49-F238E27FC236}">
                  <a16:creationId xmlns:a16="http://schemas.microsoft.com/office/drawing/2014/main" id="{682230C2-FD29-4004-89D6-3F983511A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731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4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5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5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79" name="Oval 1635">
              <a:extLst>
                <a:ext uri="{FF2B5EF4-FFF2-40B4-BE49-F238E27FC236}">
                  <a16:creationId xmlns:a16="http://schemas.microsoft.com/office/drawing/2014/main" id="{92FE8221-AE59-4812-9412-8BBEB2790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2896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80" name="Freeform 1636">
              <a:extLst>
                <a:ext uri="{FF2B5EF4-FFF2-40B4-BE49-F238E27FC236}">
                  <a16:creationId xmlns:a16="http://schemas.microsoft.com/office/drawing/2014/main" id="{A54B4701-3F30-403E-A98C-067186703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888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8"/>
                  </a:cubicBezTo>
                  <a:cubicBezTo>
                    <a:pt x="0" y="8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1" name="Freeform 1637">
              <a:extLst>
                <a:ext uri="{FF2B5EF4-FFF2-40B4-BE49-F238E27FC236}">
                  <a16:creationId xmlns:a16="http://schemas.microsoft.com/office/drawing/2014/main" id="{8C6E42DC-927C-4AAD-9D12-29BE1FA99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2894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10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2" name="Freeform 1638">
              <a:extLst>
                <a:ext uri="{FF2B5EF4-FFF2-40B4-BE49-F238E27FC236}">
                  <a16:creationId xmlns:a16="http://schemas.microsoft.com/office/drawing/2014/main" id="{0738EF07-59FD-484E-8ED7-37BCD3AD3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813"/>
              <a:ext cx="27" cy="72"/>
            </a:xfrm>
            <a:custGeom>
              <a:avLst/>
              <a:gdLst>
                <a:gd name="T0" fmla="*/ 9 w 47"/>
                <a:gd name="T1" fmla="*/ 0 h 125"/>
                <a:gd name="T2" fmla="*/ 9 w 47"/>
                <a:gd name="T3" fmla="*/ 15 h 125"/>
                <a:gd name="T4" fmla="*/ 0 w 47"/>
                <a:gd name="T5" fmla="*/ 24 h 125"/>
                <a:gd name="T6" fmla="*/ 7 w 47"/>
                <a:gd name="T7" fmla="*/ 14 h 125"/>
                <a:gd name="T8" fmla="*/ 9 w 4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5">
                  <a:moveTo>
                    <a:pt x="46" y="0"/>
                  </a:moveTo>
                  <a:cubicBezTo>
                    <a:pt x="46" y="2"/>
                    <a:pt x="46" y="79"/>
                    <a:pt x="46" y="79"/>
                  </a:cubicBezTo>
                  <a:cubicBezTo>
                    <a:pt x="46" y="79"/>
                    <a:pt x="47" y="119"/>
                    <a:pt x="0" y="125"/>
                  </a:cubicBezTo>
                  <a:cubicBezTo>
                    <a:pt x="0" y="125"/>
                    <a:pt x="39" y="113"/>
                    <a:pt x="37" y="76"/>
                  </a:cubicBezTo>
                  <a:cubicBezTo>
                    <a:pt x="36" y="39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3" name="Freeform 1639">
              <a:extLst>
                <a:ext uri="{FF2B5EF4-FFF2-40B4-BE49-F238E27FC236}">
                  <a16:creationId xmlns:a16="http://schemas.microsoft.com/office/drawing/2014/main" id="{2979AEAC-9282-4090-94D3-025EE117E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2848"/>
              <a:ext cx="24" cy="35"/>
            </a:xfrm>
            <a:custGeom>
              <a:avLst/>
              <a:gdLst>
                <a:gd name="T0" fmla="*/ 7 w 41"/>
                <a:gd name="T1" fmla="*/ 0 h 61"/>
                <a:gd name="T2" fmla="*/ 5 w 41"/>
                <a:gd name="T3" fmla="*/ 9 h 61"/>
                <a:gd name="T4" fmla="*/ 0 w 41"/>
                <a:gd name="T5" fmla="*/ 11 h 61"/>
                <a:gd name="T6" fmla="*/ 7 w 41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1">
                  <a:moveTo>
                    <a:pt x="36" y="0"/>
                  </a:moveTo>
                  <a:cubicBezTo>
                    <a:pt x="36" y="0"/>
                    <a:pt x="41" y="32"/>
                    <a:pt x="24" y="47"/>
                  </a:cubicBezTo>
                  <a:cubicBezTo>
                    <a:pt x="8" y="61"/>
                    <a:pt x="0" y="61"/>
                    <a:pt x="0" y="61"/>
                  </a:cubicBezTo>
                  <a:cubicBezTo>
                    <a:pt x="0" y="61"/>
                    <a:pt x="39" y="4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4" name="Freeform 1640">
              <a:extLst>
                <a:ext uri="{FF2B5EF4-FFF2-40B4-BE49-F238E27FC236}">
                  <a16:creationId xmlns:a16="http://schemas.microsoft.com/office/drawing/2014/main" id="{A0E4B720-85E9-48B3-A797-CAE598D92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732"/>
              <a:ext cx="27" cy="62"/>
            </a:xfrm>
            <a:custGeom>
              <a:avLst/>
              <a:gdLst>
                <a:gd name="T0" fmla="*/ 1 w 47"/>
                <a:gd name="T1" fmla="*/ 1 h 107"/>
                <a:gd name="T2" fmla="*/ 8 w 47"/>
                <a:gd name="T3" fmla="*/ 6 h 107"/>
                <a:gd name="T4" fmla="*/ 9 w 47"/>
                <a:gd name="T5" fmla="*/ 12 h 107"/>
                <a:gd name="T6" fmla="*/ 8 w 47"/>
                <a:gd name="T7" fmla="*/ 21 h 107"/>
                <a:gd name="T8" fmla="*/ 7 w 47"/>
                <a:gd name="T9" fmla="*/ 12 h 107"/>
                <a:gd name="T10" fmla="*/ 5 w 47"/>
                <a:gd name="T11" fmla="*/ 5 h 107"/>
                <a:gd name="T12" fmla="*/ 0 w 47"/>
                <a:gd name="T13" fmla="*/ 1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7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39"/>
                    <a:pt x="45" y="49"/>
                    <a:pt x="45" y="60"/>
                  </a:cubicBezTo>
                  <a:cubicBezTo>
                    <a:pt x="45" y="76"/>
                    <a:pt x="47" y="92"/>
                    <a:pt x="43" y="107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8"/>
                    <a:pt x="26" y="28"/>
                  </a:cubicBezTo>
                  <a:cubicBezTo>
                    <a:pt x="21" y="20"/>
                    <a:pt x="9" y="4"/>
                    <a:pt x="0" y="3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5" name="Freeform 1641">
              <a:extLst>
                <a:ext uri="{FF2B5EF4-FFF2-40B4-BE49-F238E27FC236}">
                  <a16:creationId xmlns:a16="http://schemas.microsoft.com/office/drawing/2014/main" id="{220B4EBE-268B-4AA4-88DA-0884F441E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734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1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8"/>
                    <a:pt x="30" y="37"/>
                    <a:pt x="22" y="22"/>
                  </a:cubicBezTo>
                  <a:cubicBezTo>
                    <a:pt x="18" y="15"/>
                    <a:pt x="8" y="2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6" name="Freeform 1642">
              <a:extLst>
                <a:ext uri="{FF2B5EF4-FFF2-40B4-BE49-F238E27FC236}">
                  <a16:creationId xmlns:a16="http://schemas.microsoft.com/office/drawing/2014/main" id="{5360FA2C-C8BC-4A78-A918-3399E6DBD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82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20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2"/>
                  </a:moveTo>
                  <a:cubicBezTo>
                    <a:pt x="55" y="25"/>
                    <a:pt x="60" y="123"/>
                    <a:pt x="39" y="117"/>
                  </a:cubicBezTo>
                  <a:cubicBezTo>
                    <a:pt x="38" y="104"/>
                    <a:pt x="9" y="109"/>
                    <a:pt x="0" y="102"/>
                  </a:cubicBezTo>
                  <a:cubicBezTo>
                    <a:pt x="6" y="94"/>
                    <a:pt x="16" y="92"/>
                    <a:pt x="22" y="85"/>
                  </a:cubicBezTo>
                  <a:cubicBezTo>
                    <a:pt x="29" y="76"/>
                    <a:pt x="31" y="64"/>
                    <a:pt x="33" y="53"/>
                  </a:cubicBezTo>
                  <a:cubicBezTo>
                    <a:pt x="34" y="47"/>
                    <a:pt x="42" y="0"/>
                    <a:pt x="55" y="11"/>
                  </a:cubicBezTo>
                  <a:cubicBezTo>
                    <a:pt x="55" y="12"/>
                    <a:pt x="55" y="13"/>
                    <a:pt x="55" y="14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7" name="Freeform 1643">
              <a:extLst>
                <a:ext uri="{FF2B5EF4-FFF2-40B4-BE49-F238E27FC236}">
                  <a16:creationId xmlns:a16="http://schemas.microsoft.com/office/drawing/2014/main" id="{B3199633-484C-40B9-B431-182BD07B2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719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8" name="Freeform 1644">
              <a:extLst>
                <a:ext uri="{FF2B5EF4-FFF2-40B4-BE49-F238E27FC236}">
                  <a16:creationId xmlns:a16="http://schemas.microsoft.com/office/drawing/2014/main" id="{B8E358A3-8CC8-4233-BF98-52C6E4B39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720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89" name="Oval 1645">
              <a:extLst>
                <a:ext uri="{FF2B5EF4-FFF2-40B4-BE49-F238E27FC236}">
                  <a16:creationId xmlns:a16="http://schemas.microsoft.com/office/drawing/2014/main" id="{E9690019-3A9E-49CF-AF27-9C9A141DC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75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90" name="Oval 1646">
              <a:extLst>
                <a:ext uri="{FF2B5EF4-FFF2-40B4-BE49-F238E27FC236}">
                  <a16:creationId xmlns:a16="http://schemas.microsoft.com/office/drawing/2014/main" id="{66787CC5-A9EC-4A6F-9D22-6E0A72089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768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91" name="Freeform 1647">
              <a:extLst>
                <a:ext uri="{FF2B5EF4-FFF2-40B4-BE49-F238E27FC236}">
                  <a16:creationId xmlns:a16="http://schemas.microsoft.com/office/drawing/2014/main" id="{0286B188-087F-408E-B4BF-DB3F80F62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73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2" name="Freeform 1648">
              <a:extLst>
                <a:ext uri="{FF2B5EF4-FFF2-40B4-BE49-F238E27FC236}">
                  <a16:creationId xmlns:a16="http://schemas.microsoft.com/office/drawing/2014/main" id="{814D0AFE-9940-4375-9452-DC548E33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720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0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3" name="Freeform 1649">
              <a:extLst>
                <a:ext uri="{FF2B5EF4-FFF2-40B4-BE49-F238E27FC236}">
                  <a16:creationId xmlns:a16="http://schemas.microsoft.com/office/drawing/2014/main" id="{386423C1-BDCD-453E-B46D-60ED2A10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719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1"/>
                  </a:moveTo>
                  <a:cubicBezTo>
                    <a:pt x="26" y="4"/>
                    <a:pt x="31" y="9"/>
                    <a:pt x="30" y="15"/>
                  </a:cubicBezTo>
                  <a:cubicBezTo>
                    <a:pt x="29" y="19"/>
                    <a:pt x="22" y="20"/>
                    <a:pt x="18" y="20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7" y="22"/>
                    <a:pt x="5" y="18"/>
                    <a:pt x="3" y="15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4" name="Freeform 1650">
              <a:extLst>
                <a:ext uri="{FF2B5EF4-FFF2-40B4-BE49-F238E27FC236}">
                  <a16:creationId xmlns:a16="http://schemas.microsoft.com/office/drawing/2014/main" id="{AA06987F-DA3E-4D89-8BC2-8F1046542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100"/>
                    <a:pt x="190" y="100"/>
                    <a:pt x="190" y="100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100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5" name="Freeform 1651">
              <a:extLst>
                <a:ext uri="{FF2B5EF4-FFF2-40B4-BE49-F238E27FC236}">
                  <a16:creationId xmlns:a16="http://schemas.microsoft.com/office/drawing/2014/main" id="{279A1E78-3E59-4CF4-A2D7-95AF2BFDA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2919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6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6" name="Freeform 1652">
              <a:extLst>
                <a:ext uri="{FF2B5EF4-FFF2-40B4-BE49-F238E27FC236}">
                  <a16:creationId xmlns:a16="http://schemas.microsoft.com/office/drawing/2014/main" id="{FDABC20B-C21A-47AA-974D-C13C26F6F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2916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7" name="Oval 1653">
              <a:extLst>
                <a:ext uri="{FF2B5EF4-FFF2-40B4-BE49-F238E27FC236}">
                  <a16:creationId xmlns:a16="http://schemas.microsoft.com/office/drawing/2014/main" id="{462D314D-E936-4C53-8EBE-B804953A6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080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898" name="Freeform 1654">
              <a:extLst>
                <a:ext uri="{FF2B5EF4-FFF2-40B4-BE49-F238E27FC236}">
                  <a16:creationId xmlns:a16="http://schemas.microsoft.com/office/drawing/2014/main" id="{114B2A16-2B6E-4401-8945-44B7BC9E9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073"/>
              <a:ext cx="62" cy="18"/>
            </a:xfrm>
            <a:custGeom>
              <a:avLst/>
              <a:gdLst>
                <a:gd name="T0" fmla="*/ 14 w 107"/>
                <a:gd name="T1" fmla="*/ 6 h 32"/>
                <a:gd name="T2" fmla="*/ 0 w 107"/>
                <a:gd name="T3" fmla="*/ 2 h 32"/>
                <a:gd name="T4" fmla="*/ 14 w 107"/>
                <a:gd name="T5" fmla="*/ 6 h 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2">
                  <a:moveTo>
                    <a:pt x="73" y="32"/>
                  </a:moveTo>
                  <a:cubicBezTo>
                    <a:pt x="73" y="32"/>
                    <a:pt x="73" y="8"/>
                    <a:pt x="0" y="8"/>
                  </a:cubicBezTo>
                  <a:cubicBezTo>
                    <a:pt x="0" y="8"/>
                    <a:pt x="107" y="0"/>
                    <a:pt x="73" y="32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899" name="Freeform 1655">
              <a:extLst>
                <a:ext uri="{FF2B5EF4-FFF2-40B4-BE49-F238E27FC236}">
                  <a16:creationId xmlns:a16="http://schemas.microsoft.com/office/drawing/2014/main" id="{44C597F6-FBF4-48EE-A4FE-E97E5EF8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079"/>
              <a:ext cx="39" cy="20"/>
            </a:xfrm>
            <a:custGeom>
              <a:avLst/>
              <a:gdLst>
                <a:gd name="T0" fmla="*/ 6 w 69"/>
                <a:gd name="T1" fmla="*/ 6 h 35"/>
                <a:gd name="T2" fmla="*/ 0 w 69"/>
                <a:gd name="T3" fmla="*/ 0 h 35"/>
                <a:gd name="T4" fmla="*/ 6 w 69"/>
                <a:gd name="T5" fmla="*/ 6 h 3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5">
                  <a:moveTo>
                    <a:pt x="34" y="35"/>
                  </a:moveTo>
                  <a:cubicBezTo>
                    <a:pt x="34" y="35"/>
                    <a:pt x="60" y="9"/>
                    <a:pt x="0" y="0"/>
                  </a:cubicBezTo>
                  <a:cubicBezTo>
                    <a:pt x="0" y="0"/>
                    <a:pt x="69" y="6"/>
                    <a:pt x="34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0" name="Freeform 1656">
              <a:extLst>
                <a:ext uri="{FF2B5EF4-FFF2-40B4-BE49-F238E27FC236}">
                  <a16:creationId xmlns:a16="http://schemas.microsoft.com/office/drawing/2014/main" id="{8060574D-91CE-481C-A940-E9A64BE7A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2997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6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1" name="Freeform 1657">
              <a:extLst>
                <a:ext uri="{FF2B5EF4-FFF2-40B4-BE49-F238E27FC236}">
                  <a16:creationId xmlns:a16="http://schemas.microsoft.com/office/drawing/2014/main" id="{499B389A-DD91-4216-99E9-FEE519A50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032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2" name="Freeform 1658">
              <a:extLst>
                <a:ext uri="{FF2B5EF4-FFF2-40B4-BE49-F238E27FC236}">
                  <a16:creationId xmlns:a16="http://schemas.microsoft.com/office/drawing/2014/main" id="{32238E85-C5BA-44AF-B4ED-0D5996763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291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9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1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3" name="Freeform 1659">
              <a:extLst>
                <a:ext uri="{FF2B5EF4-FFF2-40B4-BE49-F238E27FC236}">
                  <a16:creationId xmlns:a16="http://schemas.microsoft.com/office/drawing/2014/main" id="{5D67B22D-9AFD-4DBF-90E4-3DD85EE0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2919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8"/>
                  </a:cubicBezTo>
                  <a:cubicBezTo>
                    <a:pt x="29" y="36"/>
                    <a:pt x="29" y="42"/>
                    <a:pt x="30" y="51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6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4" name="Freeform 1660">
              <a:extLst>
                <a:ext uri="{FF2B5EF4-FFF2-40B4-BE49-F238E27FC236}">
                  <a16:creationId xmlns:a16="http://schemas.microsoft.com/office/drawing/2014/main" id="{09FE1DC6-AB34-41E8-BA55-0918A7806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014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5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4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1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5" name="Freeform 1661">
              <a:extLst>
                <a:ext uri="{FF2B5EF4-FFF2-40B4-BE49-F238E27FC236}">
                  <a16:creationId xmlns:a16="http://schemas.microsoft.com/office/drawing/2014/main" id="{25A9AEFF-21DE-4AEF-92BA-5FD16C49C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2903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6" name="Freeform 1662">
              <a:extLst>
                <a:ext uri="{FF2B5EF4-FFF2-40B4-BE49-F238E27FC236}">
                  <a16:creationId xmlns:a16="http://schemas.microsoft.com/office/drawing/2014/main" id="{CC37A300-C3B2-4DA4-A44C-9C3C2D7A9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2905"/>
              <a:ext cx="10" cy="10"/>
            </a:xfrm>
            <a:custGeom>
              <a:avLst/>
              <a:gdLst>
                <a:gd name="T0" fmla="*/ 0 w 18"/>
                <a:gd name="T1" fmla="*/ 0 h 18"/>
                <a:gd name="T2" fmla="*/ 1 w 18"/>
                <a:gd name="T3" fmla="*/ 3 h 18"/>
                <a:gd name="T4" fmla="*/ 0 w 18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8">
                  <a:moveTo>
                    <a:pt x="0" y="0"/>
                  </a:moveTo>
                  <a:cubicBezTo>
                    <a:pt x="0" y="0"/>
                    <a:pt x="10" y="12"/>
                    <a:pt x="2" y="18"/>
                  </a:cubicBezTo>
                  <a:cubicBezTo>
                    <a:pt x="2" y="18"/>
                    <a:pt x="18" y="14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07" name="Oval 1663">
              <a:extLst>
                <a:ext uri="{FF2B5EF4-FFF2-40B4-BE49-F238E27FC236}">
                  <a16:creationId xmlns:a16="http://schemas.microsoft.com/office/drawing/2014/main" id="{E3F4A8F9-44FB-4FC3-87A2-CC56F4A7A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2935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08" name="Oval 1664">
              <a:extLst>
                <a:ext uri="{FF2B5EF4-FFF2-40B4-BE49-F238E27FC236}">
                  <a16:creationId xmlns:a16="http://schemas.microsoft.com/office/drawing/2014/main" id="{813D3E71-8A22-4F97-8852-3DC3C6C19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2953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09" name="Freeform 1665">
              <a:extLst>
                <a:ext uri="{FF2B5EF4-FFF2-40B4-BE49-F238E27FC236}">
                  <a16:creationId xmlns:a16="http://schemas.microsoft.com/office/drawing/2014/main" id="{E8537F01-01C2-44CA-A61F-0DC7313C7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2916"/>
              <a:ext cx="34" cy="109"/>
            </a:xfrm>
            <a:custGeom>
              <a:avLst/>
              <a:gdLst>
                <a:gd name="T0" fmla="*/ 12 w 59"/>
                <a:gd name="T1" fmla="*/ 0 h 190"/>
                <a:gd name="T2" fmla="*/ 5 w 59"/>
                <a:gd name="T3" fmla="*/ 36 h 190"/>
                <a:gd name="T4" fmla="*/ 12 w 59"/>
                <a:gd name="T5" fmla="*/ 0 h 1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90">
                  <a:moveTo>
                    <a:pt x="59" y="0"/>
                  </a:moveTo>
                  <a:cubicBezTo>
                    <a:pt x="59" y="0"/>
                    <a:pt x="16" y="13"/>
                    <a:pt x="27" y="190"/>
                  </a:cubicBezTo>
                  <a:cubicBezTo>
                    <a:pt x="27" y="190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0" name="Freeform 1666">
              <a:extLst>
                <a:ext uri="{FF2B5EF4-FFF2-40B4-BE49-F238E27FC236}">
                  <a16:creationId xmlns:a16="http://schemas.microsoft.com/office/drawing/2014/main" id="{817749CD-7A1D-4C9C-A482-49E1DCDD2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905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2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3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3"/>
                    <a:pt x="0" y="17"/>
                    <a:pt x="0" y="12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5" y="0"/>
                    <a:pt x="10" y="1"/>
                    <a:pt x="13" y="2"/>
                  </a:cubicBezTo>
                  <a:cubicBezTo>
                    <a:pt x="20" y="3"/>
                    <a:pt x="36" y="5"/>
                    <a:pt x="28" y="16"/>
                  </a:cubicBezTo>
                  <a:cubicBezTo>
                    <a:pt x="25" y="20"/>
                    <a:pt x="18" y="23"/>
                    <a:pt x="13" y="24"/>
                  </a:cubicBezTo>
                  <a:cubicBezTo>
                    <a:pt x="12" y="24"/>
                    <a:pt x="11" y="23"/>
                    <a:pt x="10" y="23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1" name="Freeform 1667">
              <a:extLst>
                <a:ext uri="{FF2B5EF4-FFF2-40B4-BE49-F238E27FC236}">
                  <a16:creationId xmlns:a16="http://schemas.microsoft.com/office/drawing/2014/main" id="{6D4FF0DC-B456-4D7A-8AB9-DC887E586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2904"/>
              <a:ext cx="18" cy="12"/>
            </a:xfrm>
            <a:custGeom>
              <a:avLst/>
              <a:gdLst>
                <a:gd name="T0" fmla="*/ 5 w 31"/>
                <a:gd name="T1" fmla="*/ 1 h 21"/>
                <a:gd name="T2" fmla="*/ 6 w 31"/>
                <a:gd name="T3" fmla="*/ 3 h 21"/>
                <a:gd name="T4" fmla="*/ 3 w 31"/>
                <a:gd name="T5" fmla="*/ 3 h 21"/>
                <a:gd name="T6" fmla="*/ 2 w 31"/>
                <a:gd name="T7" fmla="*/ 4 h 21"/>
                <a:gd name="T8" fmla="*/ 1 w 31"/>
                <a:gd name="T9" fmla="*/ 3 h 21"/>
                <a:gd name="T10" fmla="*/ 1 w 31"/>
                <a:gd name="T11" fmla="*/ 1 h 21"/>
                <a:gd name="T12" fmla="*/ 2 w 31"/>
                <a:gd name="T13" fmla="*/ 1 h 21"/>
                <a:gd name="T14" fmla="*/ 5 w 31"/>
                <a:gd name="T15" fmla="*/ 1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1">
                  <a:moveTo>
                    <a:pt x="22" y="1"/>
                  </a:moveTo>
                  <a:cubicBezTo>
                    <a:pt x="26" y="3"/>
                    <a:pt x="31" y="9"/>
                    <a:pt x="30" y="14"/>
                  </a:cubicBezTo>
                  <a:cubicBezTo>
                    <a:pt x="29" y="19"/>
                    <a:pt x="22" y="19"/>
                    <a:pt x="18" y="20"/>
                  </a:cubicBezTo>
                  <a:cubicBezTo>
                    <a:pt x="15" y="20"/>
                    <a:pt x="13" y="21"/>
                    <a:pt x="11" y="21"/>
                  </a:cubicBezTo>
                  <a:cubicBezTo>
                    <a:pt x="7" y="21"/>
                    <a:pt x="5" y="18"/>
                    <a:pt x="3" y="15"/>
                  </a:cubicBezTo>
                  <a:cubicBezTo>
                    <a:pt x="1" y="12"/>
                    <a:pt x="0" y="9"/>
                    <a:pt x="3" y="6"/>
                  </a:cubicBezTo>
                  <a:cubicBezTo>
                    <a:pt x="5" y="4"/>
                    <a:pt x="8" y="2"/>
                    <a:pt x="11" y="1"/>
                  </a:cubicBezTo>
                  <a:cubicBezTo>
                    <a:pt x="15" y="0"/>
                    <a:pt x="18" y="0"/>
                    <a:pt x="22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2" name="Freeform 1668">
              <a:extLst>
                <a:ext uri="{FF2B5EF4-FFF2-40B4-BE49-F238E27FC236}">
                  <a16:creationId xmlns:a16="http://schemas.microsoft.com/office/drawing/2014/main" id="{155EFD00-25FA-4D36-808D-EAF5BF31A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3" name="Freeform 1669">
              <a:extLst>
                <a:ext uri="{FF2B5EF4-FFF2-40B4-BE49-F238E27FC236}">
                  <a16:creationId xmlns:a16="http://schemas.microsoft.com/office/drawing/2014/main" id="{C11F5063-034A-4138-A9DE-B7CC13E76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104"/>
              <a:ext cx="84" cy="160"/>
            </a:xfrm>
            <a:custGeom>
              <a:avLst/>
              <a:gdLst>
                <a:gd name="T0" fmla="*/ 1 w 146"/>
                <a:gd name="T1" fmla="*/ 53 h 279"/>
                <a:gd name="T2" fmla="*/ 1 w 146"/>
                <a:gd name="T3" fmla="*/ 46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1 h 279"/>
                <a:gd name="T14" fmla="*/ 20 w 146"/>
                <a:gd name="T15" fmla="*/ 50 h 279"/>
                <a:gd name="T16" fmla="*/ 1 w 146"/>
                <a:gd name="T17" fmla="*/ 53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4" name="Freeform 1670">
              <a:extLst>
                <a:ext uri="{FF2B5EF4-FFF2-40B4-BE49-F238E27FC236}">
                  <a16:creationId xmlns:a16="http://schemas.microsoft.com/office/drawing/2014/main" id="{BE2A1F4F-F69E-4B98-819C-C4143D792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101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5" name="Oval 1671">
              <a:extLst>
                <a:ext uri="{FF2B5EF4-FFF2-40B4-BE49-F238E27FC236}">
                  <a16:creationId xmlns:a16="http://schemas.microsoft.com/office/drawing/2014/main" id="{F75E5F8B-F335-4659-A10D-CF2BBB232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265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16" name="Freeform 1672">
              <a:extLst>
                <a:ext uri="{FF2B5EF4-FFF2-40B4-BE49-F238E27FC236}">
                  <a16:creationId xmlns:a16="http://schemas.microsoft.com/office/drawing/2014/main" id="{82B94CD4-45CA-4A1E-A961-E37963C3E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57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7" name="Freeform 1673">
              <a:extLst>
                <a:ext uri="{FF2B5EF4-FFF2-40B4-BE49-F238E27FC236}">
                  <a16:creationId xmlns:a16="http://schemas.microsoft.com/office/drawing/2014/main" id="{AF516015-135C-468E-A1B9-4F6BEA9CA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263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8" name="Freeform 1674">
              <a:extLst>
                <a:ext uri="{FF2B5EF4-FFF2-40B4-BE49-F238E27FC236}">
                  <a16:creationId xmlns:a16="http://schemas.microsoft.com/office/drawing/2014/main" id="{52C2C0C8-7489-433D-904A-97E6E022C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182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19" name="Freeform 1675">
              <a:extLst>
                <a:ext uri="{FF2B5EF4-FFF2-40B4-BE49-F238E27FC236}">
                  <a16:creationId xmlns:a16="http://schemas.microsoft.com/office/drawing/2014/main" id="{ECA18792-E8DD-407C-B12C-DA48A38F3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217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0" name="Freeform 1676">
              <a:extLst>
                <a:ext uri="{FF2B5EF4-FFF2-40B4-BE49-F238E27FC236}">
                  <a16:creationId xmlns:a16="http://schemas.microsoft.com/office/drawing/2014/main" id="{C7BF7427-6498-4847-A8A6-6B6B652DB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101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1" name="Freeform 1677">
              <a:extLst>
                <a:ext uri="{FF2B5EF4-FFF2-40B4-BE49-F238E27FC236}">
                  <a16:creationId xmlns:a16="http://schemas.microsoft.com/office/drawing/2014/main" id="{976704D0-85C4-4E4F-94A7-3B5DC4B3C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104"/>
              <a:ext cx="19" cy="43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9 h 76"/>
                <a:gd name="T6" fmla="*/ 6 w 33"/>
                <a:gd name="T7" fmla="*/ 14 h 76"/>
                <a:gd name="T8" fmla="*/ 4 w 33"/>
                <a:gd name="T9" fmla="*/ 4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2" name="Freeform 1678">
              <a:extLst>
                <a:ext uri="{FF2B5EF4-FFF2-40B4-BE49-F238E27FC236}">
                  <a16:creationId xmlns:a16="http://schemas.microsoft.com/office/drawing/2014/main" id="{35C6204A-65F8-4834-9FE0-0C75D2006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199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3" name="Freeform 1679">
              <a:extLst>
                <a:ext uri="{FF2B5EF4-FFF2-40B4-BE49-F238E27FC236}">
                  <a16:creationId xmlns:a16="http://schemas.microsoft.com/office/drawing/2014/main" id="{54FE116A-E68D-44DD-B102-B489966F7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088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4" name="Freeform 1680">
              <a:extLst>
                <a:ext uri="{FF2B5EF4-FFF2-40B4-BE49-F238E27FC236}">
                  <a16:creationId xmlns:a16="http://schemas.microsoft.com/office/drawing/2014/main" id="{B912C47C-3F2D-49D5-B8D2-B46DB6A59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089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5" name="Oval 1681">
              <a:extLst>
                <a:ext uri="{FF2B5EF4-FFF2-40B4-BE49-F238E27FC236}">
                  <a16:creationId xmlns:a16="http://schemas.microsoft.com/office/drawing/2014/main" id="{A917C51F-0821-4BC2-A6F9-986B0DFED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120"/>
              <a:ext cx="11" cy="1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26" name="Oval 1682">
              <a:extLst>
                <a:ext uri="{FF2B5EF4-FFF2-40B4-BE49-F238E27FC236}">
                  <a16:creationId xmlns:a16="http://schemas.microsoft.com/office/drawing/2014/main" id="{1C37D6D9-1170-4385-B034-AE6B11C7A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137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27" name="Freeform 1683">
              <a:extLst>
                <a:ext uri="{FF2B5EF4-FFF2-40B4-BE49-F238E27FC236}">
                  <a16:creationId xmlns:a16="http://schemas.microsoft.com/office/drawing/2014/main" id="{FB87CD5A-E23D-4AE6-A568-438F80B86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101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8" name="Freeform 1684">
              <a:extLst>
                <a:ext uri="{FF2B5EF4-FFF2-40B4-BE49-F238E27FC236}">
                  <a16:creationId xmlns:a16="http://schemas.microsoft.com/office/drawing/2014/main" id="{356D5DDF-E56E-4C42-B361-AE34D4BA0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089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29" name="Freeform 1685">
              <a:extLst>
                <a:ext uri="{FF2B5EF4-FFF2-40B4-BE49-F238E27FC236}">
                  <a16:creationId xmlns:a16="http://schemas.microsoft.com/office/drawing/2014/main" id="{AB106493-16B4-4396-922B-661364C4B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089"/>
              <a:ext cx="18" cy="12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2 h 22"/>
                <a:gd name="T4" fmla="*/ 3 w 31"/>
                <a:gd name="T5" fmla="*/ 3 h 22"/>
                <a:gd name="T6" fmla="*/ 2 w 31"/>
                <a:gd name="T7" fmla="*/ 4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0" name="Freeform 1686">
              <a:extLst>
                <a:ext uri="{FF2B5EF4-FFF2-40B4-BE49-F238E27FC236}">
                  <a16:creationId xmlns:a16="http://schemas.microsoft.com/office/drawing/2014/main" id="{6AFCDEA8-0E1C-49F6-BE04-43A45BD4E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6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1" name="Freeform 1687">
              <a:extLst>
                <a:ext uri="{FF2B5EF4-FFF2-40B4-BE49-F238E27FC236}">
                  <a16:creationId xmlns:a16="http://schemas.microsoft.com/office/drawing/2014/main" id="{4DB10054-6DAE-455C-84EE-CB21FCCDB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288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2" name="Freeform 1688">
              <a:extLst>
                <a:ext uri="{FF2B5EF4-FFF2-40B4-BE49-F238E27FC236}">
                  <a16:creationId xmlns:a16="http://schemas.microsoft.com/office/drawing/2014/main" id="{F2194E4B-EFBF-4A16-9DE7-672BA96C7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285"/>
              <a:ext cx="81" cy="164"/>
            </a:xfrm>
            <a:custGeom>
              <a:avLst/>
              <a:gdLst>
                <a:gd name="T0" fmla="*/ 2 w 140"/>
                <a:gd name="T1" fmla="*/ 54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0 h 285"/>
                <a:gd name="T12" fmla="*/ 27 w 140"/>
                <a:gd name="T13" fmla="*/ 41 h 285"/>
                <a:gd name="T14" fmla="*/ 19 w 140"/>
                <a:gd name="T15" fmla="*/ 51 h 285"/>
                <a:gd name="T16" fmla="*/ 2 w 140"/>
                <a:gd name="T17" fmla="*/ 54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3" name="Oval 1689">
              <a:extLst>
                <a:ext uri="{FF2B5EF4-FFF2-40B4-BE49-F238E27FC236}">
                  <a16:creationId xmlns:a16="http://schemas.microsoft.com/office/drawing/2014/main" id="{2DF78456-2018-429E-84F8-E9808A088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449"/>
              <a:ext cx="75" cy="26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34" name="Freeform 1690">
              <a:extLst>
                <a:ext uri="{FF2B5EF4-FFF2-40B4-BE49-F238E27FC236}">
                  <a16:creationId xmlns:a16="http://schemas.microsoft.com/office/drawing/2014/main" id="{B144CC7A-D8E1-4E13-9DBF-C695625BB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42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5" name="Freeform 1691">
              <a:extLst>
                <a:ext uri="{FF2B5EF4-FFF2-40B4-BE49-F238E27FC236}">
                  <a16:creationId xmlns:a16="http://schemas.microsoft.com/office/drawing/2014/main" id="{5E0F3C1E-1F6D-4B87-958F-59A038A03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447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6" name="Freeform 1692">
              <a:extLst>
                <a:ext uri="{FF2B5EF4-FFF2-40B4-BE49-F238E27FC236}">
                  <a16:creationId xmlns:a16="http://schemas.microsoft.com/office/drawing/2014/main" id="{160E8C32-1337-4CD5-B2D4-BA1422DCA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367"/>
              <a:ext cx="27" cy="71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3 h 124"/>
                <a:gd name="T6" fmla="*/ 7 w 47"/>
                <a:gd name="T7" fmla="*/ 14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7" name="Freeform 1693">
              <a:extLst>
                <a:ext uri="{FF2B5EF4-FFF2-40B4-BE49-F238E27FC236}">
                  <a16:creationId xmlns:a16="http://schemas.microsoft.com/office/drawing/2014/main" id="{870EC466-7597-48B9-AC46-7451B677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401"/>
              <a:ext cx="24" cy="36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9 h 62"/>
                <a:gd name="T4" fmla="*/ 0 w 41"/>
                <a:gd name="T5" fmla="*/ 12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8" name="Freeform 1694">
              <a:extLst>
                <a:ext uri="{FF2B5EF4-FFF2-40B4-BE49-F238E27FC236}">
                  <a16:creationId xmlns:a16="http://schemas.microsoft.com/office/drawing/2014/main" id="{5ABBE5F1-6CCF-4AB9-BA94-2CFBD38D7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286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39" name="Freeform 1695">
              <a:extLst>
                <a:ext uri="{FF2B5EF4-FFF2-40B4-BE49-F238E27FC236}">
                  <a16:creationId xmlns:a16="http://schemas.microsoft.com/office/drawing/2014/main" id="{8C714467-0255-4A1A-8621-E66F73820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288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0" name="Freeform 1696">
              <a:extLst>
                <a:ext uri="{FF2B5EF4-FFF2-40B4-BE49-F238E27FC236}">
                  <a16:creationId xmlns:a16="http://schemas.microsoft.com/office/drawing/2014/main" id="{F3B3557F-3C60-40F8-AB22-C34C4A5C8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384"/>
              <a:ext cx="34" cy="70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2 h 123"/>
                <a:gd name="T4" fmla="*/ 0 w 60"/>
                <a:gd name="T5" fmla="*/ 18 h 123"/>
                <a:gd name="T6" fmla="*/ 4 w 60"/>
                <a:gd name="T7" fmla="*/ 15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1" name="Freeform 1697">
              <a:extLst>
                <a:ext uri="{FF2B5EF4-FFF2-40B4-BE49-F238E27FC236}">
                  <a16:creationId xmlns:a16="http://schemas.microsoft.com/office/drawing/2014/main" id="{7A145732-21AF-4400-AC77-BA1B7BCF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272"/>
              <a:ext cx="11" cy="13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5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2" name="Freeform 1698">
              <a:extLst>
                <a:ext uri="{FF2B5EF4-FFF2-40B4-BE49-F238E27FC236}">
                  <a16:creationId xmlns:a16="http://schemas.microsoft.com/office/drawing/2014/main" id="{C557ADA8-73EB-47A5-89BC-8DF760914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273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3" name="Oval 1699">
              <a:extLst>
                <a:ext uri="{FF2B5EF4-FFF2-40B4-BE49-F238E27FC236}">
                  <a16:creationId xmlns:a16="http://schemas.microsoft.com/office/drawing/2014/main" id="{5087A695-1539-4CBE-B943-F40C0021D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304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44" name="Oval 1700">
              <a:extLst>
                <a:ext uri="{FF2B5EF4-FFF2-40B4-BE49-F238E27FC236}">
                  <a16:creationId xmlns:a16="http://schemas.microsoft.com/office/drawing/2014/main" id="{0B8ED5B9-E511-4CC3-AFB8-7DF143105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322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45" name="Freeform 1701">
              <a:extLst>
                <a:ext uri="{FF2B5EF4-FFF2-40B4-BE49-F238E27FC236}">
                  <a16:creationId xmlns:a16="http://schemas.microsoft.com/office/drawing/2014/main" id="{1E94F2C0-AE82-4BC9-AD4B-3E55F46DE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285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6" name="Freeform 1702">
              <a:extLst>
                <a:ext uri="{FF2B5EF4-FFF2-40B4-BE49-F238E27FC236}">
                  <a16:creationId xmlns:a16="http://schemas.microsoft.com/office/drawing/2014/main" id="{63402972-8BF1-46F9-833E-2203142B0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273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7" name="Freeform 1703">
              <a:extLst>
                <a:ext uri="{FF2B5EF4-FFF2-40B4-BE49-F238E27FC236}">
                  <a16:creationId xmlns:a16="http://schemas.microsoft.com/office/drawing/2014/main" id="{E9FD4068-5C9F-4090-821A-9EC32FCDD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273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8" name="Freeform 1704">
              <a:extLst>
                <a:ext uri="{FF2B5EF4-FFF2-40B4-BE49-F238E27FC236}">
                  <a16:creationId xmlns:a16="http://schemas.microsoft.com/office/drawing/2014/main" id="{B1E5FAAC-8798-41D4-AF64-FE053209B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70"/>
              <a:ext cx="109" cy="190"/>
            </a:xfrm>
            <a:custGeom>
              <a:avLst/>
              <a:gdLst>
                <a:gd name="T0" fmla="*/ 0 w 190"/>
                <a:gd name="T1" fmla="*/ 47 h 330"/>
                <a:gd name="T2" fmla="*/ 15 w 190"/>
                <a:gd name="T3" fmla="*/ 63 h 330"/>
                <a:gd name="T4" fmla="*/ 21 w 190"/>
                <a:gd name="T5" fmla="*/ 63 h 330"/>
                <a:gd name="T6" fmla="*/ 36 w 190"/>
                <a:gd name="T7" fmla="*/ 47 h 330"/>
                <a:gd name="T8" fmla="*/ 36 w 190"/>
                <a:gd name="T9" fmla="*/ 19 h 330"/>
                <a:gd name="T10" fmla="*/ 21 w 190"/>
                <a:gd name="T11" fmla="*/ 0 h 330"/>
                <a:gd name="T12" fmla="*/ 15 w 190"/>
                <a:gd name="T13" fmla="*/ 0 h 330"/>
                <a:gd name="T14" fmla="*/ 0 w 190"/>
                <a:gd name="T15" fmla="*/ 19 h 330"/>
                <a:gd name="T16" fmla="*/ 0 w 190"/>
                <a:gd name="T17" fmla="*/ 47 h 3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0" h="330">
                  <a:moveTo>
                    <a:pt x="0" y="243"/>
                  </a:moveTo>
                  <a:cubicBezTo>
                    <a:pt x="0" y="298"/>
                    <a:pt x="35" y="330"/>
                    <a:pt x="79" y="330"/>
                  </a:cubicBezTo>
                  <a:cubicBezTo>
                    <a:pt x="110" y="330"/>
                    <a:pt x="110" y="330"/>
                    <a:pt x="110" y="330"/>
                  </a:cubicBezTo>
                  <a:cubicBezTo>
                    <a:pt x="154" y="330"/>
                    <a:pt x="190" y="298"/>
                    <a:pt x="190" y="243"/>
                  </a:cubicBezTo>
                  <a:cubicBezTo>
                    <a:pt x="190" y="99"/>
                    <a:pt x="190" y="99"/>
                    <a:pt x="190" y="99"/>
                  </a:cubicBezTo>
                  <a:cubicBezTo>
                    <a:pt x="190" y="45"/>
                    <a:pt x="154" y="0"/>
                    <a:pt x="11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45"/>
                    <a:pt x="0" y="99"/>
                  </a:cubicBezTo>
                  <a:lnTo>
                    <a:pt x="0" y="243"/>
                  </a:lnTo>
                  <a:close/>
                </a:path>
              </a:pathLst>
            </a:custGeom>
            <a:solidFill>
              <a:srgbClr val="E3C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49" name="Freeform 1705">
              <a:extLst>
                <a:ext uri="{FF2B5EF4-FFF2-40B4-BE49-F238E27FC236}">
                  <a16:creationId xmlns:a16="http://schemas.microsoft.com/office/drawing/2014/main" id="{7EBE1728-488C-4D30-82B3-9F866EAB5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" y="3472"/>
              <a:ext cx="84" cy="161"/>
            </a:xfrm>
            <a:custGeom>
              <a:avLst/>
              <a:gdLst>
                <a:gd name="T0" fmla="*/ 1 w 146"/>
                <a:gd name="T1" fmla="*/ 54 h 279"/>
                <a:gd name="T2" fmla="*/ 1 w 146"/>
                <a:gd name="T3" fmla="*/ 47 h 279"/>
                <a:gd name="T4" fmla="*/ 1 w 146"/>
                <a:gd name="T5" fmla="*/ 19 h 279"/>
                <a:gd name="T6" fmla="*/ 16 w 146"/>
                <a:gd name="T7" fmla="*/ 0 h 279"/>
                <a:gd name="T8" fmla="*/ 22 w 146"/>
                <a:gd name="T9" fmla="*/ 0 h 279"/>
                <a:gd name="T10" fmla="*/ 27 w 146"/>
                <a:gd name="T11" fmla="*/ 10 h 279"/>
                <a:gd name="T12" fmla="*/ 27 w 146"/>
                <a:gd name="T13" fmla="*/ 42 h 279"/>
                <a:gd name="T14" fmla="*/ 20 w 146"/>
                <a:gd name="T15" fmla="*/ 51 h 279"/>
                <a:gd name="T16" fmla="*/ 1 w 146"/>
                <a:gd name="T17" fmla="*/ 54 h 2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6" h="279">
                  <a:moveTo>
                    <a:pt x="5" y="279"/>
                  </a:moveTo>
                  <a:cubicBezTo>
                    <a:pt x="0" y="266"/>
                    <a:pt x="6" y="258"/>
                    <a:pt x="6" y="243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45"/>
                    <a:pt x="42" y="0"/>
                    <a:pt x="8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42" y="1"/>
                    <a:pt x="142" y="56"/>
                  </a:cubicBezTo>
                  <a:cubicBezTo>
                    <a:pt x="142" y="110"/>
                    <a:pt x="142" y="215"/>
                    <a:pt x="142" y="215"/>
                  </a:cubicBezTo>
                  <a:cubicBezTo>
                    <a:pt x="142" y="215"/>
                    <a:pt x="146" y="255"/>
                    <a:pt x="104" y="266"/>
                  </a:cubicBezTo>
                  <a:cubicBezTo>
                    <a:pt x="62" y="276"/>
                    <a:pt x="14" y="255"/>
                    <a:pt x="5" y="279"/>
                  </a:cubicBezTo>
                  <a:close/>
                </a:path>
              </a:pathLst>
            </a:cu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0" name="Freeform 1706">
              <a:extLst>
                <a:ext uri="{FF2B5EF4-FFF2-40B4-BE49-F238E27FC236}">
                  <a16:creationId xmlns:a16="http://schemas.microsoft.com/office/drawing/2014/main" id="{E36D8A4B-8378-431C-801F-DE9310584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3469"/>
              <a:ext cx="81" cy="165"/>
            </a:xfrm>
            <a:custGeom>
              <a:avLst/>
              <a:gdLst>
                <a:gd name="T0" fmla="*/ 2 w 140"/>
                <a:gd name="T1" fmla="*/ 56 h 285"/>
                <a:gd name="T2" fmla="*/ 0 w 140"/>
                <a:gd name="T3" fmla="*/ 47 h 285"/>
                <a:gd name="T4" fmla="*/ 0 w 140"/>
                <a:gd name="T5" fmla="*/ 19 h 285"/>
                <a:gd name="T6" fmla="*/ 16 w 140"/>
                <a:gd name="T7" fmla="*/ 0 h 285"/>
                <a:gd name="T8" fmla="*/ 21 w 140"/>
                <a:gd name="T9" fmla="*/ 0 h 285"/>
                <a:gd name="T10" fmla="*/ 27 w 140"/>
                <a:gd name="T11" fmla="*/ 11 h 285"/>
                <a:gd name="T12" fmla="*/ 27 w 140"/>
                <a:gd name="T13" fmla="*/ 42 h 285"/>
                <a:gd name="T14" fmla="*/ 19 w 140"/>
                <a:gd name="T15" fmla="*/ 52 h 285"/>
                <a:gd name="T16" fmla="*/ 2 w 140"/>
                <a:gd name="T17" fmla="*/ 56 h 2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5">
                  <a:moveTo>
                    <a:pt x="8" y="285"/>
                  </a:moveTo>
                  <a:cubicBezTo>
                    <a:pt x="3" y="272"/>
                    <a:pt x="0" y="258"/>
                    <a:pt x="0" y="243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5"/>
                    <a:pt x="36" y="0"/>
                    <a:pt x="8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36" y="1"/>
                    <a:pt x="136" y="56"/>
                  </a:cubicBezTo>
                  <a:cubicBezTo>
                    <a:pt x="136" y="110"/>
                    <a:pt x="136" y="215"/>
                    <a:pt x="136" y="215"/>
                  </a:cubicBezTo>
                  <a:cubicBezTo>
                    <a:pt x="136" y="215"/>
                    <a:pt x="140" y="255"/>
                    <a:pt x="98" y="266"/>
                  </a:cubicBezTo>
                  <a:cubicBezTo>
                    <a:pt x="56" y="276"/>
                    <a:pt x="17" y="262"/>
                    <a:pt x="8" y="285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1" name="Oval 1707">
              <a:extLst>
                <a:ext uri="{FF2B5EF4-FFF2-40B4-BE49-F238E27FC236}">
                  <a16:creationId xmlns:a16="http://schemas.microsoft.com/office/drawing/2014/main" id="{97235DE5-719D-4608-BDDC-375D2E879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" y="3634"/>
              <a:ext cx="75" cy="25"/>
            </a:xfrm>
            <a:prstGeom prst="ellipse">
              <a:avLst/>
            </a:prstGeom>
            <a:solidFill>
              <a:srgbClr val="DAB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52" name="Freeform 1708">
              <a:extLst>
                <a:ext uri="{FF2B5EF4-FFF2-40B4-BE49-F238E27FC236}">
                  <a16:creationId xmlns:a16="http://schemas.microsoft.com/office/drawing/2014/main" id="{CF059E6C-CFCE-41CA-A697-95D6342966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626"/>
              <a:ext cx="62" cy="19"/>
            </a:xfrm>
            <a:custGeom>
              <a:avLst/>
              <a:gdLst>
                <a:gd name="T0" fmla="*/ 14 w 107"/>
                <a:gd name="T1" fmla="*/ 6 h 33"/>
                <a:gd name="T2" fmla="*/ 0 w 107"/>
                <a:gd name="T3" fmla="*/ 2 h 33"/>
                <a:gd name="T4" fmla="*/ 14 w 107"/>
                <a:gd name="T5" fmla="*/ 6 h 3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7" h="33">
                  <a:moveTo>
                    <a:pt x="73" y="33"/>
                  </a:moveTo>
                  <a:cubicBezTo>
                    <a:pt x="73" y="33"/>
                    <a:pt x="73" y="9"/>
                    <a:pt x="0" y="9"/>
                  </a:cubicBezTo>
                  <a:cubicBezTo>
                    <a:pt x="0" y="9"/>
                    <a:pt x="107" y="0"/>
                    <a:pt x="73" y="33"/>
                  </a:cubicBezTo>
                  <a:close/>
                </a:path>
              </a:pathLst>
            </a:custGeom>
            <a:solidFill>
              <a:srgbClr val="E9DA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3" name="Freeform 1709">
              <a:extLst>
                <a:ext uri="{FF2B5EF4-FFF2-40B4-BE49-F238E27FC236}">
                  <a16:creationId xmlns:a16="http://schemas.microsoft.com/office/drawing/2014/main" id="{2A1B11E4-BF40-41E9-B2D8-25B198487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" y="3632"/>
              <a:ext cx="39" cy="21"/>
            </a:xfrm>
            <a:custGeom>
              <a:avLst/>
              <a:gdLst>
                <a:gd name="T0" fmla="*/ 6 w 69"/>
                <a:gd name="T1" fmla="*/ 7 h 36"/>
                <a:gd name="T2" fmla="*/ 0 w 69"/>
                <a:gd name="T3" fmla="*/ 0 h 36"/>
                <a:gd name="T4" fmla="*/ 6 w 69"/>
                <a:gd name="T5" fmla="*/ 7 h 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36">
                  <a:moveTo>
                    <a:pt x="34" y="36"/>
                  </a:moveTo>
                  <a:cubicBezTo>
                    <a:pt x="34" y="36"/>
                    <a:pt x="60" y="10"/>
                    <a:pt x="0" y="0"/>
                  </a:cubicBezTo>
                  <a:cubicBezTo>
                    <a:pt x="0" y="0"/>
                    <a:pt x="69" y="7"/>
                    <a:pt x="3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4" name="Freeform 1710">
              <a:extLst>
                <a:ext uri="{FF2B5EF4-FFF2-40B4-BE49-F238E27FC236}">
                  <a16:creationId xmlns:a16="http://schemas.microsoft.com/office/drawing/2014/main" id="{A50694B5-BA32-4943-B872-D130CD7D1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3551"/>
              <a:ext cx="27" cy="72"/>
            </a:xfrm>
            <a:custGeom>
              <a:avLst/>
              <a:gdLst>
                <a:gd name="T0" fmla="*/ 9 w 47"/>
                <a:gd name="T1" fmla="*/ 0 h 124"/>
                <a:gd name="T2" fmla="*/ 9 w 47"/>
                <a:gd name="T3" fmla="*/ 15 h 124"/>
                <a:gd name="T4" fmla="*/ 0 w 47"/>
                <a:gd name="T5" fmla="*/ 24 h 124"/>
                <a:gd name="T6" fmla="*/ 7 w 47"/>
                <a:gd name="T7" fmla="*/ 15 h 124"/>
                <a:gd name="T8" fmla="*/ 9 w 47"/>
                <a:gd name="T9" fmla="*/ 0 h 1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24">
                  <a:moveTo>
                    <a:pt x="46" y="0"/>
                  </a:moveTo>
                  <a:cubicBezTo>
                    <a:pt x="46" y="2"/>
                    <a:pt x="46" y="78"/>
                    <a:pt x="46" y="78"/>
                  </a:cubicBezTo>
                  <a:cubicBezTo>
                    <a:pt x="46" y="78"/>
                    <a:pt x="47" y="118"/>
                    <a:pt x="0" y="124"/>
                  </a:cubicBezTo>
                  <a:cubicBezTo>
                    <a:pt x="0" y="124"/>
                    <a:pt x="39" y="113"/>
                    <a:pt x="37" y="75"/>
                  </a:cubicBezTo>
                  <a:cubicBezTo>
                    <a:pt x="36" y="38"/>
                    <a:pt x="46" y="0"/>
                    <a:pt x="46" y="0"/>
                  </a:cubicBezTo>
                  <a:close/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5" name="Freeform 1711">
              <a:extLst>
                <a:ext uri="{FF2B5EF4-FFF2-40B4-BE49-F238E27FC236}">
                  <a16:creationId xmlns:a16="http://schemas.microsoft.com/office/drawing/2014/main" id="{E6CDBA17-D4C0-46B8-A078-17D5EFD8D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" y="3586"/>
              <a:ext cx="24" cy="35"/>
            </a:xfrm>
            <a:custGeom>
              <a:avLst/>
              <a:gdLst>
                <a:gd name="T0" fmla="*/ 7 w 41"/>
                <a:gd name="T1" fmla="*/ 0 h 62"/>
                <a:gd name="T2" fmla="*/ 5 w 41"/>
                <a:gd name="T3" fmla="*/ 8 h 62"/>
                <a:gd name="T4" fmla="*/ 0 w 41"/>
                <a:gd name="T5" fmla="*/ 11 h 62"/>
                <a:gd name="T6" fmla="*/ 7 w 41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62">
                  <a:moveTo>
                    <a:pt x="36" y="0"/>
                  </a:moveTo>
                  <a:cubicBezTo>
                    <a:pt x="36" y="0"/>
                    <a:pt x="41" y="33"/>
                    <a:pt x="24" y="47"/>
                  </a:cubicBezTo>
                  <a:cubicBezTo>
                    <a:pt x="8" y="61"/>
                    <a:pt x="0" y="62"/>
                    <a:pt x="0" y="62"/>
                  </a:cubicBezTo>
                  <a:cubicBezTo>
                    <a:pt x="0" y="62"/>
                    <a:pt x="39" y="49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6" name="Freeform 1712">
              <a:extLst>
                <a:ext uri="{FF2B5EF4-FFF2-40B4-BE49-F238E27FC236}">
                  <a16:creationId xmlns:a16="http://schemas.microsoft.com/office/drawing/2014/main" id="{FE451D44-391B-4952-AD82-0B13AB2B8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" y="3470"/>
              <a:ext cx="27" cy="62"/>
            </a:xfrm>
            <a:custGeom>
              <a:avLst/>
              <a:gdLst>
                <a:gd name="T0" fmla="*/ 1 w 47"/>
                <a:gd name="T1" fmla="*/ 1 h 108"/>
                <a:gd name="T2" fmla="*/ 8 w 47"/>
                <a:gd name="T3" fmla="*/ 6 h 108"/>
                <a:gd name="T4" fmla="*/ 9 w 47"/>
                <a:gd name="T5" fmla="*/ 11 h 108"/>
                <a:gd name="T6" fmla="*/ 8 w 47"/>
                <a:gd name="T7" fmla="*/ 21 h 108"/>
                <a:gd name="T8" fmla="*/ 7 w 47"/>
                <a:gd name="T9" fmla="*/ 12 h 108"/>
                <a:gd name="T10" fmla="*/ 5 w 47"/>
                <a:gd name="T11" fmla="*/ 6 h 108"/>
                <a:gd name="T12" fmla="*/ 0 w 47"/>
                <a:gd name="T13" fmla="*/ 1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08">
                  <a:moveTo>
                    <a:pt x="1" y="3"/>
                  </a:moveTo>
                  <a:cubicBezTo>
                    <a:pt x="21" y="0"/>
                    <a:pt x="37" y="8"/>
                    <a:pt x="42" y="29"/>
                  </a:cubicBezTo>
                  <a:cubicBezTo>
                    <a:pt x="45" y="40"/>
                    <a:pt x="45" y="50"/>
                    <a:pt x="45" y="61"/>
                  </a:cubicBezTo>
                  <a:cubicBezTo>
                    <a:pt x="45" y="76"/>
                    <a:pt x="47" y="93"/>
                    <a:pt x="43" y="108"/>
                  </a:cubicBezTo>
                  <a:cubicBezTo>
                    <a:pt x="39" y="94"/>
                    <a:pt x="41" y="78"/>
                    <a:pt x="38" y="64"/>
                  </a:cubicBezTo>
                  <a:cubicBezTo>
                    <a:pt x="36" y="53"/>
                    <a:pt x="32" y="39"/>
                    <a:pt x="26" y="29"/>
                  </a:cubicBezTo>
                  <a:cubicBezTo>
                    <a:pt x="21" y="20"/>
                    <a:pt x="9" y="5"/>
                    <a:pt x="0" y="4"/>
                  </a:cubicBezTo>
                </a:path>
              </a:pathLst>
            </a:custGeom>
            <a:solidFill>
              <a:srgbClr val="EBE2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7" name="Freeform 1713">
              <a:extLst>
                <a:ext uri="{FF2B5EF4-FFF2-40B4-BE49-F238E27FC236}">
                  <a16:creationId xmlns:a16="http://schemas.microsoft.com/office/drawing/2014/main" id="{34681583-FD3D-4FA2-AC79-7AB5470F6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3472"/>
              <a:ext cx="19" cy="44"/>
            </a:xfrm>
            <a:custGeom>
              <a:avLst/>
              <a:gdLst>
                <a:gd name="T0" fmla="*/ 0 w 33"/>
                <a:gd name="T1" fmla="*/ 0 h 76"/>
                <a:gd name="T2" fmla="*/ 5 w 33"/>
                <a:gd name="T3" fmla="*/ 5 h 76"/>
                <a:gd name="T4" fmla="*/ 6 w 33"/>
                <a:gd name="T5" fmla="*/ 10 h 76"/>
                <a:gd name="T6" fmla="*/ 6 w 33"/>
                <a:gd name="T7" fmla="*/ 14 h 76"/>
                <a:gd name="T8" fmla="*/ 4 w 33"/>
                <a:gd name="T9" fmla="*/ 5 h 76"/>
                <a:gd name="T10" fmla="*/ 0 w 33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cubicBezTo>
                    <a:pt x="13" y="7"/>
                    <a:pt x="22" y="12"/>
                    <a:pt x="27" y="27"/>
                  </a:cubicBezTo>
                  <a:cubicBezTo>
                    <a:pt x="29" y="35"/>
                    <a:pt x="29" y="42"/>
                    <a:pt x="30" y="50"/>
                  </a:cubicBezTo>
                  <a:cubicBezTo>
                    <a:pt x="31" y="58"/>
                    <a:pt x="33" y="68"/>
                    <a:pt x="30" y="76"/>
                  </a:cubicBezTo>
                  <a:cubicBezTo>
                    <a:pt x="30" y="59"/>
                    <a:pt x="30" y="38"/>
                    <a:pt x="22" y="22"/>
                  </a:cubicBezTo>
                  <a:cubicBezTo>
                    <a:pt x="18" y="15"/>
                    <a:pt x="8" y="3"/>
                    <a:pt x="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8" name="Freeform 1714">
              <a:extLst>
                <a:ext uri="{FF2B5EF4-FFF2-40B4-BE49-F238E27FC236}">
                  <a16:creationId xmlns:a16="http://schemas.microsoft.com/office/drawing/2014/main" id="{58F24026-5B91-4AEA-9746-61778BA4F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3568"/>
              <a:ext cx="34" cy="71"/>
            </a:xfrm>
            <a:custGeom>
              <a:avLst/>
              <a:gdLst>
                <a:gd name="T0" fmla="*/ 10 w 60"/>
                <a:gd name="T1" fmla="*/ 2 h 123"/>
                <a:gd name="T2" fmla="*/ 7 w 60"/>
                <a:gd name="T3" fmla="*/ 23 h 123"/>
                <a:gd name="T4" fmla="*/ 0 w 60"/>
                <a:gd name="T5" fmla="*/ 19 h 123"/>
                <a:gd name="T6" fmla="*/ 4 w 60"/>
                <a:gd name="T7" fmla="*/ 16 h 123"/>
                <a:gd name="T8" fmla="*/ 6 w 60"/>
                <a:gd name="T9" fmla="*/ 10 h 123"/>
                <a:gd name="T10" fmla="*/ 10 w 60"/>
                <a:gd name="T11" fmla="*/ 2 h 123"/>
                <a:gd name="T12" fmla="*/ 10 w 60"/>
                <a:gd name="T13" fmla="*/ 3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23">
                  <a:moveTo>
                    <a:pt x="55" y="11"/>
                  </a:moveTo>
                  <a:cubicBezTo>
                    <a:pt x="55" y="24"/>
                    <a:pt x="60" y="123"/>
                    <a:pt x="39" y="116"/>
                  </a:cubicBezTo>
                  <a:cubicBezTo>
                    <a:pt x="38" y="104"/>
                    <a:pt x="9" y="109"/>
                    <a:pt x="0" y="101"/>
                  </a:cubicBezTo>
                  <a:cubicBezTo>
                    <a:pt x="6" y="93"/>
                    <a:pt x="16" y="91"/>
                    <a:pt x="22" y="84"/>
                  </a:cubicBezTo>
                  <a:cubicBezTo>
                    <a:pt x="29" y="75"/>
                    <a:pt x="31" y="64"/>
                    <a:pt x="33" y="53"/>
                  </a:cubicBezTo>
                  <a:cubicBezTo>
                    <a:pt x="34" y="46"/>
                    <a:pt x="42" y="0"/>
                    <a:pt x="55" y="10"/>
                  </a:cubicBezTo>
                  <a:cubicBezTo>
                    <a:pt x="55" y="11"/>
                    <a:pt x="55" y="12"/>
                    <a:pt x="55" y="13"/>
                  </a:cubicBezTo>
                </a:path>
              </a:pathLst>
            </a:custGeom>
            <a:solidFill>
              <a:srgbClr val="D8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59" name="Freeform 1715">
              <a:extLst>
                <a:ext uri="{FF2B5EF4-FFF2-40B4-BE49-F238E27FC236}">
                  <a16:creationId xmlns:a16="http://schemas.microsoft.com/office/drawing/2014/main" id="{BB46D0CD-C994-4092-B884-3BFE1D6F1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" y="3457"/>
              <a:ext cx="11" cy="12"/>
            </a:xfrm>
            <a:custGeom>
              <a:avLst/>
              <a:gdLst>
                <a:gd name="T0" fmla="*/ 3 w 20"/>
                <a:gd name="T1" fmla="*/ 0 h 22"/>
                <a:gd name="T2" fmla="*/ 3 w 20"/>
                <a:gd name="T3" fmla="*/ 4 h 22"/>
                <a:gd name="T4" fmla="*/ 3 w 20"/>
                <a:gd name="T5" fmla="*/ 0 h 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2">
                  <a:moveTo>
                    <a:pt x="20" y="0"/>
                  </a:moveTo>
                  <a:cubicBezTo>
                    <a:pt x="20" y="0"/>
                    <a:pt x="7" y="16"/>
                    <a:pt x="17" y="22"/>
                  </a:cubicBezTo>
                  <a:cubicBezTo>
                    <a:pt x="17" y="22"/>
                    <a:pt x="0" y="17"/>
                    <a:pt x="2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0" name="Freeform 1716">
              <a:extLst>
                <a:ext uri="{FF2B5EF4-FFF2-40B4-BE49-F238E27FC236}">
                  <a16:creationId xmlns:a16="http://schemas.microsoft.com/office/drawing/2014/main" id="{1F817405-6488-4762-A20F-4F4DB0F97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" y="3458"/>
              <a:ext cx="10" cy="11"/>
            </a:xfrm>
            <a:custGeom>
              <a:avLst/>
              <a:gdLst>
                <a:gd name="T0" fmla="*/ 0 w 18"/>
                <a:gd name="T1" fmla="*/ 0 h 19"/>
                <a:gd name="T2" fmla="*/ 1 w 18"/>
                <a:gd name="T3" fmla="*/ 3 h 19"/>
                <a:gd name="T4" fmla="*/ 0 w 18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0" y="13"/>
                    <a:pt x="2" y="19"/>
                  </a:cubicBezTo>
                  <a:cubicBezTo>
                    <a:pt x="2" y="19"/>
                    <a:pt x="18" y="15"/>
                    <a:pt x="0" y="0"/>
                  </a:cubicBezTo>
                  <a:close/>
                </a:path>
              </a:pathLst>
            </a:custGeom>
            <a:solidFill>
              <a:srgbClr val="F2F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1" name="Oval 1717">
              <a:extLst>
                <a:ext uri="{FF2B5EF4-FFF2-40B4-BE49-F238E27FC236}">
                  <a16:creationId xmlns:a16="http://schemas.microsoft.com/office/drawing/2014/main" id="{CADB3DAB-C550-46E5-84A3-83943154D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488"/>
              <a:ext cx="11" cy="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62" name="Oval 1718">
              <a:extLst>
                <a:ext uri="{FF2B5EF4-FFF2-40B4-BE49-F238E27FC236}">
                  <a16:creationId xmlns:a16="http://schemas.microsoft.com/office/drawing/2014/main" id="{2A89305A-5B7B-48AA-A783-D39E5BE2A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3506"/>
              <a:ext cx="6" cy="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63" name="Freeform 1719">
              <a:extLst>
                <a:ext uri="{FF2B5EF4-FFF2-40B4-BE49-F238E27FC236}">
                  <a16:creationId xmlns:a16="http://schemas.microsoft.com/office/drawing/2014/main" id="{682FE543-E432-443B-A340-E28D2D2FE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" y="3469"/>
              <a:ext cx="34" cy="109"/>
            </a:xfrm>
            <a:custGeom>
              <a:avLst/>
              <a:gdLst>
                <a:gd name="T0" fmla="*/ 12 w 59"/>
                <a:gd name="T1" fmla="*/ 0 h 189"/>
                <a:gd name="T2" fmla="*/ 5 w 59"/>
                <a:gd name="T3" fmla="*/ 36 h 189"/>
                <a:gd name="T4" fmla="*/ 12 w 59"/>
                <a:gd name="T5" fmla="*/ 0 h 1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9" h="189">
                  <a:moveTo>
                    <a:pt x="59" y="0"/>
                  </a:moveTo>
                  <a:cubicBezTo>
                    <a:pt x="59" y="0"/>
                    <a:pt x="16" y="13"/>
                    <a:pt x="27" y="189"/>
                  </a:cubicBezTo>
                  <a:cubicBezTo>
                    <a:pt x="27" y="189"/>
                    <a:pt x="0" y="3"/>
                    <a:pt x="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4" name="Freeform 1720">
              <a:extLst>
                <a:ext uri="{FF2B5EF4-FFF2-40B4-BE49-F238E27FC236}">
                  <a16:creationId xmlns:a16="http://schemas.microsoft.com/office/drawing/2014/main" id="{FEA26FCE-6678-4598-83D2-9B78D5127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458"/>
              <a:ext cx="21" cy="14"/>
            </a:xfrm>
            <a:custGeom>
              <a:avLst/>
              <a:gdLst>
                <a:gd name="T0" fmla="*/ 2 w 36"/>
                <a:gd name="T1" fmla="*/ 5 h 24"/>
                <a:gd name="T2" fmla="*/ 0 w 36"/>
                <a:gd name="T3" fmla="*/ 3 h 24"/>
                <a:gd name="T4" fmla="*/ 1 w 36"/>
                <a:gd name="T5" fmla="*/ 1 h 24"/>
                <a:gd name="T6" fmla="*/ 3 w 36"/>
                <a:gd name="T7" fmla="*/ 1 h 24"/>
                <a:gd name="T8" fmla="*/ 5 w 36"/>
                <a:gd name="T9" fmla="*/ 4 h 24"/>
                <a:gd name="T10" fmla="*/ 3 w 36"/>
                <a:gd name="T11" fmla="*/ 5 h 24"/>
                <a:gd name="T12" fmla="*/ 2 w 36"/>
                <a:gd name="T13" fmla="*/ 5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24">
                  <a:moveTo>
                    <a:pt x="11" y="24"/>
                  </a:moveTo>
                  <a:cubicBezTo>
                    <a:pt x="5" y="24"/>
                    <a:pt x="0" y="18"/>
                    <a:pt x="0" y="13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5" y="0"/>
                    <a:pt x="10" y="2"/>
                    <a:pt x="13" y="2"/>
                  </a:cubicBezTo>
                  <a:cubicBezTo>
                    <a:pt x="20" y="4"/>
                    <a:pt x="36" y="6"/>
                    <a:pt x="28" y="17"/>
                  </a:cubicBezTo>
                  <a:cubicBezTo>
                    <a:pt x="25" y="21"/>
                    <a:pt x="18" y="24"/>
                    <a:pt x="13" y="24"/>
                  </a:cubicBezTo>
                  <a:cubicBezTo>
                    <a:pt x="12" y="24"/>
                    <a:pt x="11" y="24"/>
                    <a:pt x="10" y="24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5" name="Freeform 1721">
              <a:extLst>
                <a:ext uri="{FF2B5EF4-FFF2-40B4-BE49-F238E27FC236}">
                  <a16:creationId xmlns:a16="http://schemas.microsoft.com/office/drawing/2014/main" id="{FEE8887A-04C4-4644-84F8-9F0CA4EA8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" y="3457"/>
              <a:ext cx="18" cy="13"/>
            </a:xfrm>
            <a:custGeom>
              <a:avLst/>
              <a:gdLst>
                <a:gd name="T0" fmla="*/ 5 w 31"/>
                <a:gd name="T1" fmla="*/ 1 h 22"/>
                <a:gd name="T2" fmla="*/ 6 w 31"/>
                <a:gd name="T3" fmla="*/ 3 h 22"/>
                <a:gd name="T4" fmla="*/ 3 w 31"/>
                <a:gd name="T5" fmla="*/ 4 h 22"/>
                <a:gd name="T6" fmla="*/ 2 w 31"/>
                <a:gd name="T7" fmla="*/ 5 h 22"/>
                <a:gd name="T8" fmla="*/ 1 w 31"/>
                <a:gd name="T9" fmla="*/ 3 h 22"/>
                <a:gd name="T10" fmla="*/ 1 w 31"/>
                <a:gd name="T11" fmla="*/ 1 h 22"/>
                <a:gd name="T12" fmla="*/ 2 w 31"/>
                <a:gd name="T13" fmla="*/ 1 h 22"/>
                <a:gd name="T14" fmla="*/ 5 w 31"/>
                <a:gd name="T15" fmla="*/ 1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" h="22">
                  <a:moveTo>
                    <a:pt x="22" y="2"/>
                  </a:moveTo>
                  <a:cubicBezTo>
                    <a:pt x="26" y="4"/>
                    <a:pt x="31" y="10"/>
                    <a:pt x="30" y="15"/>
                  </a:cubicBezTo>
                  <a:cubicBezTo>
                    <a:pt x="29" y="20"/>
                    <a:pt x="22" y="20"/>
                    <a:pt x="18" y="20"/>
                  </a:cubicBezTo>
                  <a:cubicBezTo>
                    <a:pt x="15" y="21"/>
                    <a:pt x="13" y="22"/>
                    <a:pt x="11" y="22"/>
                  </a:cubicBezTo>
                  <a:cubicBezTo>
                    <a:pt x="7" y="22"/>
                    <a:pt x="5" y="19"/>
                    <a:pt x="3" y="16"/>
                  </a:cubicBezTo>
                  <a:cubicBezTo>
                    <a:pt x="1" y="12"/>
                    <a:pt x="0" y="10"/>
                    <a:pt x="3" y="7"/>
                  </a:cubicBezTo>
                  <a:cubicBezTo>
                    <a:pt x="5" y="5"/>
                    <a:pt x="8" y="3"/>
                    <a:pt x="11" y="2"/>
                  </a:cubicBezTo>
                  <a:cubicBezTo>
                    <a:pt x="15" y="0"/>
                    <a:pt x="18" y="1"/>
                    <a:pt x="22" y="2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6" name="Oval 1722">
              <a:extLst>
                <a:ext uri="{FF2B5EF4-FFF2-40B4-BE49-F238E27FC236}">
                  <a16:creationId xmlns:a16="http://schemas.microsoft.com/office/drawing/2014/main" id="{BC6644A6-B88C-4A62-94A2-B58857661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641"/>
              <a:ext cx="47" cy="18"/>
            </a:xfrm>
            <a:prstGeom prst="ellipse">
              <a:avLst/>
            </a:prstGeom>
            <a:solidFill>
              <a:srgbClr val="CDB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67" name="Freeform 1723">
              <a:extLst>
                <a:ext uri="{FF2B5EF4-FFF2-40B4-BE49-F238E27FC236}">
                  <a16:creationId xmlns:a16="http://schemas.microsoft.com/office/drawing/2014/main" id="{EBCA3F47-E8CB-48C4-8E94-33704D81F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" y="3644"/>
              <a:ext cx="46" cy="32"/>
            </a:xfrm>
            <a:custGeom>
              <a:avLst/>
              <a:gdLst>
                <a:gd name="T0" fmla="*/ 15 w 80"/>
                <a:gd name="T1" fmla="*/ 5 h 55"/>
                <a:gd name="T2" fmla="*/ 8 w 80"/>
                <a:gd name="T3" fmla="*/ 0 h 55"/>
                <a:gd name="T4" fmla="*/ 0 w 80"/>
                <a:gd name="T5" fmla="*/ 5 h 55"/>
                <a:gd name="T6" fmla="*/ 15 w 80"/>
                <a:gd name="T7" fmla="*/ 5 h 5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" h="55">
                  <a:moveTo>
                    <a:pt x="80" y="25"/>
                  </a:moveTo>
                  <a:cubicBezTo>
                    <a:pt x="80" y="25"/>
                    <a:pt x="77" y="0"/>
                    <a:pt x="41" y="0"/>
                  </a:cubicBezTo>
                  <a:cubicBezTo>
                    <a:pt x="5" y="0"/>
                    <a:pt x="0" y="25"/>
                    <a:pt x="0" y="25"/>
                  </a:cubicBezTo>
                  <a:cubicBezTo>
                    <a:pt x="0" y="25"/>
                    <a:pt x="40" y="55"/>
                    <a:pt x="80" y="25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8" name="Freeform 1724">
              <a:extLst>
                <a:ext uri="{FF2B5EF4-FFF2-40B4-BE49-F238E27FC236}">
                  <a16:creationId xmlns:a16="http://schemas.microsoft.com/office/drawing/2014/main" id="{A2742817-22E6-4260-994B-EFCB64AB3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" y="3642"/>
              <a:ext cx="33" cy="12"/>
            </a:xfrm>
            <a:custGeom>
              <a:avLst/>
              <a:gdLst>
                <a:gd name="T0" fmla="*/ 8 w 57"/>
                <a:gd name="T1" fmla="*/ 4 h 22"/>
                <a:gd name="T2" fmla="*/ 0 w 57"/>
                <a:gd name="T3" fmla="*/ 1 h 22"/>
                <a:gd name="T4" fmla="*/ 8 w 57"/>
                <a:gd name="T5" fmla="*/ 2 h 22"/>
                <a:gd name="T6" fmla="*/ 8 w 57"/>
                <a:gd name="T7" fmla="*/ 4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22">
                  <a:moveTo>
                    <a:pt x="43" y="22"/>
                  </a:moveTo>
                  <a:cubicBezTo>
                    <a:pt x="43" y="22"/>
                    <a:pt x="45" y="5"/>
                    <a:pt x="0" y="1"/>
                  </a:cubicBezTo>
                  <a:cubicBezTo>
                    <a:pt x="0" y="1"/>
                    <a:pt x="21" y="0"/>
                    <a:pt x="43" y="10"/>
                  </a:cubicBezTo>
                  <a:cubicBezTo>
                    <a:pt x="57" y="17"/>
                    <a:pt x="49" y="21"/>
                    <a:pt x="43" y="22"/>
                  </a:cubicBezTo>
                  <a:close/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69" name="Freeform 1725">
              <a:extLst>
                <a:ext uri="{FF2B5EF4-FFF2-40B4-BE49-F238E27FC236}">
                  <a16:creationId xmlns:a16="http://schemas.microsoft.com/office/drawing/2014/main" id="{0584252B-A34C-48CB-B576-FCA0A14A0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" y="3645"/>
              <a:ext cx="13" cy="13"/>
            </a:xfrm>
            <a:custGeom>
              <a:avLst/>
              <a:gdLst>
                <a:gd name="T0" fmla="*/ 4 w 24"/>
                <a:gd name="T1" fmla="*/ 0 h 22"/>
                <a:gd name="T2" fmla="*/ 2 w 24"/>
                <a:gd name="T3" fmla="*/ 2 h 22"/>
                <a:gd name="T4" fmla="*/ 1 w 24"/>
                <a:gd name="T5" fmla="*/ 3 h 22"/>
                <a:gd name="T6" fmla="*/ 4 w 24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2">
                  <a:moveTo>
                    <a:pt x="24" y="0"/>
                  </a:moveTo>
                  <a:cubicBezTo>
                    <a:pt x="19" y="1"/>
                    <a:pt x="15" y="6"/>
                    <a:pt x="12" y="10"/>
                  </a:cubicBezTo>
                  <a:cubicBezTo>
                    <a:pt x="11" y="13"/>
                    <a:pt x="10" y="22"/>
                    <a:pt x="5" y="16"/>
                  </a:cubicBezTo>
                  <a:cubicBezTo>
                    <a:pt x="0" y="9"/>
                    <a:pt x="19" y="2"/>
                    <a:pt x="23" y="1"/>
                  </a:cubicBezTo>
                </a:path>
              </a:pathLst>
            </a:custGeom>
            <a:solidFill>
              <a:srgbClr val="BF96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0" name="Freeform 1726">
              <a:extLst>
                <a:ext uri="{FF2B5EF4-FFF2-40B4-BE49-F238E27FC236}">
                  <a16:creationId xmlns:a16="http://schemas.microsoft.com/office/drawing/2014/main" id="{9AC566EE-9565-4D03-8B67-51157C5D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" y="3644"/>
              <a:ext cx="29" cy="21"/>
            </a:xfrm>
            <a:custGeom>
              <a:avLst/>
              <a:gdLst>
                <a:gd name="T0" fmla="*/ 10 w 50"/>
                <a:gd name="T1" fmla="*/ 7 h 35"/>
                <a:gd name="T2" fmla="*/ 6 w 50"/>
                <a:gd name="T3" fmla="*/ 1 h 35"/>
                <a:gd name="T4" fmla="*/ 0 w 50"/>
                <a:gd name="T5" fmla="*/ 1 h 35"/>
                <a:gd name="T6" fmla="*/ 6 w 50"/>
                <a:gd name="T7" fmla="*/ 4 h 35"/>
                <a:gd name="T8" fmla="*/ 8 w 50"/>
                <a:gd name="T9" fmla="*/ 5 h 35"/>
                <a:gd name="T10" fmla="*/ 10 w 50"/>
                <a:gd name="T11" fmla="*/ 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35">
                  <a:moveTo>
                    <a:pt x="50" y="32"/>
                  </a:moveTo>
                  <a:cubicBezTo>
                    <a:pt x="49" y="20"/>
                    <a:pt x="43" y="11"/>
                    <a:pt x="31" y="6"/>
                  </a:cubicBezTo>
                  <a:cubicBezTo>
                    <a:pt x="24" y="4"/>
                    <a:pt x="6" y="0"/>
                    <a:pt x="0" y="7"/>
                  </a:cubicBezTo>
                  <a:cubicBezTo>
                    <a:pt x="9" y="15"/>
                    <a:pt x="22" y="14"/>
                    <a:pt x="32" y="18"/>
                  </a:cubicBezTo>
                  <a:cubicBezTo>
                    <a:pt x="36" y="20"/>
                    <a:pt x="40" y="22"/>
                    <a:pt x="43" y="25"/>
                  </a:cubicBezTo>
                  <a:cubicBezTo>
                    <a:pt x="46" y="28"/>
                    <a:pt x="47" y="35"/>
                    <a:pt x="5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1" name="Oval 1727">
              <a:extLst>
                <a:ext uri="{FF2B5EF4-FFF2-40B4-BE49-F238E27FC236}">
                  <a16:creationId xmlns:a16="http://schemas.microsoft.com/office/drawing/2014/main" id="{5576D9DA-4C54-461D-B376-49EE395D2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42"/>
              <a:ext cx="5" cy="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72" name="Oval 1728">
              <a:extLst>
                <a:ext uri="{FF2B5EF4-FFF2-40B4-BE49-F238E27FC236}">
                  <a16:creationId xmlns:a16="http://schemas.microsoft.com/office/drawing/2014/main" id="{915F1C88-A786-498E-836A-B3EA4EA63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" y="3638"/>
              <a:ext cx="4" cy="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973" name="Freeform 1729">
              <a:extLst>
                <a:ext uri="{FF2B5EF4-FFF2-40B4-BE49-F238E27FC236}">
                  <a16:creationId xmlns:a16="http://schemas.microsoft.com/office/drawing/2014/main" id="{1934C9D4-10EE-4F48-90C6-27858510C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2181"/>
              <a:ext cx="135" cy="1478"/>
            </a:xfrm>
            <a:custGeom>
              <a:avLst/>
              <a:gdLst>
                <a:gd name="T0" fmla="*/ 30 w 234"/>
                <a:gd name="T1" fmla="*/ 490 h 2566"/>
                <a:gd name="T2" fmla="*/ 45 w 234"/>
                <a:gd name="T3" fmla="*/ 474 h 2566"/>
                <a:gd name="T4" fmla="*/ 45 w 234"/>
                <a:gd name="T5" fmla="*/ 446 h 2566"/>
                <a:gd name="T6" fmla="*/ 32 w 234"/>
                <a:gd name="T7" fmla="*/ 429 h 2566"/>
                <a:gd name="T8" fmla="*/ 45 w 234"/>
                <a:gd name="T9" fmla="*/ 413 h 2566"/>
                <a:gd name="T10" fmla="*/ 45 w 234"/>
                <a:gd name="T11" fmla="*/ 385 h 2566"/>
                <a:gd name="T12" fmla="*/ 32 w 234"/>
                <a:gd name="T13" fmla="*/ 367 h 2566"/>
                <a:gd name="T14" fmla="*/ 45 w 234"/>
                <a:gd name="T15" fmla="*/ 352 h 2566"/>
                <a:gd name="T16" fmla="*/ 45 w 234"/>
                <a:gd name="T17" fmla="*/ 324 h 2566"/>
                <a:gd name="T18" fmla="*/ 32 w 234"/>
                <a:gd name="T19" fmla="*/ 306 h 2566"/>
                <a:gd name="T20" fmla="*/ 45 w 234"/>
                <a:gd name="T21" fmla="*/ 291 h 2566"/>
                <a:gd name="T22" fmla="*/ 45 w 234"/>
                <a:gd name="T23" fmla="*/ 263 h 2566"/>
                <a:gd name="T24" fmla="*/ 32 w 234"/>
                <a:gd name="T25" fmla="*/ 245 h 2566"/>
                <a:gd name="T26" fmla="*/ 45 w 234"/>
                <a:gd name="T27" fmla="*/ 229 h 2566"/>
                <a:gd name="T28" fmla="*/ 45 w 234"/>
                <a:gd name="T29" fmla="*/ 202 h 2566"/>
                <a:gd name="T30" fmla="*/ 33 w 234"/>
                <a:gd name="T31" fmla="*/ 184 h 2566"/>
                <a:gd name="T32" fmla="*/ 45 w 234"/>
                <a:gd name="T33" fmla="*/ 168 h 2566"/>
                <a:gd name="T34" fmla="*/ 45 w 234"/>
                <a:gd name="T35" fmla="*/ 141 h 2566"/>
                <a:gd name="T36" fmla="*/ 32 w 234"/>
                <a:gd name="T37" fmla="*/ 123 h 2566"/>
                <a:gd name="T38" fmla="*/ 44 w 234"/>
                <a:gd name="T39" fmla="*/ 107 h 2566"/>
                <a:gd name="T40" fmla="*/ 44 w 234"/>
                <a:gd name="T41" fmla="*/ 79 h 2566"/>
                <a:gd name="T42" fmla="*/ 33 w 234"/>
                <a:gd name="T43" fmla="*/ 62 h 2566"/>
                <a:gd name="T44" fmla="*/ 44 w 234"/>
                <a:gd name="T45" fmla="*/ 47 h 2566"/>
                <a:gd name="T46" fmla="*/ 44 w 234"/>
                <a:gd name="T47" fmla="*/ 19 h 2566"/>
                <a:gd name="T48" fmla="*/ 26 w 234"/>
                <a:gd name="T49" fmla="*/ 0 h 2566"/>
                <a:gd name="T50" fmla="*/ 19 w 234"/>
                <a:gd name="T51" fmla="*/ 0 h 2566"/>
                <a:gd name="T52" fmla="*/ 0 w 234"/>
                <a:gd name="T53" fmla="*/ 19 h 2566"/>
                <a:gd name="T54" fmla="*/ 0 w 234"/>
                <a:gd name="T55" fmla="*/ 47 h 2566"/>
                <a:gd name="T56" fmla="*/ 12 w 234"/>
                <a:gd name="T57" fmla="*/ 62 h 2566"/>
                <a:gd name="T58" fmla="*/ 0 w 234"/>
                <a:gd name="T59" fmla="*/ 79 h 2566"/>
                <a:gd name="T60" fmla="*/ 0 w 234"/>
                <a:gd name="T61" fmla="*/ 107 h 2566"/>
                <a:gd name="T62" fmla="*/ 13 w 234"/>
                <a:gd name="T63" fmla="*/ 123 h 2566"/>
                <a:gd name="T64" fmla="*/ 0 w 234"/>
                <a:gd name="T65" fmla="*/ 141 h 2566"/>
                <a:gd name="T66" fmla="*/ 0 w 234"/>
                <a:gd name="T67" fmla="*/ 168 h 2566"/>
                <a:gd name="T68" fmla="*/ 12 w 234"/>
                <a:gd name="T69" fmla="*/ 184 h 2566"/>
                <a:gd name="T70" fmla="*/ 0 w 234"/>
                <a:gd name="T71" fmla="*/ 202 h 2566"/>
                <a:gd name="T72" fmla="*/ 0 w 234"/>
                <a:gd name="T73" fmla="*/ 229 h 2566"/>
                <a:gd name="T74" fmla="*/ 13 w 234"/>
                <a:gd name="T75" fmla="*/ 245 h 2566"/>
                <a:gd name="T76" fmla="*/ 0 w 234"/>
                <a:gd name="T77" fmla="*/ 263 h 2566"/>
                <a:gd name="T78" fmla="*/ 0 w 234"/>
                <a:gd name="T79" fmla="*/ 291 h 2566"/>
                <a:gd name="T80" fmla="*/ 13 w 234"/>
                <a:gd name="T81" fmla="*/ 306 h 2566"/>
                <a:gd name="T82" fmla="*/ 0 w 234"/>
                <a:gd name="T83" fmla="*/ 324 h 2566"/>
                <a:gd name="T84" fmla="*/ 0 w 234"/>
                <a:gd name="T85" fmla="*/ 352 h 2566"/>
                <a:gd name="T86" fmla="*/ 13 w 234"/>
                <a:gd name="T87" fmla="*/ 367 h 2566"/>
                <a:gd name="T88" fmla="*/ 0 w 234"/>
                <a:gd name="T89" fmla="*/ 385 h 2566"/>
                <a:gd name="T90" fmla="*/ 0 w 234"/>
                <a:gd name="T91" fmla="*/ 413 h 2566"/>
                <a:gd name="T92" fmla="*/ 13 w 234"/>
                <a:gd name="T93" fmla="*/ 429 h 2566"/>
                <a:gd name="T94" fmla="*/ 0 w 234"/>
                <a:gd name="T95" fmla="*/ 446 h 2566"/>
                <a:gd name="T96" fmla="*/ 0 w 234"/>
                <a:gd name="T97" fmla="*/ 474 h 2566"/>
                <a:gd name="T98" fmla="*/ 14 w 234"/>
                <a:gd name="T99" fmla="*/ 490 h 25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34" h="2566">
                  <a:moveTo>
                    <a:pt x="157" y="2566"/>
                  </a:moveTo>
                  <a:cubicBezTo>
                    <a:pt x="201" y="2559"/>
                    <a:pt x="234" y="2528"/>
                    <a:pt x="234" y="2481"/>
                  </a:cubicBezTo>
                  <a:cubicBezTo>
                    <a:pt x="234" y="2337"/>
                    <a:pt x="234" y="2337"/>
                    <a:pt x="234" y="2337"/>
                  </a:cubicBezTo>
                  <a:cubicBezTo>
                    <a:pt x="234" y="2294"/>
                    <a:pt x="206" y="2257"/>
                    <a:pt x="168" y="2244"/>
                  </a:cubicBezTo>
                  <a:cubicBezTo>
                    <a:pt x="206" y="2233"/>
                    <a:pt x="234" y="2204"/>
                    <a:pt x="234" y="2161"/>
                  </a:cubicBezTo>
                  <a:cubicBezTo>
                    <a:pt x="234" y="2017"/>
                    <a:pt x="234" y="2017"/>
                    <a:pt x="234" y="2017"/>
                  </a:cubicBezTo>
                  <a:cubicBezTo>
                    <a:pt x="234" y="1974"/>
                    <a:pt x="206" y="1937"/>
                    <a:pt x="168" y="1924"/>
                  </a:cubicBezTo>
                  <a:cubicBezTo>
                    <a:pt x="206" y="1913"/>
                    <a:pt x="234" y="1884"/>
                    <a:pt x="234" y="1841"/>
                  </a:cubicBezTo>
                  <a:cubicBezTo>
                    <a:pt x="234" y="1697"/>
                    <a:pt x="234" y="1697"/>
                    <a:pt x="234" y="1697"/>
                  </a:cubicBezTo>
                  <a:cubicBezTo>
                    <a:pt x="234" y="1653"/>
                    <a:pt x="206" y="1616"/>
                    <a:pt x="167" y="1603"/>
                  </a:cubicBezTo>
                  <a:cubicBezTo>
                    <a:pt x="206" y="1593"/>
                    <a:pt x="234" y="1564"/>
                    <a:pt x="234" y="1520"/>
                  </a:cubicBezTo>
                  <a:cubicBezTo>
                    <a:pt x="234" y="1376"/>
                    <a:pt x="234" y="1376"/>
                    <a:pt x="234" y="1376"/>
                  </a:cubicBezTo>
                  <a:cubicBezTo>
                    <a:pt x="234" y="1333"/>
                    <a:pt x="206" y="1296"/>
                    <a:pt x="167" y="1282"/>
                  </a:cubicBezTo>
                  <a:cubicBezTo>
                    <a:pt x="206" y="1272"/>
                    <a:pt x="234" y="1243"/>
                    <a:pt x="234" y="1199"/>
                  </a:cubicBezTo>
                  <a:cubicBezTo>
                    <a:pt x="234" y="1056"/>
                    <a:pt x="234" y="1056"/>
                    <a:pt x="234" y="1056"/>
                  </a:cubicBezTo>
                  <a:cubicBezTo>
                    <a:pt x="234" y="1014"/>
                    <a:pt x="207" y="978"/>
                    <a:pt x="171" y="963"/>
                  </a:cubicBezTo>
                  <a:cubicBezTo>
                    <a:pt x="207" y="952"/>
                    <a:pt x="234" y="923"/>
                    <a:pt x="234" y="881"/>
                  </a:cubicBezTo>
                  <a:cubicBezTo>
                    <a:pt x="234" y="738"/>
                    <a:pt x="234" y="738"/>
                    <a:pt x="234" y="738"/>
                  </a:cubicBezTo>
                  <a:cubicBezTo>
                    <a:pt x="234" y="694"/>
                    <a:pt x="206" y="657"/>
                    <a:pt x="168" y="644"/>
                  </a:cubicBezTo>
                  <a:cubicBezTo>
                    <a:pt x="206" y="633"/>
                    <a:pt x="233" y="604"/>
                    <a:pt x="233" y="561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33" y="375"/>
                    <a:pt x="208" y="339"/>
                    <a:pt x="171" y="325"/>
                  </a:cubicBezTo>
                  <a:cubicBezTo>
                    <a:pt x="208" y="314"/>
                    <a:pt x="233" y="285"/>
                    <a:pt x="233" y="243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45"/>
                    <a:pt x="190" y="0"/>
                    <a:pt x="1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44" y="0"/>
                    <a:pt x="0" y="45"/>
                    <a:pt x="0" y="99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85"/>
                    <a:pt x="26" y="314"/>
                    <a:pt x="62" y="325"/>
                  </a:cubicBezTo>
                  <a:cubicBezTo>
                    <a:pt x="26" y="339"/>
                    <a:pt x="0" y="375"/>
                    <a:pt x="0" y="417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0" y="604"/>
                    <a:pt x="27" y="633"/>
                    <a:pt x="65" y="644"/>
                  </a:cubicBezTo>
                  <a:cubicBezTo>
                    <a:pt x="27" y="657"/>
                    <a:pt x="0" y="694"/>
                    <a:pt x="0" y="738"/>
                  </a:cubicBezTo>
                  <a:cubicBezTo>
                    <a:pt x="0" y="881"/>
                    <a:pt x="0" y="881"/>
                    <a:pt x="0" y="881"/>
                  </a:cubicBezTo>
                  <a:cubicBezTo>
                    <a:pt x="0" y="923"/>
                    <a:pt x="26" y="952"/>
                    <a:pt x="63" y="963"/>
                  </a:cubicBezTo>
                  <a:cubicBezTo>
                    <a:pt x="26" y="978"/>
                    <a:pt x="0" y="1014"/>
                    <a:pt x="0" y="1056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1243"/>
                    <a:pt x="27" y="1272"/>
                    <a:pt x="66" y="1282"/>
                  </a:cubicBezTo>
                  <a:cubicBezTo>
                    <a:pt x="27" y="1296"/>
                    <a:pt x="0" y="1333"/>
                    <a:pt x="0" y="1376"/>
                  </a:cubicBezTo>
                  <a:cubicBezTo>
                    <a:pt x="0" y="1520"/>
                    <a:pt x="0" y="1520"/>
                    <a:pt x="0" y="1520"/>
                  </a:cubicBezTo>
                  <a:cubicBezTo>
                    <a:pt x="0" y="1564"/>
                    <a:pt x="28" y="1593"/>
                    <a:pt x="66" y="1603"/>
                  </a:cubicBezTo>
                  <a:cubicBezTo>
                    <a:pt x="28" y="1616"/>
                    <a:pt x="0" y="1653"/>
                    <a:pt x="0" y="1697"/>
                  </a:cubicBezTo>
                  <a:cubicBezTo>
                    <a:pt x="0" y="1841"/>
                    <a:pt x="0" y="1841"/>
                    <a:pt x="0" y="1841"/>
                  </a:cubicBezTo>
                  <a:cubicBezTo>
                    <a:pt x="0" y="1884"/>
                    <a:pt x="27" y="1913"/>
                    <a:pt x="65" y="1924"/>
                  </a:cubicBezTo>
                  <a:cubicBezTo>
                    <a:pt x="27" y="1937"/>
                    <a:pt x="0" y="1974"/>
                    <a:pt x="0" y="2017"/>
                  </a:cubicBezTo>
                  <a:cubicBezTo>
                    <a:pt x="0" y="2161"/>
                    <a:pt x="0" y="2161"/>
                    <a:pt x="0" y="2161"/>
                  </a:cubicBezTo>
                  <a:cubicBezTo>
                    <a:pt x="0" y="2204"/>
                    <a:pt x="27" y="2233"/>
                    <a:pt x="65" y="2244"/>
                  </a:cubicBezTo>
                  <a:cubicBezTo>
                    <a:pt x="27" y="2257"/>
                    <a:pt x="0" y="2294"/>
                    <a:pt x="0" y="2337"/>
                  </a:cubicBezTo>
                  <a:cubicBezTo>
                    <a:pt x="0" y="2481"/>
                    <a:pt x="0" y="2481"/>
                    <a:pt x="0" y="2481"/>
                  </a:cubicBezTo>
                  <a:cubicBezTo>
                    <a:pt x="0" y="2528"/>
                    <a:pt x="33" y="2559"/>
                    <a:pt x="76" y="2566"/>
                  </a:cubicBezTo>
                </a:path>
              </a:pathLst>
            </a:custGeom>
            <a:noFill/>
            <a:ln w="3175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4" name="Freeform 1730">
              <a:extLst>
                <a:ext uri="{FF2B5EF4-FFF2-40B4-BE49-F238E27FC236}">
                  <a16:creationId xmlns:a16="http://schemas.microsoft.com/office/drawing/2014/main" id="{96F9F3D3-0280-4674-8E07-B8E76A7ED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5" name="Freeform 1731">
              <a:extLst>
                <a:ext uri="{FF2B5EF4-FFF2-40B4-BE49-F238E27FC236}">
                  <a16:creationId xmlns:a16="http://schemas.microsoft.com/office/drawing/2014/main" id="{CE50AB66-A1C5-466E-ADB8-483CB747B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6" name="Freeform 1732">
              <a:extLst>
                <a:ext uri="{FF2B5EF4-FFF2-40B4-BE49-F238E27FC236}">
                  <a16:creationId xmlns:a16="http://schemas.microsoft.com/office/drawing/2014/main" id="{7AE0F063-D211-41B6-8768-4E63AD9C9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7" name="Freeform 1733">
              <a:extLst>
                <a:ext uri="{FF2B5EF4-FFF2-40B4-BE49-F238E27FC236}">
                  <a16:creationId xmlns:a16="http://schemas.microsoft.com/office/drawing/2014/main" id="{CD300F5D-3ED8-4A14-A760-8A71DDD29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8" name="Freeform 1734">
              <a:extLst>
                <a:ext uri="{FF2B5EF4-FFF2-40B4-BE49-F238E27FC236}">
                  <a16:creationId xmlns:a16="http://schemas.microsoft.com/office/drawing/2014/main" id="{9731600B-9A85-40A1-B1E0-87924BC71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79" name="Freeform 1735">
              <a:extLst>
                <a:ext uri="{FF2B5EF4-FFF2-40B4-BE49-F238E27FC236}">
                  <a16:creationId xmlns:a16="http://schemas.microsoft.com/office/drawing/2014/main" id="{DA5F7677-7DED-43EE-B1EE-ADADD8A0B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0" name="Freeform 1736">
              <a:extLst>
                <a:ext uri="{FF2B5EF4-FFF2-40B4-BE49-F238E27FC236}">
                  <a16:creationId xmlns:a16="http://schemas.microsoft.com/office/drawing/2014/main" id="{D5A0C2CE-0AD8-4758-BFD7-59CD6677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1" name="Freeform 1737">
              <a:extLst>
                <a:ext uri="{FF2B5EF4-FFF2-40B4-BE49-F238E27FC236}">
                  <a16:creationId xmlns:a16="http://schemas.microsoft.com/office/drawing/2014/main" id="{70115E38-60F8-4249-8AFA-CF184AB77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2" name="Freeform 1738">
              <a:extLst>
                <a:ext uri="{FF2B5EF4-FFF2-40B4-BE49-F238E27FC236}">
                  <a16:creationId xmlns:a16="http://schemas.microsoft.com/office/drawing/2014/main" id="{F701418A-5827-471C-8D0D-AF0BDD9E3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3" name="Freeform 1739">
              <a:extLst>
                <a:ext uri="{FF2B5EF4-FFF2-40B4-BE49-F238E27FC236}">
                  <a16:creationId xmlns:a16="http://schemas.microsoft.com/office/drawing/2014/main" id="{B0D11D83-550F-4105-81EE-3DA38A4F5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4" name="Freeform 1740">
              <a:extLst>
                <a:ext uri="{FF2B5EF4-FFF2-40B4-BE49-F238E27FC236}">
                  <a16:creationId xmlns:a16="http://schemas.microsoft.com/office/drawing/2014/main" id="{767C9DAF-E633-4AF9-BC7C-39713E413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5" name="Freeform 1741">
              <a:extLst>
                <a:ext uri="{FF2B5EF4-FFF2-40B4-BE49-F238E27FC236}">
                  <a16:creationId xmlns:a16="http://schemas.microsoft.com/office/drawing/2014/main" id="{5E04EAA0-CB34-458F-8195-1815B5B68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6" name="Freeform 1742">
              <a:extLst>
                <a:ext uri="{FF2B5EF4-FFF2-40B4-BE49-F238E27FC236}">
                  <a16:creationId xmlns:a16="http://schemas.microsoft.com/office/drawing/2014/main" id="{16AD88B8-077B-41EC-B7BC-7DFB4DF74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7" name="Freeform 1743">
              <a:extLst>
                <a:ext uri="{FF2B5EF4-FFF2-40B4-BE49-F238E27FC236}">
                  <a16:creationId xmlns:a16="http://schemas.microsoft.com/office/drawing/2014/main" id="{27324555-959B-4794-A94E-48FE1C589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8" name="Freeform 1744">
              <a:extLst>
                <a:ext uri="{FF2B5EF4-FFF2-40B4-BE49-F238E27FC236}">
                  <a16:creationId xmlns:a16="http://schemas.microsoft.com/office/drawing/2014/main" id="{9DECBA92-96E7-4023-A259-D40468CC4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89" name="Freeform 1745">
              <a:extLst>
                <a:ext uri="{FF2B5EF4-FFF2-40B4-BE49-F238E27FC236}">
                  <a16:creationId xmlns:a16="http://schemas.microsoft.com/office/drawing/2014/main" id="{3B9C8A00-BC4E-474E-A8B5-534E2DE0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0" name="Freeform 1746">
              <a:extLst>
                <a:ext uri="{FF2B5EF4-FFF2-40B4-BE49-F238E27FC236}">
                  <a16:creationId xmlns:a16="http://schemas.microsoft.com/office/drawing/2014/main" id="{8F7EB48E-7345-4EA3-AFF8-96F66AAA4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1" name="Freeform 1747">
              <a:extLst>
                <a:ext uri="{FF2B5EF4-FFF2-40B4-BE49-F238E27FC236}">
                  <a16:creationId xmlns:a16="http://schemas.microsoft.com/office/drawing/2014/main" id="{E3DDFA1D-B252-420F-BC05-112CA18B5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2" name="Freeform 1748">
              <a:extLst>
                <a:ext uri="{FF2B5EF4-FFF2-40B4-BE49-F238E27FC236}">
                  <a16:creationId xmlns:a16="http://schemas.microsoft.com/office/drawing/2014/main" id="{A39088D9-CCC7-482D-AB73-F1CB7AA56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3" name="Freeform 1749">
              <a:extLst>
                <a:ext uri="{FF2B5EF4-FFF2-40B4-BE49-F238E27FC236}">
                  <a16:creationId xmlns:a16="http://schemas.microsoft.com/office/drawing/2014/main" id="{C0AACD32-BA28-4CC0-A13A-82B0CE9B9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4" name="Freeform 1750">
              <a:extLst>
                <a:ext uri="{FF2B5EF4-FFF2-40B4-BE49-F238E27FC236}">
                  <a16:creationId xmlns:a16="http://schemas.microsoft.com/office/drawing/2014/main" id="{F3FAD278-12C3-4615-8232-BE0E1F3EA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5" name="Freeform 1751">
              <a:extLst>
                <a:ext uri="{FF2B5EF4-FFF2-40B4-BE49-F238E27FC236}">
                  <a16:creationId xmlns:a16="http://schemas.microsoft.com/office/drawing/2014/main" id="{1E14207E-CA72-417D-A0F3-895A28A87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6" name="Freeform 1752">
              <a:extLst>
                <a:ext uri="{FF2B5EF4-FFF2-40B4-BE49-F238E27FC236}">
                  <a16:creationId xmlns:a16="http://schemas.microsoft.com/office/drawing/2014/main" id="{69CB833D-F317-441E-8843-80CE7DF3E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7" name="Freeform 1753">
              <a:extLst>
                <a:ext uri="{FF2B5EF4-FFF2-40B4-BE49-F238E27FC236}">
                  <a16:creationId xmlns:a16="http://schemas.microsoft.com/office/drawing/2014/main" id="{C4A53005-8CDC-4577-A69F-AB6AD449B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8" name="Freeform 1754">
              <a:extLst>
                <a:ext uri="{FF2B5EF4-FFF2-40B4-BE49-F238E27FC236}">
                  <a16:creationId xmlns:a16="http://schemas.microsoft.com/office/drawing/2014/main" id="{845E9F04-356E-4BBA-9FD5-E8668CEE6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999" name="Freeform 1755">
              <a:extLst>
                <a:ext uri="{FF2B5EF4-FFF2-40B4-BE49-F238E27FC236}">
                  <a16:creationId xmlns:a16="http://schemas.microsoft.com/office/drawing/2014/main" id="{B9CC9390-E9A0-43FD-AEC5-25E853701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0" name="Freeform 1756">
              <a:extLst>
                <a:ext uri="{FF2B5EF4-FFF2-40B4-BE49-F238E27FC236}">
                  <a16:creationId xmlns:a16="http://schemas.microsoft.com/office/drawing/2014/main" id="{1157F36E-8212-47F2-BEB3-EAB7D0BB5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1" name="Freeform 1757">
              <a:extLst>
                <a:ext uri="{FF2B5EF4-FFF2-40B4-BE49-F238E27FC236}">
                  <a16:creationId xmlns:a16="http://schemas.microsoft.com/office/drawing/2014/main" id="{67FDEBCB-C4C0-4BEE-B261-F8454A7F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2" name="Freeform 1758">
              <a:extLst>
                <a:ext uri="{FF2B5EF4-FFF2-40B4-BE49-F238E27FC236}">
                  <a16:creationId xmlns:a16="http://schemas.microsoft.com/office/drawing/2014/main" id="{1C497045-C242-446F-B457-5AB01934F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3" name="Freeform 1759">
              <a:extLst>
                <a:ext uri="{FF2B5EF4-FFF2-40B4-BE49-F238E27FC236}">
                  <a16:creationId xmlns:a16="http://schemas.microsoft.com/office/drawing/2014/main" id="{C5790CC7-576C-4EE9-A82B-D47DE7E5E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4" name="Freeform 1760">
              <a:extLst>
                <a:ext uri="{FF2B5EF4-FFF2-40B4-BE49-F238E27FC236}">
                  <a16:creationId xmlns:a16="http://schemas.microsoft.com/office/drawing/2014/main" id="{B7755714-7AE4-4EAA-B386-AC2CC7C64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5" name="Freeform 1761">
              <a:extLst>
                <a:ext uri="{FF2B5EF4-FFF2-40B4-BE49-F238E27FC236}">
                  <a16:creationId xmlns:a16="http://schemas.microsoft.com/office/drawing/2014/main" id="{4947B3FA-7225-40AC-B77A-642C9A0EF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6" name="Freeform 1762">
              <a:extLst>
                <a:ext uri="{FF2B5EF4-FFF2-40B4-BE49-F238E27FC236}">
                  <a16:creationId xmlns:a16="http://schemas.microsoft.com/office/drawing/2014/main" id="{35AE4FB1-CB78-494C-9E38-AD5D6EB53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7" name="Freeform 1763">
              <a:extLst>
                <a:ext uri="{FF2B5EF4-FFF2-40B4-BE49-F238E27FC236}">
                  <a16:creationId xmlns:a16="http://schemas.microsoft.com/office/drawing/2014/main" id="{2314898F-F739-423B-8242-EBE622B07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8" name="Freeform 1764">
              <a:extLst>
                <a:ext uri="{FF2B5EF4-FFF2-40B4-BE49-F238E27FC236}">
                  <a16:creationId xmlns:a16="http://schemas.microsoft.com/office/drawing/2014/main" id="{EE3890B9-D5DB-4F4F-BF03-61A4E71D2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09" name="Freeform 1765">
              <a:extLst>
                <a:ext uri="{FF2B5EF4-FFF2-40B4-BE49-F238E27FC236}">
                  <a16:creationId xmlns:a16="http://schemas.microsoft.com/office/drawing/2014/main" id="{D21CB213-D830-419E-95AB-B36AECBFA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0" name="Freeform 1766">
              <a:extLst>
                <a:ext uri="{FF2B5EF4-FFF2-40B4-BE49-F238E27FC236}">
                  <a16:creationId xmlns:a16="http://schemas.microsoft.com/office/drawing/2014/main" id="{9E6034CC-D0F9-45C6-9F3E-4EBD74743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1" name="Freeform 1767">
              <a:extLst>
                <a:ext uri="{FF2B5EF4-FFF2-40B4-BE49-F238E27FC236}">
                  <a16:creationId xmlns:a16="http://schemas.microsoft.com/office/drawing/2014/main" id="{5A212AA7-D1A2-44CE-909D-7A4AC1EE4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2" name="Freeform 1768">
              <a:extLst>
                <a:ext uri="{FF2B5EF4-FFF2-40B4-BE49-F238E27FC236}">
                  <a16:creationId xmlns:a16="http://schemas.microsoft.com/office/drawing/2014/main" id="{3CA23301-81BE-45B6-87D6-AB9BE3144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3" name="Freeform 1769">
              <a:extLst>
                <a:ext uri="{FF2B5EF4-FFF2-40B4-BE49-F238E27FC236}">
                  <a16:creationId xmlns:a16="http://schemas.microsoft.com/office/drawing/2014/main" id="{7DB3BD0E-7ABB-467F-BFA0-5D0775D8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4" name="Freeform 1770">
              <a:extLst>
                <a:ext uri="{FF2B5EF4-FFF2-40B4-BE49-F238E27FC236}">
                  <a16:creationId xmlns:a16="http://schemas.microsoft.com/office/drawing/2014/main" id="{9798A847-186F-418F-B50B-D0E54E040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5" name="Oval 1771">
              <a:extLst>
                <a:ext uri="{FF2B5EF4-FFF2-40B4-BE49-F238E27FC236}">
                  <a16:creationId xmlns:a16="http://schemas.microsoft.com/office/drawing/2014/main" id="{57B06C0A-FD6D-4646-BA35-9ADB69640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16" name="Freeform 1772">
              <a:extLst>
                <a:ext uri="{FF2B5EF4-FFF2-40B4-BE49-F238E27FC236}">
                  <a16:creationId xmlns:a16="http://schemas.microsoft.com/office/drawing/2014/main" id="{70BA54FD-0C3D-4902-815B-536D3A899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7" name="Freeform 1773">
              <a:extLst>
                <a:ext uri="{FF2B5EF4-FFF2-40B4-BE49-F238E27FC236}">
                  <a16:creationId xmlns:a16="http://schemas.microsoft.com/office/drawing/2014/main" id="{24069D29-3C8F-428C-AF4F-4C683D99C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8" name="Freeform 1774">
              <a:extLst>
                <a:ext uri="{FF2B5EF4-FFF2-40B4-BE49-F238E27FC236}">
                  <a16:creationId xmlns:a16="http://schemas.microsoft.com/office/drawing/2014/main" id="{04930EE8-6C7E-49F7-AB5B-FDB44C0C5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19" name="Freeform 1775">
              <a:extLst>
                <a:ext uri="{FF2B5EF4-FFF2-40B4-BE49-F238E27FC236}">
                  <a16:creationId xmlns:a16="http://schemas.microsoft.com/office/drawing/2014/main" id="{357793A9-1B30-49A9-945C-FF03F9D21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0" name="Oval 1776">
              <a:extLst>
                <a:ext uri="{FF2B5EF4-FFF2-40B4-BE49-F238E27FC236}">
                  <a16:creationId xmlns:a16="http://schemas.microsoft.com/office/drawing/2014/main" id="{26C6E352-FA1D-44BB-A0B1-DAF1815B7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021" name="Freeform 1777">
              <a:extLst>
                <a:ext uri="{FF2B5EF4-FFF2-40B4-BE49-F238E27FC236}">
                  <a16:creationId xmlns:a16="http://schemas.microsoft.com/office/drawing/2014/main" id="{381345DB-6D32-4005-831C-BA3ED7CF4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2" name="Freeform 1778">
              <a:extLst>
                <a:ext uri="{FF2B5EF4-FFF2-40B4-BE49-F238E27FC236}">
                  <a16:creationId xmlns:a16="http://schemas.microsoft.com/office/drawing/2014/main" id="{B442B597-7CF2-4C0D-8B49-39F0CE308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3" name="Freeform 1779">
              <a:extLst>
                <a:ext uri="{FF2B5EF4-FFF2-40B4-BE49-F238E27FC236}">
                  <a16:creationId xmlns:a16="http://schemas.microsoft.com/office/drawing/2014/main" id="{AE016443-9B98-4C49-AB07-9B6CE5CC7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4" name="Freeform 1780">
              <a:extLst>
                <a:ext uri="{FF2B5EF4-FFF2-40B4-BE49-F238E27FC236}">
                  <a16:creationId xmlns:a16="http://schemas.microsoft.com/office/drawing/2014/main" id="{B639D030-F917-4F7F-B1AB-C8625FD11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5" name="Freeform 1781">
              <a:extLst>
                <a:ext uri="{FF2B5EF4-FFF2-40B4-BE49-F238E27FC236}">
                  <a16:creationId xmlns:a16="http://schemas.microsoft.com/office/drawing/2014/main" id="{E4D6996E-64C2-41F6-80C7-3DD94CD6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6" name="Freeform 1782">
              <a:extLst>
                <a:ext uri="{FF2B5EF4-FFF2-40B4-BE49-F238E27FC236}">
                  <a16:creationId xmlns:a16="http://schemas.microsoft.com/office/drawing/2014/main" id="{3B05DA5D-D123-4D91-980F-DE21BE139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7" name="Freeform 1783">
              <a:extLst>
                <a:ext uri="{FF2B5EF4-FFF2-40B4-BE49-F238E27FC236}">
                  <a16:creationId xmlns:a16="http://schemas.microsoft.com/office/drawing/2014/main" id="{E269C649-8D99-4E22-94DF-B456AAD0E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8" name="Freeform 1784">
              <a:extLst>
                <a:ext uri="{FF2B5EF4-FFF2-40B4-BE49-F238E27FC236}">
                  <a16:creationId xmlns:a16="http://schemas.microsoft.com/office/drawing/2014/main" id="{13A9DE01-FE88-4FDE-8FB6-56E55A68A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29" name="Freeform 1785">
              <a:extLst>
                <a:ext uri="{FF2B5EF4-FFF2-40B4-BE49-F238E27FC236}">
                  <a16:creationId xmlns:a16="http://schemas.microsoft.com/office/drawing/2014/main" id="{4BE8C5AE-6DC8-4710-B83D-B72CB501D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0" name="Freeform 1786">
              <a:extLst>
                <a:ext uri="{FF2B5EF4-FFF2-40B4-BE49-F238E27FC236}">
                  <a16:creationId xmlns:a16="http://schemas.microsoft.com/office/drawing/2014/main" id="{FB87970C-2D59-4679-BD54-7D016E78D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1" name="Freeform 1787">
              <a:extLst>
                <a:ext uri="{FF2B5EF4-FFF2-40B4-BE49-F238E27FC236}">
                  <a16:creationId xmlns:a16="http://schemas.microsoft.com/office/drawing/2014/main" id="{E5D6325A-BCC8-4D03-AB2F-9F67077B3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2" name="Freeform 1788">
              <a:extLst>
                <a:ext uri="{FF2B5EF4-FFF2-40B4-BE49-F238E27FC236}">
                  <a16:creationId xmlns:a16="http://schemas.microsoft.com/office/drawing/2014/main" id="{4733E311-0C7D-43D7-8FA0-2FF8A6E9F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3" name="Freeform 1789">
              <a:extLst>
                <a:ext uri="{FF2B5EF4-FFF2-40B4-BE49-F238E27FC236}">
                  <a16:creationId xmlns:a16="http://schemas.microsoft.com/office/drawing/2014/main" id="{C3EFF696-7DD6-45B1-ABE5-43DBCD196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4" name="Freeform 1790">
              <a:extLst>
                <a:ext uri="{FF2B5EF4-FFF2-40B4-BE49-F238E27FC236}">
                  <a16:creationId xmlns:a16="http://schemas.microsoft.com/office/drawing/2014/main" id="{2B5260AF-BDFB-4544-96FF-DF8B6E9B8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5" name="Freeform 1791">
              <a:extLst>
                <a:ext uri="{FF2B5EF4-FFF2-40B4-BE49-F238E27FC236}">
                  <a16:creationId xmlns:a16="http://schemas.microsoft.com/office/drawing/2014/main" id="{66E3C94E-9FD2-4719-9AB8-A23182CE5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6" name="Freeform 1792">
              <a:extLst>
                <a:ext uri="{FF2B5EF4-FFF2-40B4-BE49-F238E27FC236}">
                  <a16:creationId xmlns:a16="http://schemas.microsoft.com/office/drawing/2014/main" id="{2C759AFD-8A56-4C62-9A5A-21CFBF5FE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7" name="Freeform 1793">
              <a:extLst>
                <a:ext uri="{FF2B5EF4-FFF2-40B4-BE49-F238E27FC236}">
                  <a16:creationId xmlns:a16="http://schemas.microsoft.com/office/drawing/2014/main" id="{B8A31F71-5C47-4873-8A32-C7FEB70FA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8" name="Freeform 1794">
              <a:extLst>
                <a:ext uri="{FF2B5EF4-FFF2-40B4-BE49-F238E27FC236}">
                  <a16:creationId xmlns:a16="http://schemas.microsoft.com/office/drawing/2014/main" id="{D14E35EE-CB6C-4F1B-94AA-2B2F024B8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39" name="Freeform 1795">
              <a:extLst>
                <a:ext uri="{FF2B5EF4-FFF2-40B4-BE49-F238E27FC236}">
                  <a16:creationId xmlns:a16="http://schemas.microsoft.com/office/drawing/2014/main" id="{F295D3A0-718D-4034-88C8-0C022DEF8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0" name="Freeform 1796">
              <a:extLst>
                <a:ext uri="{FF2B5EF4-FFF2-40B4-BE49-F238E27FC236}">
                  <a16:creationId xmlns:a16="http://schemas.microsoft.com/office/drawing/2014/main" id="{F86C900C-7EAC-45F6-85B3-46979256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1" name="Freeform 1797">
              <a:extLst>
                <a:ext uri="{FF2B5EF4-FFF2-40B4-BE49-F238E27FC236}">
                  <a16:creationId xmlns:a16="http://schemas.microsoft.com/office/drawing/2014/main" id="{A74A5714-E2B2-4941-9FD9-9A5708019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2" name="Freeform 1798">
              <a:extLst>
                <a:ext uri="{FF2B5EF4-FFF2-40B4-BE49-F238E27FC236}">
                  <a16:creationId xmlns:a16="http://schemas.microsoft.com/office/drawing/2014/main" id="{82B7E948-6BA2-4969-8C99-E5D83BD18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3" name="Freeform 1799">
              <a:extLst>
                <a:ext uri="{FF2B5EF4-FFF2-40B4-BE49-F238E27FC236}">
                  <a16:creationId xmlns:a16="http://schemas.microsoft.com/office/drawing/2014/main" id="{F0D44C04-A9F3-4B25-BCF0-D054FE84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4" name="Freeform 1800">
              <a:extLst>
                <a:ext uri="{FF2B5EF4-FFF2-40B4-BE49-F238E27FC236}">
                  <a16:creationId xmlns:a16="http://schemas.microsoft.com/office/drawing/2014/main" id="{3D21AA20-16AA-47B6-8BD1-549C74CD7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5" name="Freeform 1801">
              <a:extLst>
                <a:ext uri="{FF2B5EF4-FFF2-40B4-BE49-F238E27FC236}">
                  <a16:creationId xmlns:a16="http://schemas.microsoft.com/office/drawing/2014/main" id="{B3BEF739-9DB3-4C95-BBE7-332249D61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6" name="Freeform 1802">
              <a:extLst>
                <a:ext uri="{FF2B5EF4-FFF2-40B4-BE49-F238E27FC236}">
                  <a16:creationId xmlns:a16="http://schemas.microsoft.com/office/drawing/2014/main" id="{B85BAD67-7A6B-4E01-B0F1-C2D40821F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7" name="Freeform 1803">
              <a:extLst>
                <a:ext uri="{FF2B5EF4-FFF2-40B4-BE49-F238E27FC236}">
                  <a16:creationId xmlns:a16="http://schemas.microsoft.com/office/drawing/2014/main" id="{9D5C5A02-4110-4F5B-826E-C1E29D190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8" name="Freeform 1804">
              <a:extLst>
                <a:ext uri="{FF2B5EF4-FFF2-40B4-BE49-F238E27FC236}">
                  <a16:creationId xmlns:a16="http://schemas.microsoft.com/office/drawing/2014/main" id="{C539CF10-108C-4BDF-992E-53CE3AE87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49" name="Freeform 1805">
              <a:extLst>
                <a:ext uri="{FF2B5EF4-FFF2-40B4-BE49-F238E27FC236}">
                  <a16:creationId xmlns:a16="http://schemas.microsoft.com/office/drawing/2014/main" id="{EB5589F2-FD8E-46ED-BF73-F0F412F85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0" name="Freeform 1806">
              <a:extLst>
                <a:ext uri="{FF2B5EF4-FFF2-40B4-BE49-F238E27FC236}">
                  <a16:creationId xmlns:a16="http://schemas.microsoft.com/office/drawing/2014/main" id="{FD01E2B3-FD73-42B5-8807-43EF9216A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1" name="Freeform 1807">
              <a:extLst>
                <a:ext uri="{FF2B5EF4-FFF2-40B4-BE49-F238E27FC236}">
                  <a16:creationId xmlns:a16="http://schemas.microsoft.com/office/drawing/2014/main" id="{E5580522-9C70-4C08-86A5-7EE504DE5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2" name="Freeform 1808">
              <a:extLst>
                <a:ext uri="{FF2B5EF4-FFF2-40B4-BE49-F238E27FC236}">
                  <a16:creationId xmlns:a16="http://schemas.microsoft.com/office/drawing/2014/main" id="{6506F995-8EC9-4A07-B66E-BB7B3E0A9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3" name="Freeform 1809">
              <a:extLst>
                <a:ext uri="{FF2B5EF4-FFF2-40B4-BE49-F238E27FC236}">
                  <a16:creationId xmlns:a16="http://schemas.microsoft.com/office/drawing/2014/main" id="{F650F38A-8D0D-436D-AEDD-83E8CFFFC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4" name="Freeform 1810">
              <a:extLst>
                <a:ext uri="{FF2B5EF4-FFF2-40B4-BE49-F238E27FC236}">
                  <a16:creationId xmlns:a16="http://schemas.microsoft.com/office/drawing/2014/main" id="{F401A44D-467B-485E-8B87-2304BD590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5" name="Freeform 1811">
              <a:extLst>
                <a:ext uri="{FF2B5EF4-FFF2-40B4-BE49-F238E27FC236}">
                  <a16:creationId xmlns:a16="http://schemas.microsoft.com/office/drawing/2014/main" id="{8A9335C8-70D9-4F37-81A4-51DF92893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6" name="Freeform 1812">
              <a:extLst>
                <a:ext uri="{FF2B5EF4-FFF2-40B4-BE49-F238E27FC236}">
                  <a16:creationId xmlns:a16="http://schemas.microsoft.com/office/drawing/2014/main" id="{2539DCAB-3F41-4A17-B77F-A72EDC581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7" name="Freeform 1813">
              <a:extLst>
                <a:ext uri="{FF2B5EF4-FFF2-40B4-BE49-F238E27FC236}">
                  <a16:creationId xmlns:a16="http://schemas.microsoft.com/office/drawing/2014/main" id="{04A34B13-1A67-4A33-AEE9-331275ABC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8" name="Freeform 1814">
              <a:extLst>
                <a:ext uri="{FF2B5EF4-FFF2-40B4-BE49-F238E27FC236}">
                  <a16:creationId xmlns:a16="http://schemas.microsoft.com/office/drawing/2014/main" id="{A6B911CD-3B85-4CC1-9AEF-CD4A5EBF1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59" name="Freeform 1815">
              <a:extLst>
                <a:ext uri="{FF2B5EF4-FFF2-40B4-BE49-F238E27FC236}">
                  <a16:creationId xmlns:a16="http://schemas.microsoft.com/office/drawing/2014/main" id="{1FB40288-3D3A-4F15-AC6C-EF91DF1FE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0" name="Freeform 1816">
              <a:extLst>
                <a:ext uri="{FF2B5EF4-FFF2-40B4-BE49-F238E27FC236}">
                  <a16:creationId xmlns:a16="http://schemas.microsoft.com/office/drawing/2014/main" id="{60E3C5DC-CCC1-484A-AFE4-535158070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1" name="Freeform 1817">
              <a:extLst>
                <a:ext uri="{FF2B5EF4-FFF2-40B4-BE49-F238E27FC236}">
                  <a16:creationId xmlns:a16="http://schemas.microsoft.com/office/drawing/2014/main" id="{2455F823-2695-481A-8398-1EADCB71B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2" name="Freeform 1818">
              <a:extLst>
                <a:ext uri="{FF2B5EF4-FFF2-40B4-BE49-F238E27FC236}">
                  <a16:creationId xmlns:a16="http://schemas.microsoft.com/office/drawing/2014/main" id="{C3B4AE04-D8B3-45F3-8BA0-53D46AC3A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3" name="Freeform 1819">
              <a:extLst>
                <a:ext uri="{FF2B5EF4-FFF2-40B4-BE49-F238E27FC236}">
                  <a16:creationId xmlns:a16="http://schemas.microsoft.com/office/drawing/2014/main" id="{1DF76131-593A-4946-A859-2B7D4A7F3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4" name="Freeform 1820">
              <a:extLst>
                <a:ext uri="{FF2B5EF4-FFF2-40B4-BE49-F238E27FC236}">
                  <a16:creationId xmlns:a16="http://schemas.microsoft.com/office/drawing/2014/main" id="{7399ABBE-A613-42A7-93B3-AD0D12460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5" name="Freeform 1821">
              <a:extLst>
                <a:ext uri="{FF2B5EF4-FFF2-40B4-BE49-F238E27FC236}">
                  <a16:creationId xmlns:a16="http://schemas.microsoft.com/office/drawing/2014/main" id="{53776771-EBAE-4BBC-AAC8-512CCE7FD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6" name="Freeform 1822">
              <a:extLst>
                <a:ext uri="{FF2B5EF4-FFF2-40B4-BE49-F238E27FC236}">
                  <a16:creationId xmlns:a16="http://schemas.microsoft.com/office/drawing/2014/main" id="{981F307F-3E73-4B54-B090-240499206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7" name="Freeform 1823">
              <a:extLst>
                <a:ext uri="{FF2B5EF4-FFF2-40B4-BE49-F238E27FC236}">
                  <a16:creationId xmlns:a16="http://schemas.microsoft.com/office/drawing/2014/main" id="{D4FEE085-052E-4C07-AD9F-2C95791CD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8" name="Freeform 1824">
              <a:extLst>
                <a:ext uri="{FF2B5EF4-FFF2-40B4-BE49-F238E27FC236}">
                  <a16:creationId xmlns:a16="http://schemas.microsoft.com/office/drawing/2014/main" id="{2E2338D7-ED92-417F-B700-551E4301A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69" name="Freeform 1825">
              <a:extLst>
                <a:ext uri="{FF2B5EF4-FFF2-40B4-BE49-F238E27FC236}">
                  <a16:creationId xmlns:a16="http://schemas.microsoft.com/office/drawing/2014/main" id="{90F2940E-1855-408C-BC8E-8D2F893DB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0" name="Freeform 1826">
              <a:extLst>
                <a:ext uri="{FF2B5EF4-FFF2-40B4-BE49-F238E27FC236}">
                  <a16:creationId xmlns:a16="http://schemas.microsoft.com/office/drawing/2014/main" id="{D2EFB776-FB50-407A-A2CB-93D3AA3F4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1" name="Freeform 1827">
              <a:extLst>
                <a:ext uri="{FF2B5EF4-FFF2-40B4-BE49-F238E27FC236}">
                  <a16:creationId xmlns:a16="http://schemas.microsoft.com/office/drawing/2014/main" id="{36C988E0-2103-4B2F-9766-D9B6665A7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2" name="Freeform 1828">
              <a:extLst>
                <a:ext uri="{FF2B5EF4-FFF2-40B4-BE49-F238E27FC236}">
                  <a16:creationId xmlns:a16="http://schemas.microsoft.com/office/drawing/2014/main" id="{A4BC8124-762D-4804-A230-CB84E2E96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3" name="Freeform 1829">
              <a:extLst>
                <a:ext uri="{FF2B5EF4-FFF2-40B4-BE49-F238E27FC236}">
                  <a16:creationId xmlns:a16="http://schemas.microsoft.com/office/drawing/2014/main" id="{A42B9301-44B9-48B5-AF99-E7ADBF30B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4" name="Freeform 1830">
              <a:extLst>
                <a:ext uri="{FF2B5EF4-FFF2-40B4-BE49-F238E27FC236}">
                  <a16:creationId xmlns:a16="http://schemas.microsoft.com/office/drawing/2014/main" id="{BB3153B0-B5A3-4322-B2EE-9FC943789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5" name="Freeform 1831">
              <a:extLst>
                <a:ext uri="{FF2B5EF4-FFF2-40B4-BE49-F238E27FC236}">
                  <a16:creationId xmlns:a16="http://schemas.microsoft.com/office/drawing/2014/main" id="{442583B1-CA7F-42E4-A787-694E0D593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6" name="Freeform 1832">
              <a:extLst>
                <a:ext uri="{FF2B5EF4-FFF2-40B4-BE49-F238E27FC236}">
                  <a16:creationId xmlns:a16="http://schemas.microsoft.com/office/drawing/2014/main" id="{F8AE6C4D-B151-47B3-AFC2-C3391E248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3657"/>
              <a:ext cx="762" cy="350"/>
            </a:xfrm>
            <a:custGeom>
              <a:avLst/>
              <a:gdLst>
                <a:gd name="T0" fmla="*/ 144 w 1322"/>
                <a:gd name="T1" fmla="*/ 1 h 608"/>
                <a:gd name="T2" fmla="*/ 112 w 1322"/>
                <a:gd name="T3" fmla="*/ 29 h 608"/>
                <a:gd name="T4" fmla="*/ 78 w 1322"/>
                <a:gd name="T5" fmla="*/ 45 h 608"/>
                <a:gd name="T6" fmla="*/ 43 w 1322"/>
                <a:gd name="T7" fmla="*/ 52 h 608"/>
                <a:gd name="T8" fmla="*/ 1 w 1322"/>
                <a:gd name="T9" fmla="*/ 77 h 608"/>
                <a:gd name="T10" fmla="*/ 1 w 1322"/>
                <a:gd name="T11" fmla="*/ 78 h 608"/>
                <a:gd name="T12" fmla="*/ 32 w 1322"/>
                <a:gd name="T13" fmla="*/ 61 h 608"/>
                <a:gd name="T14" fmla="*/ 65 w 1322"/>
                <a:gd name="T15" fmla="*/ 50 h 608"/>
                <a:gd name="T16" fmla="*/ 76 w 1322"/>
                <a:gd name="T17" fmla="*/ 49 h 608"/>
                <a:gd name="T18" fmla="*/ 46 w 1322"/>
                <a:gd name="T19" fmla="*/ 115 h 608"/>
                <a:gd name="T20" fmla="*/ 47 w 1322"/>
                <a:gd name="T21" fmla="*/ 115 h 608"/>
                <a:gd name="T22" fmla="*/ 77 w 1322"/>
                <a:gd name="T23" fmla="*/ 51 h 608"/>
                <a:gd name="T24" fmla="*/ 103 w 1322"/>
                <a:gd name="T25" fmla="*/ 36 h 608"/>
                <a:gd name="T26" fmla="*/ 108 w 1322"/>
                <a:gd name="T27" fmla="*/ 58 h 608"/>
                <a:gd name="T28" fmla="*/ 129 w 1322"/>
                <a:gd name="T29" fmla="*/ 100 h 608"/>
                <a:gd name="T30" fmla="*/ 131 w 1322"/>
                <a:gd name="T31" fmla="*/ 100 h 608"/>
                <a:gd name="T32" fmla="*/ 118 w 1322"/>
                <a:gd name="T33" fmla="*/ 64 h 608"/>
                <a:gd name="T34" fmla="*/ 108 w 1322"/>
                <a:gd name="T35" fmla="*/ 34 h 608"/>
                <a:gd name="T36" fmla="*/ 151 w 1322"/>
                <a:gd name="T37" fmla="*/ 5 h 608"/>
                <a:gd name="T38" fmla="*/ 164 w 1322"/>
                <a:gd name="T39" fmla="*/ 36 h 608"/>
                <a:gd name="T40" fmla="*/ 168 w 1322"/>
                <a:gd name="T41" fmla="*/ 48 h 608"/>
                <a:gd name="T42" fmla="*/ 171 w 1322"/>
                <a:gd name="T43" fmla="*/ 95 h 608"/>
                <a:gd name="T44" fmla="*/ 173 w 1322"/>
                <a:gd name="T45" fmla="*/ 95 h 608"/>
                <a:gd name="T46" fmla="*/ 170 w 1322"/>
                <a:gd name="T47" fmla="*/ 56 h 608"/>
                <a:gd name="T48" fmla="*/ 166 w 1322"/>
                <a:gd name="T49" fmla="*/ 37 h 608"/>
                <a:gd name="T50" fmla="*/ 197 w 1322"/>
                <a:gd name="T51" fmla="*/ 43 h 608"/>
                <a:gd name="T52" fmla="*/ 244 w 1322"/>
                <a:gd name="T53" fmla="*/ 86 h 608"/>
                <a:gd name="T54" fmla="*/ 245 w 1322"/>
                <a:gd name="T55" fmla="*/ 86 h 608"/>
                <a:gd name="T56" fmla="*/ 199 w 1322"/>
                <a:gd name="T57" fmla="*/ 41 h 608"/>
                <a:gd name="T58" fmla="*/ 221 w 1322"/>
                <a:gd name="T59" fmla="*/ 34 h 608"/>
                <a:gd name="T60" fmla="*/ 253 w 1322"/>
                <a:gd name="T61" fmla="*/ 18 h 608"/>
                <a:gd name="T62" fmla="*/ 252 w 1322"/>
                <a:gd name="T63" fmla="*/ 17 h 608"/>
                <a:gd name="T64" fmla="*/ 224 w 1322"/>
                <a:gd name="T65" fmla="*/ 29 h 608"/>
                <a:gd name="T66" fmla="*/ 195 w 1322"/>
                <a:gd name="T67" fmla="*/ 39 h 608"/>
                <a:gd name="T68" fmla="*/ 160 w 1322"/>
                <a:gd name="T69" fmla="*/ 17 h 608"/>
                <a:gd name="T70" fmla="*/ 159 w 1322"/>
                <a:gd name="T71" fmla="*/ 1 h 608"/>
                <a:gd name="T72" fmla="*/ 144 w 1322"/>
                <a:gd name="T73" fmla="*/ 1 h 60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22" h="608">
                  <a:moveTo>
                    <a:pt x="750" y="3"/>
                  </a:moveTo>
                  <a:cubicBezTo>
                    <a:pt x="750" y="3"/>
                    <a:pt x="735" y="118"/>
                    <a:pt x="584" y="150"/>
                  </a:cubicBezTo>
                  <a:cubicBezTo>
                    <a:pt x="477" y="173"/>
                    <a:pt x="427" y="227"/>
                    <a:pt x="408" y="238"/>
                  </a:cubicBezTo>
                  <a:cubicBezTo>
                    <a:pt x="370" y="259"/>
                    <a:pt x="304" y="227"/>
                    <a:pt x="224" y="271"/>
                  </a:cubicBezTo>
                  <a:cubicBezTo>
                    <a:pt x="144" y="316"/>
                    <a:pt x="101" y="378"/>
                    <a:pt x="3" y="402"/>
                  </a:cubicBezTo>
                  <a:cubicBezTo>
                    <a:pt x="3" y="402"/>
                    <a:pt x="0" y="407"/>
                    <a:pt x="5" y="410"/>
                  </a:cubicBezTo>
                  <a:cubicBezTo>
                    <a:pt x="5" y="410"/>
                    <a:pt x="83" y="394"/>
                    <a:pt x="170" y="320"/>
                  </a:cubicBezTo>
                  <a:cubicBezTo>
                    <a:pt x="213" y="283"/>
                    <a:pt x="258" y="257"/>
                    <a:pt x="340" y="260"/>
                  </a:cubicBezTo>
                  <a:cubicBezTo>
                    <a:pt x="364" y="261"/>
                    <a:pt x="393" y="257"/>
                    <a:pt x="393" y="257"/>
                  </a:cubicBezTo>
                  <a:cubicBezTo>
                    <a:pt x="393" y="257"/>
                    <a:pt x="260" y="337"/>
                    <a:pt x="239" y="604"/>
                  </a:cubicBezTo>
                  <a:cubicBezTo>
                    <a:pt x="239" y="604"/>
                    <a:pt x="246" y="608"/>
                    <a:pt x="248" y="604"/>
                  </a:cubicBezTo>
                  <a:cubicBezTo>
                    <a:pt x="248" y="604"/>
                    <a:pt x="239" y="399"/>
                    <a:pt x="403" y="266"/>
                  </a:cubicBezTo>
                  <a:cubicBezTo>
                    <a:pt x="443" y="234"/>
                    <a:pt x="470" y="205"/>
                    <a:pt x="537" y="186"/>
                  </a:cubicBezTo>
                  <a:cubicBezTo>
                    <a:pt x="537" y="186"/>
                    <a:pt x="485" y="224"/>
                    <a:pt x="564" y="302"/>
                  </a:cubicBezTo>
                  <a:cubicBezTo>
                    <a:pt x="642" y="379"/>
                    <a:pt x="678" y="434"/>
                    <a:pt x="675" y="527"/>
                  </a:cubicBezTo>
                  <a:cubicBezTo>
                    <a:pt x="675" y="527"/>
                    <a:pt x="677" y="532"/>
                    <a:pt x="682" y="524"/>
                  </a:cubicBezTo>
                  <a:cubicBezTo>
                    <a:pt x="682" y="524"/>
                    <a:pt x="699" y="423"/>
                    <a:pt x="617" y="339"/>
                  </a:cubicBezTo>
                  <a:cubicBezTo>
                    <a:pt x="545" y="265"/>
                    <a:pt x="503" y="219"/>
                    <a:pt x="562" y="177"/>
                  </a:cubicBezTo>
                  <a:cubicBezTo>
                    <a:pt x="562" y="177"/>
                    <a:pt x="742" y="155"/>
                    <a:pt x="788" y="26"/>
                  </a:cubicBezTo>
                  <a:cubicBezTo>
                    <a:pt x="788" y="26"/>
                    <a:pt x="800" y="138"/>
                    <a:pt x="854" y="186"/>
                  </a:cubicBezTo>
                  <a:cubicBezTo>
                    <a:pt x="854" y="186"/>
                    <a:pt x="872" y="226"/>
                    <a:pt x="877" y="253"/>
                  </a:cubicBezTo>
                  <a:cubicBezTo>
                    <a:pt x="885" y="299"/>
                    <a:pt x="852" y="388"/>
                    <a:pt x="896" y="499"/>
                  </a:cubicBezTo>
                  <a:cubicBezTo>
                    <a:pt x="896" y="499"/>
                    <a:pt x="900" y="501"/>
                    <a:pt x="903" y="497"/>
                  </a:cubicBezTo>
                  <a:cubicBezTo>
                    <a:pt x="903" y="497"/>
                    <a:pt x="868" y="417"/>
                    <a:pt x="886" y="294"/>
                  </a:cubicBezTo>
                  <a:cubicBezTo>
                    <a:pt x="892" y="255"/>
                    <a:pt x="872" y="204"/>
                    <a:pt x="866" y="195"/>
                  </a:cubicBezTo>
                  <a:cubicBezTo>
                    <a:pt x="866" y="195"/>
                    <a:pt x="897" y="229"/>
                    <a:pt x="1026" y="227"/>
                  </a:cubicBezTo>
                  <a:cubicBezTo>
                    <a:pt x="1166" y="223"/>
                    <a:pt x="1254" y="324"/>
                    <a:pt x="1276" y="452"/>
                  </a:cubicBezTo>
                  <a:cubicBezTo>
                    <a:pt x="1276" y="452"/>
                    <a:pt x="1279" y="455"/>
                    <a:pt x="1281" y="451"/>
                  </a:cubicBezTo>
                  <a:cubicBezTo>
                    <a:pt x="1281" y="451"/>
                    <a:pt x="1243" y="213"/>
                    <a:pt x="1038" y="217"/>
                  </a:cubicBezTo>
                  <a:cubicBezTo>
                    <a:pt x="1038" y="217"/>
                    <a:pt x="1117" y="208"/>
                    <a:pt x="1155" y="179"/>
                  </a:cubicBezTo>
                  <a:cubicBezTo>
                    <a:pt x="1205" y="142"/>
                    <a:pt x="1271" y="97"/>
                    <a:pt x="1320" y="92"/>
                  </a:cubicBezTo>
                  <a:cubicBezTo>
                    <a:pt x="1320" y="92"/>
                    <a:pt x="1322" y="87"/>
                    <a:pt x="1318" y="86"/>
                  </a:cubicBezTo>
                  <a:cubicBezTo>
                    <a:pt x="1318" y="86"/>
                    <a:pt x="1246" y="89"/>
                    <a:pt x="1169" y="151"/>
                  </a:cubicBezTo>
                  <a:cubicBezTo>
                    <a:pt x="1112" y="197"/>
                    <a:pt x="1067" y="188"/>
                    <a:pt x="1021" y="203"/>
                  </a:cubicBezTo>
                  <a:cubicBezTo>
                    <a:pt x="987" y="214"/>
                    <a:pt x="856" y="215"/>
                    <a:pt x="837" y="90"/>
                  </a:cubicBezTo>
                  <a:cubicBezTo>
                    <a:pt x="827" y="25"/>
                    <a:pt x="831" y="3"/>
                    <a:pt x="831" y="3"/>
                  </a:cubicBezTo>
                  <a:cubicBezTo>
                    <a:pt x="831" y="3"/>
                    <a:pt x="761" y="0"/>
                    <a:pt x="750" y="3"/>
                  </a:cubicBezTo>
                  <a:close/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7" name="Freeform 1833">
              <a:extLst>
                <a:ext uri="{FF2B5EF4-FFF2-40B4-BE49-F238E27FC236}">
                  <a16:creationId xmlns:a16="http://schemas.microsoft.com/office/drawing/2014/main" id="{4CC78881-67A4-4C67-9F63-3045151DB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0"/>
              <a:ext cx="81" cy="65"/>
            </a:xfrm>
            <a:custGeom>
              <a:avLst/>
              <a:gdLst>
                <a:gd name="T0" fmla="*/ 27 w 140"/>
                <a:gd name="T1" fmla="*/ 6 h 113"/>
                <a:gd name="T2" fmla="*/ 20 w 140"/>
                <a:gd name="T3" fmla="*/ 6 h 113"/>
                <a:gd name="T4" fmla="*/ 3 w 140"/>
                <a:gd name="T5" fmla="*/ 0 h 113"/>
                <a:gd name="T6" fmla="*/ 1 w 140"/>
                <a:gd name="T7" fmla="*/ 4 h 113"/>
                <a:gd name="T8" fmla="*/ 3 w 140"/>
                <a:gd name="T9" fmla="*/ 18 h 113"/>
                <a:gd name="T10" fmla="*/ 6 w 140"/>
                <a:gd name="T11" fmla="*/ 21 h 113"/>
                <a:gd name="T12" fmla="*/ 20 w 140"/>
                <a:gd name="T13" fmla="*/ 10 h 113"/>
                <a:gd name="T14" fmla="*/ 27 w 140"/>
                <a:gd name="T15" fmla="*/ 7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0" h="113">
                  <a:moveTo>
                    <a:pt x="138" y="31"/>
                  </a:moveTo>
                  <a:cubicBezTo>
                    <a:pt x="122" y="34"/>
                    <a:pt x="109" y="34"/>
                    <a:pt x="102" y="33"/>
                  </a:cubicBezTo>
                  <a:cubicBezTo>
                    <a:pt x="86" y="22"/>
                    <a:pt x="16" y="0"/>
                    <a:pt x="16" y="0"/>
                  </a:cubicBezTo>
                  <a:cubicBezTo>
                    <a:pt x="7" y="2"/>
                    <a:pt x="0" y="11"/>
                    <a:pt x="1" y="20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106"/>
                    <a:pt x="23" y="113"/>
                    <a:pt x="33" y="112"/>
                  </a:cubicBezTo>
                  <a:cubicBezTo>
                    <a:pt x="33" y="112"/>
                    <a:pt x="93" y="66"/>
                    <a:pt x="105" y="50"/>
                  </a:cubicBezTo>
                  <a:cubicBezTo>
                    <a:pt x="111" y="47"/>
                    <a:pt x="133" y="41"/>
                    <a:pt x="140" y="4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8" name="Freeform 1834">
              <a:extLst>
                <a:ext uri="{FF2B5EF4-FFF2-40B4-BE49-F238E27FC236}">
                  <a16:creationId xmlns:a16="http://schemas.microsoft.com/office/drawing/2014/main" id="{D80E3A8F-62DD-4722-BE21-6C1BA3938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" y="3897"/>
              <a:ext cx="2" cy="2"/>
            </a:xfrm>
            <a:custGeom>
              <a:avLst/>
              <a:gdLst>
                <a:gd name="T0" fmla="*/ 1 w 3"/>
                <a:gd name="T1" fmla="*/ 1 h 3"/>
                <a:gd name="T2" fmla="*/ 0 w 3"/>
                <a:gd name="T3" fmla="*/ 1 h 3"/>
                <a:gd name="T4" fmla="*/ 1 w 3"/>
                <a:gd name="T5" fmla="*/ 0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79" name="Freeform 1835">
              <a:extLst>
                <a:ext uri="{FF2B5EF4-FFF2-40B4-BE49-F238E27FC236}">
                  <a16:creationId xmlns:a16="http://schemas.microsoft.com/office/drawing/2014/main" id="{B54C073F-3C58-464A-8C1F-3DC7EC6BF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" y="3899"/>
              <a:ext cx="2" cy="1"/>
            </a:xfrm>
            <a:custGeom>
              <a:avLst/>
              <a:gdLst>
                <a:gd name="T0" fmla="*/ 1 w 3"/>
                <a:gd name="T1" fmla="*/ 1 h 2"/>
                <a:gd name="T2" fmla="*/ 0 w 3"/>
                <a:gd name="T3" fmla="*/ 1 h 2"/>
                <a:gd name="T4" fmla="*/ 1 w 3"/>
                <a:gd name="T5" fmla="*/ 0 h 2"/>
                <a:gd name="T6" fmla="*/ 1 w 3"/>
                <a:gd name="T7" fmla="*/ 1 h 2"/>
                <a:gd name="T8" fmla="*/ 1 w 3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0" name="Freeform 1836">
              <a:extLst>
                <a:ext uri="{FF2B5EF4-FFF2-40B4-BE49-F238E27FC236}">
                  <a16:creationId xmlns:a16="http://schemas.microsoft.com/office/drawing/2014/main" id="{685B2C86-BF91-4FB6-A19B-162D002D2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3898"/>
              <a:ext cx="17" cy="5"/>
            </a:xfrm>
            <a:custGeom>
              <a:avLst/>
              <a:gdLst>
                <a:gd name="T0" fmla="*/ 5 w 30"/>
                <a:gd name="T1" fmla="*/ 0 h 9"/>
                <a:gd name="T2" fmla="*/ 0 w 30"/>
                <a:gd name="T3" fmla="*/ 2 h 9"/>
                <a:gd name="T4" fmla="*/ 5 w 30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">
                  <a:moveTo>
                    <a:pt x="29" y="0"/>
                  </a:moveTo>
                  <a:cubicBezTo>
                    <a:pt x="29" y="0"/>
                    <a:pt x="28" y="7"/>
                    <a:pt x="0" y="9"/>
                  </a:cubicBezTo>
                  <a:cubicBezTo>
                    <a:pt x="0" y="9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1" name="Freeform 1837">
              <a:extLst>
                <a:ext uri="{FF2B5EF4-FFF2-40B4-BE49-F238E27FC236}">
                  <a16:creationId xmlns:a16="http://schemas.microsoft.com/office/drawing/2014/main" id="{EC532B75-9961-4304-B952-EA96EEA92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872"/>
              <a:ext cx="19" cy="61"/>
            </a:xfrm>
            <a:custGeom>
              <a:avLst/>
              <a:gdLst>
                <a:gd name="T0" fmla="*/ 5 w 33"/>
                <a:gd name="T1" fmla="*/ 20 h 106"/>
                <a:gd name="T2" fmla="*/ 2 w 33"/>
                <a:gd name="T3" fmla="*/ 10 h 106"/>
                <a:gd name="T4" fmla="*/ 2 w 33"/>
                <a:gd name="T5" fmla="*/ 1 h 106"/>
                <a:gd name="T6" fmla="*/ 6 w 33"/>
                <a:gd name="T7" fmla="*/ 10 h 106"/>
                <a:gd name="T8" fmla="*/ 5 w 33"/>
                <a:gd name="T9" fmla="*/ 2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106">
                  <a:moveTo>
                    <a:pt x="27" y="105"/>
                  </a:moveTo>
                  <a:cubicBezTo>
                    <a:pt x="13" y="106"/>
                    <a:pt x="14" y="83"/>
                    <a:pt x="10" y="54"/>
                  </a:cubicBezTo>
                  <a:cubicBezTo>
                    <a:pt x="5" y="26"/>
                    <a:pt x="0" y="3"/>
                    <a:pt x="11" y="1"/>
                  </a:cubicBezTo>
                  <a:cubicBezTo>
                    <a:pt x="16" y="0"/>
                    <a:pt x="24" y="23"/>
                    <a:pt x="29" y="51"/>
                  </a:cubicBezTo>
                  <a:cubicBezTo>
                    <a:pt x="33" y="80"/>
                    <a:pt x="33" y="104"/>
                    <a:pt x="27" y="10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2" name="Freeform 1838">
              <a:extLst>
                <a:ext uri="{FF2B5EF4-FFF2-40B4-BE49-F238E27FC236}">
                  <a16:creationId xmlns:a16="http://schemas.microsoft.com/office/drawing/2014/main" id="{28FF2B7D-28A9-4FF9-B741-9D4270070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0"/>
              <a:ext cx="16" cy="46"/>
            </a:xfrm>
            <a:custGeom>
              <a:avLst/>
              <a:gdLst>
                <a:gd name="T0" fmla="*/ 1 w 28"/>
                <a:gd name="T1" fmla="*/ 0 h 79"/>
                <a:gd name="T2" fmla="*/ 4 w 28"/>
                <a:gd name="T3" fmla="*/ 16 h 79"/>
                <a:gd name="T4" fmla="*/ 0 w 28"/>
                <a:gd name="T5" fmla="*/ 1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79">
                  <a:moveTo>
                    <a:pt x="4" y="0"/>
                  </a:moveTo>
                  <a:cubicBezTo>
                    <a:pt x="28" y="11"/>
                    <a:pt x="22" y="79"/>
                    <a:pt x="22" y="79"/>
                  </a:cubicBezTo>
                  <a:cubicBezTo>
                    <a:pt x="14" y="3"/>
                    <a:pt x="0" y="2"/>
                    <a:pt x="0" y="2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3" name="Freeform 1839">
              <a:extLst>
                <a:ext uri="{FF2B5EF4-FFF2-40B4-BE49-F238E27FC236}">
                  <a16:creationId xmlns:a16="http://schemas.microsoft.com/office/drawing/2014/main" id="{0E838414-6C48-4B8D-A8A0-415A68ECB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71"/>
              <a:ext cx="10" cy="31"/>
            </a:xfrm>
            <a:custGeom>
              <a:avLst/>
              <a:gdLst>
                <a:gd name="T0" fmla="*/ 0 w 17"/>
                <a:gd name="T1" fmla="*/ 0 h 53"/>
                <a:gd name="T2" fmla="*/ 4 w 17"/>
                <a:gd name="T3" fmla="*/ 11 h 53"/>
                <a:gd name="T4" fmla="*/ 0 w 17"/>
                <a:gd name="T5" fmla="*/ 0 h 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3">
                  <a:moveTo>
                    <a:pt x="0" y="0"/>
                  </a:moveTo>
                  <a:cubicBezTo>
                    <a:pt x="0" y="0"/>
                    <a:pt x="15" y="12"/>
                    <a:pt x="17" y="53"/>
                  </a:cubicBezTo>
                  <a:cubicBezTo>
                    <a:pt x="17" y="53"/>
                    <a:pt x="17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4" name="Freeform 1840">
              <a:extLst>
                <a:ext uri="{FF2B5EF4-FFF2-40B4-BE49-F238E27FC236}">
                  <a16:creationId xmlns:a16="http://schemas.microsoft.com/office/drawing/2014/main" id="{D532AD86-BA59-4690-BD70-55B2EDC15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878"/>
              <a:ext cx="3" cy="7"/>
            </a:xfrm>
            <a:custGeom>
              <a:avLst/>
              <a:gdLst>
                <a:gd name="T0" fmla="*/ 1 w 6"/>
                <a:gd name="T1" fmla="*/ 2 h 12"/>
                <a:gd name="T2" fmla="*/ 0 w 6"/>
                <a:gd name="T3" fmla="*/ 1 h 12"/>
                <a:gd name="T4" fmla="*/ 1 w 6"/>
                <a:gd name="T5" fmla="*/ 0 h 12"/>
                <a:gd name="T6" fmla="*/ 1 w 6"/>
                <a:gd name="T7" fmla="*/ 1 h 12"/>
                <a:gd name="T8" fmla="*/ 1 w 6"/>
                <a:gd name="T9" fmla="*/ 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12">
                  <a:moveTo>
                    <a:pt x="4" y="12"/>
                  </a:move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4" y="0"/>
                    <a:pt x="5" y="2"/>
                    <a:pt x="6" y="5"/>
                  </a:cubicBezTo>
                  <a:cubicBezTo>
                    <a:pt x="6" y="9"/>
                    <a:pt x="5" y="11"/>
                    <a:pt x="4" y="1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5" name="Freeform 1841">
              <a:extLst>
                <a:ext uri="{FF2B5EF4-FFF2-40B4-BE49-F238E27FC236}">
                  <a16:creationId xmlns:a16="http://schemas.microsoft.com/office/drawing/2014/main" id="{3FECBCCA-34FF-4796-8238-8507EBD7C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" y="3887"/>
              <a:ext cx="3" cy="6"/>
            </a:xfrm>
            <a:custGeom>
              <a:avLst/>
              <a:gdLst>
                <a:gd name="T0" fmla="*/ 1 w 5"/>
                <a:gd name="T1" fmla="*/ 2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6" name="Freeform 1842">
              <a:extLst>
                <a:ext uri="{FF2B5EF4-FFF2-40B4-BE49-F238E27FC236}">
                  <a16:creationId xmlns:a16="http://schemas.microsoft.com/office/drawing/2014/main" id="{82500176-30A5-4C46-9B94-3E3C90F0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" y="3922"/>
              <a:ext cx="3" cy="7"/>
            </a:xfrm>
            <a:custGeom>
              <a:avLst/>
              <a:gdLst>
                <a:gd name="T0" fmla="*/ 1 w 5"/>
                <a:gd name="T1" fmla="*/ 3 h 11"/>
                <a:gd name="T2" fmla="*/ 0 w 5"/>
                <a:gd name="T3" fmla="*/ 1 h 11"/>
                <a:gd name="T4" fmla="*/ 1 w 5"/>
                <a:gd name="T5" fmla="*/ 0 h 11"/>
                <a:gd name="T6" fmla="*/ 1 w 5"/>
                <a:gd name="T7" fmla="*/ 1 h 11"/>
                <a:gd name="T8" fmla="*/ 1 w 5"/>
                <a:gd name="T9" fmla="*/ 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3" y="10"/>
                  </a:moveTo>
                  <a:cubicBezTo>
                    <a:pt x="2" y="11"/>
                    <a:pt x="1" y="8"/>
                    <a:pt x="0" y="5"/>
                  </a:cubicBezTo>
                  <a:cubicBezTo>
                    <a:pt x="0" y="3"/>
                    <a:pt x="0" y="0"/>
                    <a:pt x="2" y="0"/>
                  </a:cubicBez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0"/>
                    <a:pt x="3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7" name="Freeform 1843">
              <a:extLst>
                <a:ext uri="{FF2B5EF4-FFF2-40B4-BE49-F238E27FC236}">
                  <a16:creationId xmlns:a16="http://schemas.microsoft.com/office/drawing/2014/main" id="{3FDF2077-F332-4597-BFB8-C7157D30D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14"/>
              <a:ext cx="3" cy="6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1 h 10"/>
                <a:gd name="T4" fmla="*/ 1 w 5"/>
                <a:gd name="T5" fmla="*/ 0 h 10"/>
                <a:gd name="T6" fmla="*/ 1 w 5"/>
                <a:gd name="T7" fmla="*/ 1 h 10"/>
                <a:gd name="T8" fmla="*/ 1 w 5"/>
                <a:gd name="T9" fmla="*/ 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8" name="Freeform 1844">
              <a:extLst>
                <a:ext uri="{FF2B5EF4-FFF2-40B4-BE49-F238E27FC236}">
                  <a16:creationId xmlns:a16="http://schemas.microsoft.com/office/drawing/2014/main" id="{A56BF469-F0C2-49C4-8D87-6105E859A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3889"/>
              <a:ext cx="5" cy="8"/>
            </a:xfrm>
            <a:custGeom>
              <a:avLst/>
              <a:gdLst>
                <a:gd name="T0" fmla="*/ 1 w 9"/>
                <a:gd name="T1" fmla="*/ 2 h 15"/>
                <a:gd name="T2" fmla="*/ 1 w 9"/>
                <a:gd name="T3" fmla="*/ 1 h 15"/>
                <a:gd name="T4" fmla="*/ 1 w 9"/>
                <a:gd name="T5" fmla="*/ 0 h 15"/>
                <a:gd name="T6" fmla="*/ 1 w 9"/>
                <a:gd name="T7" fmla="*/ 1 h 15"/>
                <a:gd name="T8" fmla="*/ 1 w 9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7" y="3"/>
                    <a:pt x="8" y="7"/>
                  </a:cubicBezTo>
                  <a:cubicBezTo>
                    <a:pt x="9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89" name="Freeform 1845">
              <a:extLst>
                <a:ext uri="{FF2B5EF4-FFF2-40B4-BE49-F238E27FC236}">
                  <a16:creationId xmlns:a16="http://schemas.microsoft.com/office/drawing/2014/main" id="{F309D5D1-B1BC-4A28-B025-DAED0F4A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3900"/>
              <a:ext cx="4" cy="9"/>
            </a:xfrm>
            <a:custGeom>
              <a:avLst/>
              <a:gdLst>
                <a:gd name="T0" fmla="*/ 1 w 8"/>
                <a:gd name="T1" fmla="*/ 3 h 15"/>
                <a:gd name="T2" fmla="*/ 1 w 8"/>
                <a:gd name="T3" fmla="*/ 2 h 15"/>
                <a:gd name="T4" fmla="*/ 1 w 8"/>
                <a:gd name="T5" fmla="*/ 1 h 15"/>
                <a:gd name="T6" fmla="*/ 1 w 8"/>
                <a:gd name="T7" fmla="*/ 1 h 15"/>
                <a:gd name="T8" fmla="*/ 1 w 8"/>
                <a:gd name="T9" fmla="*/ 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6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0" name="Freeform 1846">
              <a:extLst>
                <a:ext uri="{FF2B5EF4-FFF2-40B4-BE49-F238E27FC236}">
                  <a16:creationId xmlns:a16="http://schemas.microsoft.com/office/drawing/2014/main" id="{D1B54F9C-ECD6-4C4A-A82E-06F69D700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00"/>
              <a:ext cx="5" cy="10"/>
            </a:xfrm>
            <a:custGeom>
              <a:avLst/>
              <a:gdLst>
                <a:gd name="T0" fmla="*/ 1 w 9"/>
                <a:gd name="T1" fmla="*/ 4 h 17"/>
                <a:gd name="T2" fmla="*/ 1 w 9"/>
                <a:gd name="T3" fmla="*/ 2 h 17"/>
                <a:gd name="T4" fmla="*/ 1 w 9"/>
                <a:gd name="T5" fmla="*/ 1 h 17"/>
                <a:gd name="T6" fmla="*/ 1 w 9"/>
                <a:gd name="T7" fmla="*/ 2 h 17"/>
                <a:gd name="T8" fmla="*/ 1 w 9"/>
                <a:gd name="T9" fmla="*/ 4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7">
                  <a:moveTo>
                    <a:pt x="6" y="17"/>
                  </a:moveTo>
                  <a:cubicBezTo>
                    <a:pt x="4" y="17"/>
                    <a:pt x="2" y="14"/>
                    <a:pt x="1" y="9"/>
                  </a:cubicBezTo>
                  <a:cubicBezTo>
                    <a:pt x="0" y="5"/>
                    <a:pt x="1" y="1"/>
                    <a:pt x="3" y="1"/>
                  </a:cubicBezTo>
                  <a:cubicBezTo>
                    <a:pt x="5" y="0"/>
                    <a:pt x="7" y="4"/>
                    <a:pt x="8" y="8"/>
                  </a:cubicBezTo>
                  <a:cubicBezTo>
                    <a:pt x="9" y="13"/>
                    <a:pt x="8" y="17"/>
                    <a:pt x="6" y="17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1" name="Freeform 1847">
              <a:extLst>
                <a:ext uri="{FF2B5EF4-FFF2-40B4-BE49-F238E27FC236}">
                  <a16:creationId xmlns:a16="http://schemas.microsoft.com/office/drawing/2014/main" id="{2B7E5053-77AC-462E-9F3A-F66FD5192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" y="3912"/>
              <a:ext cx="4" cy="8"/>
            </a:xfrm>
            <a:custGeom>
              <a:avLst/>
              <a:gdLst>
                <a:gd name="T0" fmla="*/ 1 w 7"/>
                <a:gd name="T1" fmla="*/ 2 h 15"/>
                <a:gd name="T2" fmla="*/ 1 w 7"/>
                <a:gd name="T3" fmla="*/ 1 h 15"/>
                <a:gd name="T4" fmla="*/ 1 w 7"/>
                <a:gd name="T5" fmla="*/ 0 h 15"/>
                <a:gd name="T6" fmla="*/ 1 w 7"/>
                <a:gd name="T7" fmla="*/ 1 h 15"/>
                <a:gd name="T8" fmla="*/ 1 w 7"/>
                <a:gd name="T9" fmla="*/ 2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7" y="14"/>
                    <a:pt x="5" y="1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2" name="Freeform 1848">
              <a:extLst>
                <a:ext uri="{FF2B5EF4-FFF2-40B4-BE49-F238E27FC236}">
                  <a16:creationId xmlns:a16="http://schemas.microsoft.com/office/drawing/2014/main" id="{450F61D0-61FA-4F46-AF47-0A5367161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3999"/>
              <a:ext cx="65" cy="80"/>
            </a:xfrm>
            <a:custGeom>
              <a:avLst/>
              <a:gdLst>
                <a:gd name="T0" fmla="*/ 11 w 113"/>
                <a:gd name="T1" fmla="*/ 0 h 138"/>
                <a:gd name="T2" fmla="*/ 10 w 113"/>
                <a:gd name="T3" fmla="*/ 7 h 138"/>
                <a:gd name="T4" fmla="*/ 1 w 113"/>
                <a:gd name="T5" fmla="*/ 22 h 138"/>
                <a:gd name="T6" fmla="*/ 3 w 113"/>
                <a:gd name="T7" fmla="*/ 26 h 138"/>
                <a:gd name="T8" fmla="*/ 18 w 113"/>
                <a:gd name="T9" fmla="*/ 27 h 138"/>
                <a:gd name="T10" fmla="*/ 21 w 113"/>
                <a:gd name="T11" fmla="*/ 24 h 138"/>
                <a:gd name="T12" fmla="*/ 13 w 113"/>
                <a:gd name="T13" fmla="*/ 7 h 138"/>
                <a:gd name="T14" fmla="*/ 13 w 113"/>
                <a:gd name="T15" fmla="*/ 1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8">
                  <a:moveTo>
                    <a:pt x="58" y="0"/>
                  </a:moveTo>
                  <a:cubicBezTo>
                    <a:pt x="57" y="17"/>
                    <a:pt x="54" y="29"/>
                    <a:pt x="52" y="36"/>
                  </a:cubicBezTo>
                  <a:cubicBezTo>
                    <a:pt x="37" y="49"/>
                    <a:pt x="1" y="112"/>
                    <a:pt x="1" y="112"/>
                  </a:cubicBezTo>
                  <a:cubicBezTo>
                    <a:pt x="0" y="122"/>
                    <a:pt x="7" y="131"/>
                    <a:pt x="17" y="131"/>
                  </a:cubicBezTo>
                  <a:cubicBezTo>
                    <a:pt x="94" y="137"/>
                    <a:pt x="94" y="137"/>
                    <a:pt x="94" y="137"/>
                  </a:cubicBezTo>
                  <a:cubicBezTo>
                    <a:pt x="104" y="138"/>
                    <a:pt x="113" y="131"/>
                    <a:pt x="113" y="121"/>
                  </a:cubicBezTo>
                  <a:cubicBezTo>
                    <a:pt x="113" y="121"/>
                    <a:pt x="83" y="52"/>
                    <a:pt x="69" y="37"/>
                  </a:cubicBezTo>
                  <a:cubicBezTo>
                    <a:pt x="68" y="30"/>
                    <a:pt x="67" y="8"/>
                    <a:pt x="67" y="1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3" name="Freeform 1849">
              <a:extLst>
                <a:ext uri="{FF2B5EF4-FFF2-40B4-BE49-F238E27FC236}">
                  <a16:creationId xmlns:a16="http://schemas.microsoft.com/office/drawing/2014/main" id="{09F6701F-EB30-4D80-9A1E-24F1425A8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4" name="Freeform 1850">
              <a:extLst>
                <a:ext uri="{FF2B5EF4-FFF2-40B4-BE49-F238E27FC236}">
                  <a16:creationId xmlns:a16="http://schemas.microsoft.com/office/drawing/2014/main" id="{72FEC9BB-0595-487B-A9C0-198A7BBD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" y="4025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0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5" name="Freeform 1851">
              <a:extLst>
                <a:ext uri="{FF2B5EF4-FFF2-40B4-BE49-F238E27FC236}">
                  <a16:creationId xmlns:a16="http://schemas.microsoft.com/office/drawing/2014/main" id="{2850A16D-9C61-4BDF-972D-C7558754D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" y="4024"/>
              <a:ext cx="6" cy="17"/>
            </a:xfrm>
            <a:custGeom>
              <a:avLst/>
              <a:gdLst>
                <a:gd name="T0" fmla="*/ 0 w 10"/>
                <a:gd name="T1" fmla="*/ 0 h 30"/>
                <a:gd name="T2" fmla="*/ 1 w 10"/>
                <a:gd name="T3" fmla="*/ 6 h 30"/>
                <a:gd name="T4" fmla="*/ 0 w 10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cubicBezTo>
                    <a:pt x="0" y="0"/>
                    <a:pt x="7" y="2"/>
                    <a:pt x="3" y="30"/>
                  </a:cubicBezTo>
                  <a:cubicBezTo>
                    <a:pt x="3" y="30"/>
                    <a:pt x="1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6" name="Freeform 1852">
              <a:extLst>
                <a:ext uri="{FF2B5EF4-FFF2-40B4-BE49-F238E27FC236}">
                  <a16:creationId xmlns:a16="http://schemas.microsoft.com/office/drawing/2014/main" id="{56D12FE9-8062-4FC4-98D6-05F6C01EA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63"/>
              <a:ext cx="62" cy="17"/>
            </a:xfrm>
            <a:custGeom>
              <a:avLst/>
              <a:gdLst>
                <a:gd name="T0" fmla="*/ 21 w 106"/>
                <a:gd name="T1" fmla="*/ 3 h 30"/>
                <a:gd name="T2" fmla="*/ 11 w 106"/>
                <a:gd name="T3" fmla="*/ 4 h 30"/>
                <a:gd name="T4" fmla="*/ 0 w 106"/>
                <a:gd name="T5" fmla="*/ 2 h 30"/>
                <a:gd name="T6" fmla="*/ 11 w 106"/>
                <a:gd name="T7" fmla="*/ 1 h 30"/>
                <a:gd name="T8" fmla="*/ 21 w 106"/>
                <a:gd name="T9" fmla="*/ 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0">
                  <a:moveTo>
                    <a:pt x="105" y="16"/>
                  </a:moveTo>
                  <a:cubicBezTo>
                    <a:pt x="103" y="30"/>
                    <a:pt x="81" y="24"/>
                    <a:pt x="52" y="22"/>
                  </a:cubicBezTo>
                  <a:cubicBezTo>
                    <a:pt x="23" y="20"/>
                    <a:pt x="0" y="19"/>
                    <a:pt x="0" y="8"/>
                  </a:cubicBezTo>
                  <a:cubicBezTo>
                    <a:pt x="0" y="3"/>
                    <a:pt x="24" y="0"/>
                    <a:pt x="53" y="2"/>
                  </a:cubicBezTo>
                  <a:cubicBezTo>
                    <a:pt x="82" y="5"/>
                    <a:pt x="106" y="11"/>
                    <a:pt x="105" y="1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7" name="Freeform 1853">
              <a:extLst>
                <a:ext uri="{FF2B5EF4-FFF2-40B4-BE49-F238E27FC236}">
                  <a16:creationId xmlns:a16="http://schemas.microsoft.com/office/drawing/2014/main" id="{974B23D1-D001-42CC-AD84-558F25C84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4052"/>
              <a:ext cx="47" cy="15"/>
            </a:xfrm>
            <a:custGeom>
              <a:avLst/>
              <a:gdLst>
                <a:gd name="T0" fmla="*/ 0 w 81"/>
                <a:gd name="T1" fmla="*/ 5 h 25"/>
                <a:gd name="T2" fmla="*/ 16 w 81"/>
                <a:gd name="T3" fmla="*/ 5 h 25"/>
                <a:gd name="T4" fmla="*/ 1 w 81"/>
                <a:gd name="T5" fmla="*/ 5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5">
                  <a:moveTo>
                    <a:pt x="0" y="21"/>
                  </a:moveTo>
                  <a:cubicBezTo>
                    <a:pt x="16" y="0"/>
                    <a:pt x="81" y="21"/>
                    <a:pt x="81" y="21"/>
                  </a:cubicBezTo>
                  <a:cubicBezTo>
                    <a:pt x="4" y="12"/>
                    <a:pt x="1" y="25"/>
                    <a:pt x="1" y="25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8" name="Freeform 1854">
              <a:extLst>
                <a:ext uri="{FF2B5EF4-FFF2-40B4-BE49-F238E27FC236}">
                  <a16:creationId xmlns:a16="http://schemas.microsoft.com/office/drawing/2014/main" id="{D4B78DEE-9877-43BE-A7E0-EE38EBACD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4056"/>
              <a:ext cx="32" cy="9"/>
            </a:xfrm>
            <a:custGeom>
              <a:avLst/>
              <a:gdLst>
                <a:gd name="T0" fmla="*/ 0 w 55"/>
                <a:gd name="T1" fmla="*/ 3 h 16"/>
                <a:gd name="T2" fmla="*/ 11 w 55"/>
                <a:gd name="T3" fmla="*/ 2 h 16"/>
                <a:gd name="T4" fmla="*/ 0 w 55"/>
                <a:gd name="T5" fmla="*/ 3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3"/>
                    <a:pt x="55" y="10"/>
                  </a:cubicBezTo>
                  <a:cubicBezTo>
                    <a:pt x="55" y="10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099" name="Freeform 1855">
              <a:extLst>
                <a:ext uri="{FF2B5EF4-FFF2-40B4-BE49-F238E27FC236}">
                  <a16:creationId xmlns:a16="http://schemas.microsoft.com/office/drawing/2014/main" id="{1429C948-C561-46B3-9685-C68C337D1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" y="4012"/>
              <a:ext cx="31" cy="48"/>
            </a:xfrm>
            <a:custGeom>
              <a:avLst/>
              <a:gdLst>
                <a:gd name="T0" fmla="*/ 8 w 55"/>
                <a:gd name="T1" fmla="*/ 1 h 83"/>
                <a:gd name="T2" fmla="*/ 6 w 55"/>
                <a:gd name="T3" fmla="*/ 6 h 83"/>
                <a:gd name="T4" fmla="*/ 3 w 55"/>
                <a:gd name="T5" fmla="*/ 11 h 83"/>
                <a:gd name="T6" fmla="*/ 1 w 55"/>
                <a:gd name="T7" fmla="*/ 14 h 83"/>
                <a:gd name="T8" fmla="*/ 1 w 55"/>
                <a:gd name="T9" fmla="*/ 16 h 83"/>
                <a:gd name="T10" fmla="*/ 2 w 55"/>
                <a:gd name="T11" fmla="*/ 16 h 83"/>
                <a:gd name="T12" fmla="*/ 3 w 55"/>
                <a:gd name="T13" fmla="*/ 15 h 83"/>
                <a:gd name="T14" fmla="*/ 7 w 55"/>
                <a:gd name="T15" fmla="*/ 13 h 83"/>
                <a:gd name="T16" fmla="*/ 7 w 55"/>
                <a:gd name="T17" fmla="*/ 12 h 83"/>
                <a:gd name="T18" fmla="*/ 8 w 55"/>
                <a:gd name="T19" fmla="*/ 10 h 83"/>
                <a:gd name="T20" fmla="*/ 8 w 55"/>
                <a:gd name="T21" fmla="*/ 7 h 83"/>
                <a:gd name="T22" fmla="*/ 10 w 55"/>
                <a:gd name="T23" fmla="*/ 3 h 83"/>
                <a:gd name="T24" fmla="*/ 10 w 55"/>
                <a:gd name="T25" fmla="*/ 1 h 83"/>
                <a:gd name="T26" fmla="*/ 8 w 55"/>
                <a:gd name="T27" fmla="*/ 1 h 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" h="83">
                  <a:moveTo>
                    <a:pt x="48" y="4"/>
                  </a:moveTo>
                  <a:cubicBezTo>
                    <a:pt x="47" y="15"/>
                    <a:pt x="42" y="23"/>
                    <a:pt x="35" y="31"/>
                  </a:cubicBezTo>
                  <a:cubicBezTo>
                    <a:pt x="27" y="39"/>
                    <a:pt x="21" y="48"/>
                    <a:pt x="15" y="57"/>
                  </a:cubicBezTo>
                  <a:cubicBezTo>
                    <a:pt x="12" y="62"/>
                    <a:pt x="10" y="67"/>
                    <a:pt x="7" y="72"/>
                  </a:cubicBezTo>
                  <a:cubicBezTo>
                    <a:pt x="6" y="73"/>
                    <a:pt x="0" y="79"/>
                    <a:pt x="1" y="81"/>
                  </a:cubicBezTo>
                  <a:cubicBezTo>
                    <a:pt x="3" y="83"/>
                    <a:pt x="8" y="80"/>
                    <a:pt x="9" y="80"/>
                  </a:cubicBezTo>
                  <a:cubicBezTo>
                    <a:pt x="13" y="78"/>
                    <a:pt x="16" y="76"/>
                    <a:pt x="20" y="77"/>
                  </a:cubicBezTo>
                  <a:cubicBezTo>
                    <a:pt x="28" y="77"/>
                    <a:pt x="34" y="76"/>
                    <a:pt x="37" y="68"/>
                  </a:cubicBezTo>
                  <a:cubicBezTo>
                    <a:pt x="38" y="65"/>
                    <a:pt x="38" y="62"/>
                    <a:pt x="39" y="59"/>
                  </a:cubicBezTo>
                  <a:cubicBezTo>
                    <a:pt x="40" y="56"/>
                    <a:pt x="41" y="53"/>
                    <a:pt x="42" y="50"/>
                  </a:cubicBezTo>
                  <a:cubicBezTo>
                    <a:pt x="43" y="45"/>
                    <a:pt x="45" y="40"/>
                    <a:pt x="47" y="35"/>
                  </a:cubicBezTo>
                  <a:cubicBezTo>
                    <a:pt x="50" y="28"/>
                    <a:pt x="51" y="21"/>
                    <a:pt x="53" y="14"/>
                  </a:cubicBezTo>
                  <a:cubicBezTo>
                    <a:pt x="53" y="11"/>
                    <a:pt x="55" y="4"/>
                    <a:pt x="54" y="2"/>
                  </a:cubicBezTo>
                  <a:cubicBezTo>
                    <a:pt x="53" y="0"/>
                    <a:pt x="47" y="2"/>
                    <a:pt x="48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0" name="Freeform 1856">
              <a:extLst>
                <a:ext uri="{FF2B5EF4-FFF2-40B4-BE49-F238E27FC236}">
                  <a16:creationId xmlns:a16="http://schemas.microsoft.com/office/drawing/2014/main" id="{F3F510DB-0DCD-41E2-A3B6-05A273680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" y="4066"/>
              <a:ext cx="7" cy="4"/>
            </a:xfrm>
            <a:custGeom>
              <a:avLst/>
              <a:gdLst>
                <a:gd name="T0" fmla="*/ 2 w 12"/>
                <a:gd name="T1" fmla="*/ 1 h 6"/>
                <a:gd name="T2" fmla="*/ 1 w 12"/>
                <a:gd name="T3" fmla="*/ 2 h 6"/>
                <a:gd name="T4" fmla="*/ 1 w 12"/>
                <a:gd name="T5" fmla="*/ 1 h 6"/>
                <a:gd name="T6" fmla="*/ 1 w 12"/>
                <a:gd name="T7" fmla="*/ 0 h 6"/>
                <a:gd name="T8" fmla="*/ 2 w 12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6">
                  <a:moveTo>
                    <a:pt x="12" y="3"/>
                  </a:moveTo>
                  <a:cubicBezTo>
                    <a:pt x="12" y="5"/>
                    <a:pt x="9" y="6"/>
                    <a:pt x="6" y="6"/>
                  </a:cubicBezTo>
                  <a:cubicBezTo>
                    <a:pt x="3" y="6"/>
                    <a:pt x="0" y="4"/>
                    <a:pt x="1" y="3"/>
                  </a:cubicBezTo>
                  <a:cubicBezTo>
                    <a:pt x="1" y="1"/>
                    <a:pt x="3" y="0"/>
                    <a:pt x="7" y="0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1" name="Freeform 1857">
              <a:extLst>
                <a:ext uri="{FF2B5EF4-FFF2-40B4-BE49-F238E27FC236}">
                  <a16:creationId xmlns:a16="http://schemas.microsoft.com/office/drawing/2014/main" id="{7DE224AA-EE36-4804-B514-134F7CAA3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" y="4071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2" name="Freeform 1858">
              <a:extLst>
                <a:ext uri="{FF2B5EF4-FFF2-40B4-BE49-F238E27FC236}">
                  <a16:creationId xmlns:a16="http://schemas.microsoft.com/office/drawing/2014/main" id="{EA4EA2D5-9D85-4B2A-B606-32AF77C00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4073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8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3" name="Freeform 1859">
              <a:extLst>
                <a:ext uri="{FF2B5EF4-FFF2-40B4-BE49-F238E27FC236}">
                  <a16:creationId xmlns:a16="http://schemas.microsoft.com/office/drawing/2014/main" id="{6BF2BD04-2A36-41C9-B64F-60D9F7EB2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4073"/>
              <a:ext cx="6" cy="2"/>
            </a:xfrm>
            <a:custGeom>
              <a:avLst/>
              <a:gdLst>
                <a:gd name="T0" fmla="*/ 2 w 10"/>
                <a:gd name="T1" fmla="*/ 1 h 4"/>
                <a:gd name="T2" fmla="*/ 1 w 10"/>
                <a:gd name="T3" fmla="*/ 1 h 4"/>
                <a:gd name="T4" fmla="*/ 0 w 10"/>
                <a:gd name="T5" fmla="*/ 1 h 4"/>
                <a:gd name="T6" fmla="*/ 1 w 10"/>
                <a:gd name="T7" fmla="*/ 0 h 4"/>
                <a:gd name="T8" fmla="*/ 2 w 10"/>
                <a:gd name="T9" fmla="*/ 1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4"/>
                    <a:pt x="7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4" name="Freeform 1860">
              <a:extLst>
                <a:ext uri="{FF2B5EF4-FFF2-40B4-BE49-F238E27FC236}">
                  <a16:creationId xmlns:a16="http://schemas.microsoft.com/office/drawing/2014/main" id="{9AD3C2A8-62FC-496E-B5EF-9806CFBE8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4065"/>
              <a:ext cx="9" cy="5"/>
            </a:xfrm>
            <a:custGeom>
              <a:avLst/>
              <a:gdLst>
                <a:gd name="T0" fmla="*/ 3 w 15"/>
                <a:gd name="T1" fmla="*/ 1 h 8"/>
                <a:gd name="T2" fmla="*/ 2 w 15"/>
                <a:gd name="T3" fmla="*/ 2 h 8"/>
                <a:gd name="T4" fmla="*/ 1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5"/>
                  </a:moveTo>
                  <a:cubicBezTo>
                    <a:pt x="15" y="7"/>
                    <a:pt x="12" y="8"/>
                    <a:pt x="8" y="8"/>
                  </a:cubicBezTo>
                  <a:cubicBezTo>
                    <a:pt x="4" y="8"/>
                    <a:pt x="0" y="6"/>
                    <a:pt x="1" y="4"/>
                  </a:cubicBezTo>
                  <a:cubicBezTo>
                    <a:pt x="1" y="2"/>
                    <a:pt x="4" y="0"/>
                    <a:pt x="8" y="1"/>
                  </a:cubicBezTo>
                  <a:cubicBezTo>
                    <a:pt x="12" y="1"/>
                    <a:pt x="15" y="3"/>
                    <a:pt x="15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5" name="Freeform 1861">
              <a:extLst>
                <a:ext uri="{FF2B5EF4-FFF2-40B4-BE49-F238E27FC236}">
                  <a16:creationId xmlns:a16="http://schemas.microsoft.com/office/drawing/2014/main" id="{073159B1-3B5A-46EE-A16E-4CCD87F48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4071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1" y="7"/>
                    <a:pt x="7" y="6"/>
                  </a:cubicBezTo>
                  <a:cubicBezTo>
                    <a:pt x="3" y="6"/>
                    <a:pt x="0" y="4"/>
                    <a:pt x="0" y="3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6" name="Freeform 1862">
              <a:extLst>
                <a:ext uri="{FF2B5EF4-FFF2-40B4-BE49-F238E27FC236}">
                  <a16:creationId xmlns:a16="http://schemas.microsoft.com/office/drawing/2014/main" id="{3955B3EA-F61C-4872-8A5B-8A9253CF9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" y="4065"/>
              <a:ext cx="10" cy="5"/>
            </a:xfrm>
            <a:custGeom>
              <a:avLst/>
              <a:gdLst>
                <a:gd name="T0" fmla="*/ 4 w 17"/>
                <a:gd name="T1" fmla="*/ 1 h 8"/>
                <a:gd name="T2" fmla="*/ 2 w 17"/>
                <a:gd name="T3" fmla="*/ 2 h 8"/>
                <a:gd name="T4" fmla="*/ 0 w 17"/>
                <a:gd name="T5" fmla="*/ 1 h 8"/>
                <a:gd name="T6" fmla="*/ 2 w 17"/>
                <a:gd name="T7" fmla="*/ 1 h 8"/>
                <a:gd name="T8" fmla="*/ 4 w 17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8">
                  <a:moveTo>
                    <a:pt x="17" y="5"/>
                  </a:moveTo>
                  <a:cubicBezTo>
                    <a:pt x="17" y="7"/>
                    <a:pt x="13" y="8"/>
                    <a:pt x="8" y="8"/>
                  </a:cubicBezTo>
                  <a:cubicBezTo>
                    <a:pt x="4" y="7"/>
                    <a:pt x="0" y="5"/>
                    <a:pt x="0" y="3"/>
                  </a:cubicBezTo>
                  <a:cubicBezTo>
                    <a:pt x="1" y="2"/>
                    <a:pt x="4" y="0"/>
                    <a:pt x="9" y="1"/>
                  </a:cubicBezTo>
                  <a:cubicBezTo>
                    <a:pt x="13" y="1"/>
                    <a:pt x="17" y="3"/>
                    <a:pt x="17" y="5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7" name="Freeform 1863">
              <a:extLst>
                <a:ext uri="{FF2B5EF4-FFF2-40B4-BE49-F238E27FC236}">
                  <a16:creationId xmlns:a16="http://schemas.microsoft.com/office/drawing/2014/main" id="{19EFB4CE-AC7B-427F-8B76-F411E5A29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" y="4068"/>
              <a:ext cx="9" cy="3"/>
            </a:xfrm>
            <a:custGeom>
              <a:avLst/>
              <a:gdLst>
                <a:gd name="T0" fmla="*/ 3 w 15"/>
                <a:gd name="T1" fmla="*/ 1 h 6"/>
                <a:gd name="T2" fmla="*/ 2 w 15"/>
                <a:gd name="T3" fmla="*/ 1 h 6"/>
                <a:gd name="T4" fmla="*/ 1 w 15"/>
                <a:gd name="T5" fmla="*/ 1 h 6"/>
                <a:gd name="T6" fmla="*/ 2 w 15"/>
                <a:gd name="T7" fmla="*/ 0 h 6"/>
                <a:gd name="T8" fmla="*/ 3 w 15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6">
                  <a:moveTo>
                    <a:pt x="15" y="4"/>
                  </a:moveTo>
                  <a:cubicBezTo>
                    <a:pt x="15" y="5"/>
                    <a:pt x="12" y="6"/>
                    <a:pt x="8" y="6"/>
                  </a:cubicBezTo>
                  <a:cubicBezTo>
                    <a:pt x="4" y="6"/>
                    <a:pt x="0" y="4"/>
                    <a:pt x="1" y="2"/>
                  </a:cubicBezTo>
                  <a:cubicBezTo>
                    <a:pt x="1" y="1"/>
                    <a:pt x="4" y="0"/>
                    <a:pt x="8" y="0"/>
                  </a:cubicBezTo>
                  <a:cubicBezTo>
                    <a:pt x="12" y="0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8" name="Freeform 1864">
              <a:extLst>
                <a:ext uri="{FF2B5EF4-FFF2-40B4-BE49-F238E27FC236}">
                  <a16:creationId xmlns:a16="http://schemas.microsoft.com/office/drawing/2014/main" id="{49C92982-199B-4C8A-9C3F-8C3E3D4C2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" y="4022"/>
              <a:ext cx="23" cy="33"/>
            </a:xfrm>
            <a:custGeom>
              <a:avLst/>
              <a:gdLst>
                <a:gd name="T0" fmla="*/ 7 w 40"/>
                <a:gd name="T1" fmla="*/ 0 h 58"/>
                <a:gd name="T2" fmla="*/ 0 w 40"/>
                <a:gd name="T3" fmla="*/ 11 h 58"/>
                <a:gd name="T4" fmla="*/ 7 w 40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58">
                  <a:moveTo>
                    <a:pt x="40" y="0"/>
                  </a:moveTo>
                  <a:cubicBezTo>
                    <a:pt x="40" y="0"/>
                    <a:pt x="8" y="34"/>
                    <a:pt x="0" y="58"/>
                  </a:cubicBezTo>
                  <a:cubicBezTo>
                    <a:pt x="0" y="58"/>
                    <a:pt x="19" y="27"/>
                    <a:pt x="40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09" name="Freeform 1865">
              <a:extLst>
                <a:ext uri="{FF2B5EF4-FFF2-40B4-BE49-F238E27FC236}">
                  <a16:creationId xmlns:a16="http://schemas.microsoft.com/office/drawing/2014/main" id="{47708CD1-4A1F-4166-B7C1-0F0329F43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" y="3952"/>
              <a:ext cx="66" cy="78"/>
            </a:xfrm>
            <a:custGeom>
              <a:avLst/>
              <a:gdLst>
                <a:gd name="T0" fmla="*/ 11 w 113"/>
                <a:gd name="T1" fmla="*/ 1 h 136"/>
                <a:gd name="T2" fmla="*/ 9 w 113"/>
                <a:gd name="T3" fmla="*/ 7 h 136"/>
                <a:gd name="T4" fmla="*/ 0 w 113"/>
                <a:gd name="T5" fmla="*/ 22 h 136"/>
                <a:gd name="T6" fmla="*/ 4 w 113"/>
                <a:gd name="T7" fmla="*/ 25 h 136"/>
                <a:gd name="T8" fmla="*/ 19 w 113"/>
                <a:gd name="T9" fmla="*/ 26 h 136"/>
                <a:gd name="T10" fmla="*/ 23 w 113"/>
                <a:gd name="T11" fmla="*/ 22 h 136"/>
                <a:gd name="T12" fmla="*/ 13 w 113"/>
                <a:gd name="T13" fmla="*/ 7 h 136"/>
                <a:gd name="T14" fmla="*/ 12 w 113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36">
                  <a:moveTo>
                    <a:pt x="52" y="1"/>
                  </a:moveTo>
                  <a:cubicBezTo>
                    <a:pt x="51" y="18"/>
                    <a:pt x="49" y="30"/>
                    <a:pt x="47" y="38"/>
                  </a:cubicBezTo>
                  <a:cubicBezTo>
                    <a:pt x="33" y="52"/>
                    <a:pt x="0" y="116"/>
                    <a:pt x="0" y="116"/>
                  </a:cubicBezTo>
                  <a:cubicBezTo>
                    <a:pt x="0" y="126"/>
                    <a:pt x="8" y="134"/>
                    <a:pt x="18" y="135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105" y="136"/>
                    <a:pt x="113" y="129"/>
                    <a:pt x="113" y="119"/>
                  </a:cubicBezTo>
                  <a:cubicBezTo>
                    <a:pt x="113" y="119"/>
                    <a:pt x="78" y="52"/>
                    <a:pt x="64" y="38"/>
                  </a:cubicBezTo>
                  <a:cubicBezTo>
                    <a:pt x="62" y="31"/>
                    <a:pt x="59" y="22"/>
                    <a:pt x="59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0" name="Freeform 1866">
              <a:extLst>
                <a:ext uri="{FF2B5EF4-FFF2-40B4-BE49-F238E27FC236}">
                  <a16:creationId xmlns:a16="http://schemas.microsoft.com/office/drawing/2014/main" id="{E88C5E0E-1ECE-4712-8C26-C58426996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" y="3976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1" name="Freeform 1867">
              <a:extLst>
                <a:ext uri="{FF2B5EF4-FFF2-40B4-BE49-F238E27FC236}">
                  <a16:creationId xmlns:a16="http://schemas.microsoft.com/office/drawing/2014/main" id="{9B332770-A495-4F5E-A751-E15528C4A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" y="3978"/>
              <a:ext cx="1" cy="2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2" name="Freeform 1868">
              <a:extLst>
                <a:ext uri="{FF2B5EF4-FFF2-40B4-BE49-F238E27FC236}">
                  <a16:creationId xmlns:a16="http://schemas.microsoft.com/office/drawing/2014/main" id="{F1B27724-68FE-49F6-BEE0-D3B946400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3976"/>
              <a:ext cx="5" cy="18"/>
            </a:xfrm>
            <a:custGeom>
              <a:avLst/>
              <a:gdLst>
                <a:gd name="T0" fmla="*/ 0 w 9"/>
                <a:gd name="T1" fmla="*/ 0 h 30"/>
                <a:gd name="T2" fmla="*/ 1 w 9"/>
                <a:gd name="T3" fmla="*/ 7 h 30"/>
                <a:gd name="T4" fmla="*/ 0 w 9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0">
                  <a:moveTo>
                    <a:pt x="0" y="0"/>
                  </a:moveTo>
                  <a:cubicBezTo>
                    <a:pt x="0" y="0"/>
                    <a:pt x="7" y="3"/>
                    <a:pt x="4" y="30"/>
                  </a:cubicBezTo>
                  <a:cubicBezTo>
                    <a:pt x="4" y="30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3" name="Freeform 1869">
              <a:extLst>
                <a:ext uri="{FF2B5EF4-FFF2-40B4-BE49-F238E27FC236}">
                  <a16:creationId xmlns:a16="http://schemas.microsoft.com/office/drawing/2014/main" id="{C888A1BC-2A94-4ED8-A4D1-44EB27479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" y="4017"/>
              <a:ext cx="60" cy="14"/>
            </a:xfrm>
            <a:custGeom>
              <a:avLst/>
              <a:gdLst>
                <a:gd name="T0" fmla="*/ 19 w 105"/>
                <a:gd name="T1" fmla="*/ 2 h 25"/>
                <a:gd name="T2" fmla="*/ 10 w 105"/>
                <a:gd name="T3" fmla="*/ 3 h 25"/>
                <a:gd name="T4" fmla="*/ 0 w 105"/>
                <a:gd name="T5" fmla="*/ 2 h 25"/>
                <a:gd name="T6" fmla="*/ 10 w 105"/>
                <a:gd name="T7" fmla="*/ 0 h 25"/>
                <a:gd name="T8" fmla="*/ 19 w 105"/>
                <a:gd name="T9" fmla="*/ 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25">
                  <a:moveTo>
                    <a:pt x="105" y="11"/>
                  </a:moveTo>
                  <a:cubicBezTo>
                    <a:pt x="104" y="25"/>
                    <a:pt x="81" y="20"/>
                    <a:pt x="52" y="20"/>
                  </a:cubicBezTo>
                  <a:cubicBezTo>
                    <a:pt x="23" y="19"/>
                    <a:pt x="0" y="20"/>
                    <a:pt x="0" y="9"/>
                  </a:cubicBezTo>
                  <a:cubicBezTo>
                    <a:pt x="0" y="4"/>
                    <a:pt x="23" y="0"/>
                    <a:pt x="52" y="0"/>
                  </a:cubicBezTo>
                  <a:cubicBezTo>
                    <a:pt x="81" y="1"/>
                    <a:pt x="105" y="6"/>
                    <a:pt x="105" y="1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4" name="Freeform 1870">
              <a:extLst>
                <a:ext uri="{FF2B5EF4-FFF2-40B4-BE49-F238E27FC236}">
                  <a16:creationId xmlns:a16="http://schemas.microsoft.com/office/drawing/2014/main" id="{21B6326C-5665-42C7-B6AE-92260892C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4006"/>
              <a:ext cx="47" cy="15"/>
            </a:xfrm>
            <a:custGeom>
              <a:avLst/>
              <a:gdLst>
                <a:gd name="T0" fmla="*/ 0 w 81"/>
                <a:gd name="T1" fmla="*/ 4 h 26"/>
                <a:gd name="T2" fmla="*/ 16 w 81"/>
                <a:gd name="T3" fmla="*/ 3 h 26"/>
                <a:gd name="T4" fmla="*/ 1 w 81"/>
                <a:gd name="T5" fmla="*/ 5 h 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1" h="26">
                  <a:moveTo>
                    <a:pt x="0" y="22"/>
                  </a:moveTo>
                  <a:cubicBezTo>
                    <a:pt x="15" y="0"/>
                    <a:pt x="81" y="17"/>
                    <a:pt x="81" y="17"/>
                  </a:cubicBezTo>
                  <a:cubicBezTo>
                    <a:pt x="4" y="12"/>
                    <a:pt x="1" y="26"/>
                    <a:pt x="1" y="26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5" name="Freeform 1871">
              <a:extLst>
                <a:ext uri="{FF2B5EF4-FFF2-40B4-BE49-F238E27FC236}">
                  <a16:creationId xmlns:a16="http://schemas.microsoft.com/office/drawing/2014/main" id="{C78E35F6-0FDE-4512-B3DA-F52700607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" y="4010"/>
              <a:ext cx="32" cy="10"/>
            </a:xfrm>
            <a:custGeom>
              <a:avLst/>
              <a:gdLst>
                <a:gd name="T0" fmla="*/ 0 w 55"/>
                <a:gd name="T1" fmla="*/ 4 h 16"/>
                <a:gd name="T2" fmla="*/ 11 w 55"/>
                <a:gd name="T3" fmla="*/ 2 h 16"/>
                <a:gd name="T4" fmla="*/ 0 w 55"/>
                <a:gd name="T5" fmla="*/ 4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" h="16">
                  <a:moveTo>
                    <a:pt x="0" y="16"/>
                  </a:moveTo>
                  <a:cubicBezTo>
                    <a:pt x="0" y="16"/>
                    <a:pt x="15" y="2"/>
                    <a:pt x="55" y="7"/>
                  </a:cubicBezTo>
                  <a:cubicBezTo>
                    <a:pt x="55" y="7"/>
                    <a:pt x="12" y="0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6" name="Freeform 1872">
              <a:extLst>
                <a:ext uri="{FF2B5EF4-FFF2-40B4-BE49-F238E27FC236}">
                  <a16:creationId xmlns:a16="http://schemas.microsoft.com/office/drawing/2014/main" id="{11835E8A-A073-4FFE-9374-84DEF33F8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3965"/>
              <a:ext cx="29" cy="49"/>
            </a:xfrm>
            <a:custGeom>
              <a:avLst/>
              <a:gdLst>
                <a:gd name="T0" fmla="*/ 9 w 50"/>
                <a:gd name="T1" fmla="*/ 1 h 85"/>
                <a:gd name="T2" fmla="*/ 6 w 50"/>
                <a:gd name="T3" fmla="*/ 6 h 85"/>
                <a:gd name="T4" fmla="*/ 3 w 50"/>
                <a:gd name="T5" fmla="*/ 12 h 85"/>
                <a:gd name="T6" fmla="*/ 1 w 50"/>
                <a:gd name="T7" fmla="*/ 14 h 85"/>
                <a:gd name="T8" fmla="*/ 1 w 50"/>
                <a:gd name="T9" fmla="*/ 16 h 85"/>
                <a:gd name="T10" fmla="*/ 2 w 50"/>
                <a:gd name="T11" fmla="*/ 16 h 85"/>
                <a:gd name="T12" fmla="*/ 4 w 50"/>
                <a:gd name="T13" fmla="*/ 15 h 85"/>
                <a:gd name="T14" fmla="*/ 7 w 50"/>
                <a:gd name="T15" fmla="*/ 13 h 85"/>
                <a:gd name="T16" fmla="*/ 8 w 50"/>
                <a:gd name="T17" fmla="*/ 12 h 85"/>
                <a:gd name="T18" fmla="*/ 8 w 50"/>
                <a:gd name="T19" fmla="*/ 10 h 85"/>
                <a:gd name="T20" fmla="*/ 9 w 50"/>
                <a:gd name="T21" fmla="*/ 7 h 85"/>
                <a:gd name="T22" fmla="*/ 9 w 50"/>
                <a:gd name="T23" fmla="*/ 2 h 85"/>
                <a:gd name="T24" fmla="*/ 9 w 50"/>
                <a:gd name="T25" fmla="*/ 1 h 85"/>
                <a:gd name="T26" fmla="*/ 9 w 50"/>
                <a:gd name="T27" fmla="*/ 1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" h="85">
                  <a:moveTo>
                    <a:pt x="44" y="4"/>
                  </a:moveTo>
                  <a:cubicBezTo>
                    <a:pt x="43" y="15"/>
                    <a:pt x="39" y="23"/>
                    <a:pt x="31" y="32"/>
                  </a:cubicBezTo>
                  <a:cubicBezTo>
                    <a:pt x="24" y="40"/>
                    <a:pt x="19" y="50"/>
                    <a:pt x="14" y="59"/>
                  </a:cubicBezTo>
                  <a:cubicBezTo>
                    <a:pt x="11" y="64"/>
                    <a:pt x="9" y="69"/>
                    <a:pt x="6" y="74"/>
                  </a:cubicBezTo>
                  <a:cubicBezTo>
                    <a:pt x="5" y="76"/>
                    <a:pt x="0" y="82"/>
                    <a:pt x="1" y="84"/>
                  </a:cubicBezTo>
                  <a:cubicBezTo>
                    <a:pt x="3" y="85"/>
                    <a:pt x="8" y="82"/>
                    <a:pt x="9" y="82"/>
                  </a:cubicBezTo>
                  <a:cubicBezTo>
                    <a:pt x="13" y="80"/>
                    <a:pt x="16" y="78"/>
                    <a:pt x="20" y="78"/>
                  </a:cubicBezTo>
                  <a:cubicBezTo>
                    <a:pt x="27" y="78"/>
                    <a:pt x="34" y="77"/>
                    <a:pt x="36" y="69"/>
                  </a:cubicBezTo>
                  <a:cubicBezTo>
                    <a:pt x="37" y="66"/>
                    <a:pt x="37" y="63"/>
                    <a:pt x="38" y="60"/>
                  </a:cubicBezTo>
                  <a:cubicBezTo>
                    <a:pt x="39" y="57"/>
                    <a:pt x="39" y="54"/>
                    <a:pt x="40" y="50"/>
                  </a:cubicBezTo>
                  <a:cubicBezTo>
                    <a:pt x="41" y="45"/>
                    <a:pt x="42" y="40"/>
                    <a:pt x="44" y="35"/>
                  </a:cubicBezTo>
                  <a:cubicBezTo>
                    <a:pt x="47" y="28"/>
                    <a:pt x="48" y="21"/>
                    <a:pt x="48" y="13"/>
                  </a:cubicBezTo>
                  <a:cubicBezTo>
                    <a:pt x="49" y="11"/>
                    <a:pt x="50" y="4"/>
                    <a:pt x="49" y="2"/>
                  </a:cubicBezTo>
                  <a:cubicBezTo>
                    <a:pt x="48" y="0"/>
                    <a:pt x="42" y="2"/>
                    <a:pt x="44" y="4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7" name="Oval 1873">
              <a:extLst>
                <a:ext uri="{FF2B5EF4-FFF2-40B4-BE49-F238E27FC236}">
                  <a16:creationId xmlns:a16="http://schemas.microsoft.com/office/drawing/2014/main" id="{FC63F2AF-0B91-4CFA-9135-FB64C1482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4020"/>
              <a:ext cx="7" cy="4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18" name="Freeform 1874">
              <a:extLst>
                <a:ext uri="{FF2B5EF4-FFF2-40B4-BE49-F238E27FC236}">
                  <a16:creationId xmlns:a16="http://schemas.microsoft.com/office/drawing/2014/main" id="{0676509D-D0CF-45DD-94F6-6A0C38C0D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" y="4024"/>
              <a:ext cx="6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0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19" name="Freeform 1875">
              <a:extLst>
                <a:ext uri="{FF2B5EF4-FFF2-40B4-BE49-F238E27FC236}">
                  <a16:creationId xmlns:a16="http://schemas.microsoft.com/office/drawing/2014/main" id="{C394680A-7AC6-481F-9E90-232A9BC96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4025"/>
              <a:ext cx="7" cy="3"/>
            </a:xfrm>
            <a:custGeom>
              <a:avLst/>
              <a:gdLst>
                <a:gd name="T0" fmla="*/ 3 w 11"/>
                <a:gd name="T1" fmla="*/ 1 h 5"/>
                <a:gd name="T2" fmla="*/ 1 w 11"/>
                <a:gd name="T3" fmla="*/ 1 h 5"/>
                <a:gd name="T4" fmla="*/ 0 w 11"/>
                <a:gd name="T5" fmla="*/ 1 h 5"/>
                <a:gd name="T6" fmla="*/ 1 w 11"/>
                <a:gd name="T7" fmla="*/ 0 h 5"/>
                <a:gd name="T8" fmla="*/ 3 w 11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4"/>
                    <a:pt x="8" y="5"/>
                    <a:pt x="5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11" y="1"/>
                    <a:pt x="10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0" name="Freeform 1876">
              <a:extLst>
                <a:ext uri="{FF2B5EF4-FFF2-40B4-BE49-F238E27FC236}">
                  <a16:creationId xmlns:a16="http://schemas.microsoft.com/office/drawing/2014/main" id="{BFCC47FC-4496-4733-A3A2-355F56BB1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25"/>
              <a:ext cx="6" cy="3"/>
            </a:xfrm>
            <a:custGeom>
              <a:avLst/>
              <a:gdLst>
                <a:gd name="T0" fmla="*/ 2 w 10"/>
                <a:gd name="T1" fmla="*/ 2 h 4"/>
                <a:gd name="T2" fmla="*/ 1 w 10"/>
                <a:gd name="T3" fmla="*/ 2 h 4"/>
                <a:gd name="T4" fmla="*/ 0 w 10"/>
                <a:gd name="T5" fmla="*/ 2 h 4"/>
                <a:gd name="T6" fmla="*/ 1 w 10"/>
                <a:gd name="T7" fmla="*/ 0 h 4"/>
                <a:gd name="T8" fmla="*/ 2 w 10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cubicBezTo>
                    <a:pt x="10" y="3"/>
                    <a:pt x="8" y="4"/>
                    <a:pt x="5" y="4"/>
                  </a:cubicBezTo>
                  <a:cubicBezTo>
                    <a:pt x="2" y="4"/>
                    <a:pt x="0" y="3"/>
                    <a:pt x="0" y="2"/>
                  </a:cubicBezTo>
                  <a:cubicBezTo>
                    <a:pt x="0" y="0"/>
                    <a:pt x="2" y="0"/>
                    <a:pt x="5" y="0"/>
                  </a:cubicBezTo>
                  <a:cubicBezTo>
                    <a:pt x="8" y="0"/>
                    <a:pt x="10" y="1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1" name="Freeform 1877">
              <a:extLst>
                <a:ext uri="{FF2B5EF4-FFF2-40B4-BE49-F238E27FC236}">
                  <a16:creationId xmlns:a16="http://schemas.microsoft.com/office/drawing/2014/main" id="{78604486-19F6-437D-98D4-1A4ADA7C1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" y="4018"/>
              <a:ext cx="9" cy="5"/>
            </a:xfrm>
            <a:custGeom>
              <a:avLst/>
              <a:gdLst>
                <a:gd name="T0" fmla="*/ 3 w 15"/>
                <a:gd name="T1" fmla="*/ 1 h 8"/>
                <a:gd name="T2" fmla="*/ 1 w 15"/>
                <a:gd name="T3" fmla="*/ 2 h 8"/>
                <a:gd name="T4" fmla="*/ 0 w 15"/>
                <a:gd name="T5" fmla="*/ 1 h 8"/>
                <a:gd name="T6" fmla="*/ 2 w 15"/>
                <a:gd name="T7" fmla="*/ 1 h 8"/>
                <a:gd name="T8" fmla="*/ 3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4"/>
                  </a:moveTo>
                  <a:cubicBezTo>
                    <a:pt x="15" y="7"/>
                    <a:pt x="11" y="8"/>
                    <a:pt x="7" y="8"/>
                  </a:cubicBezTo>
                  <a:cubicBezTo>
                    <a:pt x="3" y="8"/>
                    <a:pt x="0" y="6"/>
                    <a:pt x="0" y="4"/>
                  </a:cubicBezTo>
                  <a:cubicBezTo>
                    <a:pt x="0" y="2"/>
                    <a:pt x="3" y="0"/>
                    <a:pt x="8" y="1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2" name="Oval 1878">
              <a:extLst>
                <a:ext uri="{FF2B5EF4-FFF2-40B4-BE49-F238E27FC236}">
                  <a16:creationId xmlns:a16="http://schemas.microsoft.com/office/drawing/2014/main" id="{783A0ECE-16FB-4781-AF9F-55FD6FDF7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" y="4024"/>
              <a:ext cx="9" cy="3"/>
            </a:xfrm>
            <a:prstGeom prst="ellipse">
              <a:avLst/>
            </a:pr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s-CO" altLang="es-CO"/>
            </a:p>
          </p:txBody>
        </p:sp>
        <p:sp>
          <p:nvSpPr>
            <p:cNvPr id="1123" name="Freeform 1879">
              <a:extLst>
                <a:ext uri="{FF2B5EF4-FFF2-40B4-BE49-F238E27FC236}">
                  <a16:creationId xmlns:a16="http://schemas.microsoft.com/office/drawing/2014/main" id="{9BC69F81-9240-43FD-AD2E-49A4ADD62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" y="4018"/>
              <a:ext cx="9" cy="4"/>
            </a:xfrm>
            <a:custGeom>
              <a:avLst/>
              <a:gdLst>
                <a:gd name="T0" fmla="*/ 3 w 16"/>
                <a:gd name="T1" fmla="*/ 1 h 7"/>
                <a:gd name="T2" fmla="*/ 2 w 16"/>
                <a:gd name="T3" fmla="*/ 1 h 7"/>
                <a:gd name="T4" fmla="*/ 0 w 16"/>
                <a:gd name="T5" fmla="*/ 1 h 7"/>
                <a:gd name="T6" fmla="*/ 2 w 16"/>
                <a:gd name="T7" fmla="*/ 0 h 7"/>
                <a:gd name="T8" fmla="*/ 3 w 16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">
                  <a:moveTo>
                    <a:pt x="16" y="4"/>
                  </a:moveTo>
                  <a:cubicBezTo>
                    <a:pt x="16" y="6"/>
                    <a:pt x="13" y="7"/>
                    <a:pt x="8" y="7"/>
                  </a:cubicBezTo>
                  <a:cubicBezTo>
                    <a:pt x="4" y="7"/>
                    <a:pt x="0" y="5"/>
                    <a:pt x="0" y="4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3" y="0"/>
                    <a:pt x="16" y="2"/>
                    <a:pt x="16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4" name="Freeform 1880">
              <a:extLst>
                <a:ext uri="{FF2B5EF4-FFF2-40B4-BE49-F238E27FC236}">
                  <a16:creationId xmlns:a16="http://schemas.microsoft.com/office/drawing/2014/main" id="{30437533-E948-4686-B8B9-4A61BAA82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4020"/>
              <a:ext cx="9" cy="4"/>
            </a:xfrm>
            <a:custGeom>
              <a:avLst/>
              <a:gdLst>
                <a:gd name="T0" fmla="*/ 3 w 15"/>
                <a:gd name="T1" fmla="*/ 1 h 7"/>
                <a:gd name="T2" fmla="*/ 1 w 15"/>
                <a:gd name="T3" fmla="*/ 1 h 7"/>
                <a:gd name="T4" fmla="*/ 0 w 15"/>
                <a:gd name="T5" fmla="*/ 1 h 7"/>
                <a:gd name="T6" fmla="*/ 2 w 15"/>
                <a:gd name="T7" fmla="*/ 0 h 7"/>
                <a:gd name="T8" fmla="*/ 3 w 15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7">
                  <a:moveTo>
                    <a:pt x="15" y="4"/>
                  </a:moveTo>
                  <a:cubicBezTo>
                    <a:pt x="15" y="5"/>
                    <a:pt x="12" y="7"/>
                    <a:pt x="7" y="7"/>
                  </a:cubicBezTo>
                  <a:cubicBezTo>
                    <a:pt x="3" y="7"/>
                    <a:pt x="0" y="5"/>
                    <a:pt x="0" y="3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2" y="1"/>
                    <a:pt x="15" y="2"/>
                    <a:pt x="15" y="4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5" name="Freeform 1881">
              <a:extLst>
                <a:ext uri="{FF2B5EF4-FFF2-40B4-BE49-F238E27FC236}">
                  <a16:creationId xmlns:a16="http://schemas.microsoft.com/office/drawing/2014/main" id="{AE4B3D84-985E-49E8-A050-92EFC3F27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" y="3975"/>
              <a:ext cx="21" cy="34"/>
            </a:xfrm>
            <a:custGeom>
              <a:avLst/>
              <a:gdLst>
                <a:gd name="T0" fmla="*/ 7 w 37"/>
                <a:gd name="T1" fmla="*/ 0 h 60"/>
                <a:gd name="T2" fmla="*/ 0 w 37"/>
                <a:gd name="T3" fmla="*/ 11 h 60"/>
                <a:gd name="T4" fmla="*/ 7 w 37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" h="60">
                  <a:moveTo>
                    <a:pt x="37" y="0"/>
                  </a:moveTo>
                  <a:cubicBezTo>
                    <a:pt x="37" y="0"/>
                    <a:pt x="7" y="36"/>
                    <a:pt x="0" y="60"/>
                  </a:cubicBezTo>
                  <a:cubicBezTo>
                    <a:pt x="0" y="60"/>
                    <a:pt x="18" y="29"/>
                    <a:pt x="37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6" name="Freeform 1882">
              <a:extLst>
                <a:ext uri="{FF2B5EF4-FFF2-40B4-BE49-F238E27FC236}">
                  <a16:creationId xmlns:a16="http://schemas.microsoft.com/office/drawing/2014/main" id="{1F9FD1AA-7013-4F47-A104-37FAA498B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" y="3941"/>
              <a:ext cx="67" cy="81"/>
            </a:xfrm>
            <a:custGeom>
              <a:avLst/>
              <a:gdLst>
                <a:gd name="T0" fmla="*/ 0 w 117"/>
                <a:gd name="T1" fmla="*/ 1 h 142"/>
                <a:gd name="T2" fmla="*/ 3 w 117"/>
                <a:gd name="T3" fmla="*/ 7 h 142"/>
                <a:gd name="T4" fmla="*/ 2 w 117"/>
                <a:gd name="T5" fmla="*/ 24 h 142"/>
                <a:gd name="T6" fmla="*/ 7 w 117"/>
                <a:gd name="T7" fmla="*/ 25 h 142"/>
                <a:gd name="T8" fmla="*/ 19 w 117"/>
                <a:gd name="T9" fmla="*/ 19 h 142"/>
                <a:gd name="T10" fmla="*/ 21 w 117"/>
                <a:gd name="T11" fmla="*/ 14 h 142"/>
                <a:gd name="T12" fmla="*/ 6 w 117"/>
                <a:gd name="T13" fmla="*/ 6 h 142"/>
                <a:gd name="T14" fmla="*/ 1 w 117"/>
                <a:gd name="T15" fmla="*/ 0 h 1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7" h="142">
                  <a:moveTo>
                    <a:pt x="0" y="2"/>
                  </a:moveTo>
                  <a:cubicBezTo>
                    <a:pt x="7" y="20"/>
                    <a:pt x="12" y="31"/>
                    <a:pt x="14" y="38"/>
                  </a:cubicBezTo>
                  <a:cubicBezTo>
                    <a:pt x="9" y="57"/>
                    <a:pt x="13" y="130"/>
                    <a:pt x="13" y="130"/>
                  </a:cubicBezTo>
                  <a:cubicBezTo>
                    <a:pt x="18" y="138"/>
                    <a:pt x="29" y="142"/>
                    <a:pt x="37" y="137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14" y="95"/>
                    <a:pt x="117" y="84"/>
                    <a:pt x="112" y="75"/>
                  </a:cubicBezTo>
                  <a:cubicBezTo>
                    <a:pt x="112" y="75"/>
                    <a:pt x="49" y="35"/>
                    <a:pt x="29" y="30"/>
                  </a:cubicBezTo>
                  <a:cubicBezTo>
                    <a:pt x="27" y="28"/>
                    <a:pt x="22" y="28"/>
                    <a:pt x="6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7" name="Freeform 1883">
              <a:extLst>
                <a:ext uri="{FF2B5EF4-FFF2-40B4-BE49-F238E27FC236}">
                  <a16:creationId xmlns:a16="http://schemas.microsoft.com/office/drawing/2014/main" id="{35659F83-7E18-46E9-8199-318C66D62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61"/>
              <a:ext cx="1" cy="2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8" name="Freeform 1884">
              <a:extLst>
                <a:ext uri="{FF2B5EF4-FFF2-40B4-BE49-F238E27FC236}">
                  <a16:creationId xmlns:a16="http://schemas.microsoft.com/office/drawing/2014/main" id="{F517A810-5C79-4ACA-A3ED-EA3EA25B0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" y="3961"/>
              <a:ext cx="2" cy="2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1 h 3"/>
                <a:gd name="T6" fmla="*/ 1 w 3"/>
                <a:gd name="T7" fmla="*/ 1 h 3"/>
                <a:gd name="T8" fmla="*/ 1 w 3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29" name="Freeform 1885">
              <a:extLst>
                <a:ext uri="{FF2B5EF4-FFF2-40B4-BE49-F238E27FC236}">
                  <a16:creationId xmlns:a16="http://schemas.microsoft.com/office/drawing/2014/main" id="{AE65DCD8-87C5-4A3E-8BD9-BCCDCC9C7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" y="3959"/>
              <a:ext cx="11" cy="16"/>
            </a:xfrm>
            <a:custGeom>
              <a:avLst/>
              <a:gdLst>
                <a:gd name="T0" fmla="*/ 0 w 19"/>
                <a:gd name="T1" fmla="*/ 1 h 28"/>
                <a:gd name="T2" fmla="*/ 3 w 19"/>
                <a:gd name="T3" fmla="*/ 5 h 28"/>
                <a:gd name="T4" fmla="*/ 0 w 19"/>
                <a:gd name="T5" fmla="*/ 1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28">
                  <a:moveTo>
                    <a:pt x="0" y="4"/>
                  </a:moveTo>
                  <a:cubicBezTo>
                    <a:pt x="0" y="4"/>
                    <a:pt x="7" y="2"/>
                    <a:pt x="19" y="28"/>
                  </a:cubicBezTo>
                  <a:cubicBezTo>
                    <a:pt x="19" y="28"/>
                    <a:pt x="8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0" name="Freeform 1886">
              <a:extLst>
                <a:ext uri="{FF2B5EF4-FFF2-40B4-BE49-F238E27FC236}">
                  <a16:creationId xmlns:a16="http://schemas.microsoft.com/office/drawing/2014/main" id="{3CA2E496-448F-4590-9291-C6B17ECC5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85"/>
              <a:ext cx="58" cy="37"/>
            </a:xfrm>
            <a:custGeom>
              <a:avLst/>
              <a:gdLst>
                <a:gd name="T0" fmla="*/ 18 w 101"/>
                <a:gd name="T1" fmla="*/ 1 h 65"/>
                <a:gd name="T2" fmla="*/ 10 w 101"/>
                <a:gd name="T3" fmla="*/ 7 h 65"/>
                <a:gd name="T4" fmla="*/ 1 w 101"/>
                <a:gd name="T5" fmla="*/ 10 h 65"/>
                <a:gd name="T6" fmla="*/ 9 w 101"/>
                <a:gd name="T7" fmla="*/ 4 h 65"/>
                <a:gd name="T8" fmla="*/ 18 w 101"/>
                <a:gd name="T9" fmla="*/ 1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65">
                  <a:moveTo>
                    <a:pt x="95" y="5"/>
                  </a:moveTo>
                  <a:cubicBezTo>
                    <a:pt x="101" y="18"/>
                    <a:pt x="79" y="25"/>
                    <a:pt x="54" y="39"/>
                  </a:cubicBezTo>
                  <a:cubicBezTo>
                    <a:pt x="29" y="53"/>
                    <a:pt x="9" y="65"/>
                    <a:pt x="3" y="56"/>
                  </a:cubicBezTo>
                  <a:cubicBezTo>
                    <a:pt x="0" y="51"/>
                    <a:pt x="19" y="36"/>
                    <a:pt x="45" y="22"/>
                  </a:cubicBezTo>
                  <a:cubicBezTo>
                    <a:pt x="70" y="8"/>
                    <a:pt x="93" y="0"/>
                    <a:pt x="95" y="5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1" name="Freeform 1887">
              <a:extLst>
                <a:ext uri="{FF2B5EF4-FFF2-40B4-BE49-F238E27FC236}">
                  <a16:creationId xmlns:a16="http://schemas.microsoft.com/office/drawing/2014/main" id="{08962898-95A1-4375-98E4-49F88F8DE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8" y="3990"/>
              <a:ext cx="40" cy="27"/>
            </a:xfrm>
            <a:custGeom>
              <a:avLst/>
              <a:gdLst>
                <a:gd name="T0" fmla="*/ 1 w 69"/>
                <a:gd name="T1" fmla="*/ 8 h 48"/>
                <a:gd name="T2" fmla="*/ 13 w 69"/>
                <a:gd name="T3" fmla="*/ 0 h 48"/>
                <a:gd name="T4" fmla="*/ 1 w 69"/>
                <a:gd name="T5" fmla="*/ 8 h 4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9" h="48">
                  <a:moveTo>
                    <a:pt x="2" y="45"/>
                  </a:moveTo>
                  <a:cubicBezTo>
                    <a:pt x="4" y="18"/>
                    <a:pt x="69" y="0"/>
                    <a:pt x="69" y="0"/>
                  </a:cubicBezTo>
                  <a:cubicBezTo>
                    <a:pt x="0" y="35"/>
                    <a:pt x="5" y="48"/>
                    <a:pt x="5" y="4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2" name="Freeform 1888">
              <a:extLst>
                <a:ext uri="{FF2B5EF4-FFF2-40B4-BE49-F238E27FC236}">
                  <a16:creationId xmlns:a16="http://schemas.microsoft.com/office/drawing/2014/main" id="{8FBAC3C7-A91B-4BB9-9EF4-ACCE089E7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3995"/>
              <a:ext cx="26" cy="20"/>
            </a:xfrm>
            <a:custGeom>
              <a:avLst/>
              <a:gdLst>
                <a:gd name="T0" fmla="*/ 0 w 44"/>
                <a:gd name="T1" fmla="*/ 7 h 34"/>
                <a:gd name="T2" fmla="*/ 9 w 44"/>
                <a:gd name="T3" fmla="*/ 0 h 34"/>
                <a:gd name="T4" fmla="*/ 0 w 44"/>
                <a:gd name="T5" fmla="*/ 7 h 3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34">
                  <a:moveTo>
                    <a:pt x="0" y="34"/>
                  </a:moveTo>
                  <a:cubicBezTo>
                    <a:pt x="0" y="34"/>
                    <a:pt x="6" y="16"/>
                    <a:pt x="44" y="0"/>
                  </a:cubicBezTo>
                  <a:cubicBezTo>
                    <a:pt x="44" y="0"/>
                    <a:pt x="2" y="15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3" name="Freeform 1889">
              <a:extLst>
                <a:ext uri="{FF2B5EF4-FFF2-40B4-BE49-F238E27FC236}">
                  <a16:creationId xmlns:a16="http://schemas.microsoft.com/office/drawing/2014/main" id="{2CF1890B-0158-4692-93C2-3829A1B09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53"/>
              <a:ext cx="17" cy="56"/>
            </a:xfrm>
            <a:custGeom>
              <a:avLst/>
              <a:gdLst>
                <a:gd name="T0" fmla="*/ 1 w 30"/>
                <a:gd name="T1" fmla="*/ 1 h 97"/>
                <a:gd name="T2" fmla="*/ 1 w 30"/>
                <a:gd name="T3" fmla="*/ 7 h 97"/>
                <a:gd name="T4" fmla="*/ 1 w 30"/>
                <a:gd name="T5" fmla="*/ 13 h 97"/>
                <a:gd name="T6" fmla="*/ 1 w 30"/>
                <a:gd name="T7" fmla="*/ 17 h 97"/>
                <a:gd name="T8" fmla="*/ 1 w 30"/>
                <a:gd name="T9" fmla="*/ 18 h 97"/>
                <a:gd name="T10" fmla="*/ 2 w 30"/>
                <a:gd name="T11" fmla="*/ 18 h 97"/>
                <a:gd name="T12" fmla="*/ 3 w 30"/>
                <a:gd name="T13" fmla="*/ 16 h 97"/>
                <a:gd name="T14" fmla="*/ 5 w 30"/>
                <a:gd name="T15" fmla="*/ 13 h 97"/>
                <a:gd name="T16" fmla="*/ 5 w 30"/>
                <a:gd name="T17" fmla="*/ 11 h 97"/>
                <a:gd name="T18" fmla="*/ 4 w 30"/>
                <a:gd name="T19" fmla="*/ 9 h 97"/>
                <a:gd name="T20" fmla="*/ 3 w 30"/>
                <a:gd name="T21" fmla="*/ 6 h 97"/>
                <a:gd name="T22" fmla="*/ 2 w 30"/>
                <a:gd name="T23" fmla="*/ 2 h 97"/>
                <a:gd name="T24" fmla="*/ 1 w 30"/>
                <a:gd name="T25" fmla="*/ 1 h 97"/>
                <a:gd name="T26" fmla="*/ 1 w 30"/>
                <a:gd name="T27" fmla="*/ 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" h="97">
                  <a:moveTo>
                    <a:pt x="2" y="6"/>
                  </a:moveTo>
                  <a:cubicBezTo>
                    <a:pt x="8" y="16"/>
                    <a:pt x="7" y="25"/>
                    <a:pt x="6" y="36"/>
                  </a:cubicBezTo>
                  <a:cubicBezTo>
                    <a:pt x="4" y="47"/>
                    <a:pt x="4" y="58"/>
                    <a:pt x="4" y="69"/>
                  </a:cubicBezTo>
                  <a:cubicBezTo>
                    <a:pt x="4" y="75"/>
                    <a:pt x="4" y="80"/>
                    <a:pt x="5" y="86"/>
                  </a:cubicBezTo>
                  <a:cubicBezTo>
                    <a:pt x="5" y="88"/>
                    <a:pt x="3" y="96"/>
                    <a:pt x="5" y="96"/>
                  </a:cubicBezTo>
                  <a:cubicBezTo>
                    <a:pt x="8" y="97"/>
                    <a:pt x="10" y="92"/>
                    <a:pt x="11" y="91"/>
                  </a:cubicBezTo>
                  <a:cubicBezTo>
                    <a:pt x="13" y="87"/>
                    <a:pt x="15" y="84"/>
                    <a:pt x="19" y="82"/>
                  </a:cubicBezTo>
                  <a:cubicBezTo>
                    <a:pt x="25" y="78"/>
                    <a:pt x="30" y="74"/>
                    <a:pt x="28" y="66"/>
                  </a:cubicBezTo>
                  <a:cubicBezTo>
                    <a:pt x="28" y="63"/>
                    <a:pt x="26" y="60"/>
                    <a:pt x="25" y="57"/>
                  </a:cubicBezTo>
                  <a:cubicBezTo>
                    <a:pt x="24" y="54"/>
                    <a:pt x="23" y="51"/>
                    <a:pt x="22" y="48"/>
                  </a:cubicBezTo>
                  <a:cubicBezTo>
                    <a:pt x="21" y="43"/>
                    <a:pt x="19" y="38"/>
                    <a:pt x="18" y="33"/>
                  </a:cubicBezTo>
                  <a:cubicBezTo>
                    <a:pt x="17" y="25"/>
                    <a:pt x="14" y="19"/>
                    <a:pt x="11" y="12"/>
                  </a:cubicBezTo>
                  <a:cubicBezTo>
                    <a:pt x="10" y="9"/>
                    <a:pt x="8" y="3"/>
                    <a:pt x="6" y="1"/>
                  </a:cubicBezTo>
                  <a:cubicBezTo>
                    <a:pt x="4" y="0"/>
                    <a:pt x="0" y="5"/>
                    <a:pt x="2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4" name="Freeform 1890">
              <a:extLst>
                <a:ext uri="{FF2B5EF4-FFF2-40B4-BE49-F238E27FC236}">
                  <a16:creationId xmlns:a16="http://schemas.microsoft.com/office/drawing/2014/main" id="{CCB43934-90D0-416B-834E-205075C20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6" y="4010"/>
              <a:ext cx="7" cy="6"/>
            </a:xfrm>
            <a:custGeom>
              <a:avLst/>
              <a:gdLst>
                <a:gd name="T0" fmla="*/ 2 w 12"/>
                <a:gd name="T1" fmla="*/ 1 h 9"/>
                <a:gd name="T2" fmla="*/ 2 w 12"/>
                <a:gd name="T3" fmla="*/ 2 h 9"/>
                <a:gd name="T4" fmla="*/ 1 w 12"/>
                <a:gd name="T5" fmla="*/ 2 h 9"/>
                <a:gd name="T6" fmla="*/ 1 w 12"/>
                <a:gd name="T7" fmla="*/ 1 h 9"/>
                <a:gd name="T8" fmla="*/ 2 w 12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9">
                  <a:moveTo>
                    <a:pt x="12" y="1"/>
                  </a:move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7"/>
                  </a:cubicBezTo>
                  <a:cubicBezTo>
                    <a:pt x="0" y="6"/>
                    <a:pt x="2" y="3"/>
                    <a:pt x="5" y="2"/>
                  </a:cubicBezTo>
                  <a:cubicBezTo>
                    <a:pt x="8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5" name="Freeform 1891">
              <a:extLst>
                <a:ext uri="{FF2B5EF4-FFF2-40B4-BE49-F238E27FC236}">
                  <a16:creationId xmlns:a16="http://schemas.microsoft.com/office/drawing/2014/main" id="{F79097AA-7CA1-4E57-A2D7-F50B91333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9"/>
              <a:ext cx="6" cy="5"/>
            </a:xfrm>
            <a:custGeom>
              <a:avLst/>
              <a:gdLst>
                <a:gd name="T0" fmla="*/ 2 w 11"/>
                <a:gd name="T1" fmla="*/ 1 h 8"/>
                <a:gd name="T2" fmla="*/ 1 w 11"/>
                <a:gd name="T3" fmla="*/ 2 h 8"/>
                <a:gd name="T4" fmla="*/ 1 w 11"/>
                <a:gd name="T5" fmla="*/ 2 h 8"/>
                <a:gd name="T6" fmla="*/ 1 w 11"/>
                <a:gd name="T7" fmla="*/ 1 h 8"/>
                <a:gd name="T8" fmla="*/ 2 w 11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8">
                  <a:moveTo>
                    <a:pt x="10" y="2"/>
                  </a:moveTo>
                  <a:cubicBezTo>
                    <a:pt x="11" y="3"/>
                    <a:pt x="9" y="5"/>
                    <a:pt x="7" y="6"/>
                  </a:cubicBezTo>
                  <a:cubicBezTo>
                    <a:pt x="4" y="8"/>
                    <a:pt x="2" y="8"/>
                    <a:pt x="1" y="7"/>
                  </a:cubicBezTo>
                  <a:cubicBezTo>
                    <a:pt x="0" y="6"/>
                    <a:pt x="2" y="4"/>
                    <a:pt x="5" y="2"/>
                  </a:cubicBezTo>
                  <a:cubicBezTo>
                    <a:pt x="7" y="1"/>
                    <a:pt x="10" y="0"/>
                    <a:pt x="10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6" name="Freeform 1892">
              <a:extLst>
                <a:ext uri="{FF2B5EF4-FFF2-40B4-BE49-F238E27FC236}">
                  <a16:creationId xmlns:a16="http://schemas.microsoft.com/office/drawing/2014/main" id="{9313B1EC-DB5F-45B3-B141-BDE1022D6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" y="3992"/>
              <a:ext cx="6" cy="5"/>
            </a:xfrm>
            <a:custGeom>
              <a:avLst/>
              <a:gdLst>
                <a:gd name="T0" fmla="*/ 2 w 10"/>
                <a:gd name="T1" fmla="*/ 1 h 7"/>
                <a:gd name="T2" fmla="*/ 1 w 10"/>
                <a:gd name="T3" fmla="*/ 2 h 7"/>
                <a:gd name="T4" fmla="*/ 1 w 10"/>
                <a:gd name="T5" fmla="*/ 2 h 7"/>
                <a:gd name="T6" fmla="*/ 1 w 10"/>
                <a:gd name="T7" fmla="*/ 1 h 7"/>
                <a:gd name="T8" fmla="*/ 2 w 10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">
                  <a:moveTo>
                    <a:pt x="10" y="1"/>
                  </a:moveTo>
                  <a:cubicBezTo>
                    <a:pt x="10" y="2"/>
                    <a:pt x="9" y="4"/>
                    <a:pt x="6" y="6"/>
                  </a:cubicBezTo>
                  <a:cubicBezTo>
                    <a:pt x="4" y="7"/>
                    <a:pt x="1" y="7"/>
                    <a:pt x="1" y="6"/>
                  </a:cubicBezTo>
                  <a:cubicBezTo>
                    <a:pt x="0" y="5"/>
                    <a:pt x="2" y="3"/>
                    <a:pt x="4" y="2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7" name="Freeform 1893">
              <a:extLst>
                <a:ext uri="{FF2B5EF4-FFF2-40B4-BE49-F238E27FC236}">
                  <a16:creationId xmlns:a16="http://schemas.microsoft.com/office/drawing/2014/main" id="{0D1EE703-DE5A-4A38-B188-30C7F9D0A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997"/>
              <a:ext cx="6" cy="4"/>
            </a:xfrm>
            <a:custGeom>
              <a:avLst/>
              <a:gdLst>
                <a:gd name="T0" fmla="*/ 2 w 10"/>
                <a:gd name="T1" fmla="*/ 1 h 6"/>
                <a:gd name="T2" fmla="*/ 1 w 10"/>
                <a:gd name="T3" fmla="*/ 1 h 6"/>
                <a:gd name="T4" fmla="*/ 1 w 10"/>
                <a:gd name="T5" fmla="*/ 1 h 6"/>
                <a:gd name="T6" fmla="*/ 1 w 10"/>
                <a:gd name="T7" fmla="*/ 1 h 6"/>
                <a:gd name="T8" fmla="*/ 2 w 10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6">
                  <a:moveTo>
                    <a:pt x="9" y="1"/>
                  </a:moveTo>
                  <a:cubicBezTo>
                    <a:pt x="10" y="2"/>
                    <a:pt x="8" y="3"/>
                    <a:pt x="6" y="5"/>
                  </a:cubicBezTo>
                  <a:cubicBezTo>
                    <a:pt x="4" y="6"/>
                    <a:pt x="1" y="6"/>
                    <a:pt x="1" y="5"/>
                  </a:cubicBezTo>
                  <a:cubicBezTo>
                    <a:pt x="0" y="4"/>
                    <a:pt x="2" y="2"/>
                    <a:pt x="4" y="1"/>
                  </a:cubicBezTo>
                  <a:cubicBezTo>
                    <a:pt x="6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8" name="Freeform 1894">
              <a:extLst>
                <a:ext uri="{FF2B5EF4-FFF2-40B4-BE49-F238E27FC236}">
                  <a16:creationId xmlns:a16="http://schemas.microsoft.com/office/drawing/2014/main" id="{4335B41E-D716-4B86-BE80-A245F44F4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6" y="4003"/>
              <a:ext cx="8" cy="6"/>
            </a:xfrm>
            <a:custGeom>
              <a:avLst/>
              <a:gdLst>
                <a:gd name="T0" fmla="*/ 2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2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5" y="2"/>
                  </a:cubicBezTo>
                  <a:cubicBezTo>
                    <a:pt x="9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39" name="Freeform 1895">
              <a:extLst>
                <a:ext uri="{FF2B5EF4-FFF2-40B4-BE49-F238E27FC236}">
                  <a16:creationId xmlns:a16="http://schemas.microsoft.com/office/drawing/2014/main" id="{308FFEF8-6049-4E8D-A53A-4343E21B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4001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6" y="10"/>
                    <a:pt x="2" y="10"/>
                    <a:pt x="1" y="9"/>
                  </a:cubicBezTo>
                  <a:cubicBezTo>
                    <a:pt x="0" y="7"/>
                    <a:pt x="3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0" name="Freeform 1896">
              <a:extLst>
                <a:ext uri="{FF2B5EF4-FFF2-40B4-BE49-F238E27FC236}">
                  <a16:creationId xmlns:a16="http://schemas.microsoft.com/office/drawing/2014/main" id="{8F926896-3542-406B-A348-1784D7FB3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" y="3995"/>
              <a:ext cx="9" cy="7"/>
            </a:xfrm>
            <a:custGeom>
              <a:avLst/>
              <a:gdLst>
                <a:gd name="T0" fmla="*/ 3 w 16"/>
                <a:gd name="T1" fmla="*/ 1 h 11"/>
                <a:gd name="T2" fmla="*/ 2 w 16"/>
                <a:gd name="T3" fmla="*/ 3 h 11"/>
                <a:gd name="T4" fmla="*/ 1 w 16"/>
                <a:gd name="T5" fmla="*/ 3 h 11"/>
                <a:gd name="T6" fmla="*/ 1 w 16"/>
                <a:gd name="T7" fmla="*/ 1 h 11"/>
                <a:gd name="T8" fmla="*/ 3 w 16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5" y="2"/>
                  </a:moveTo>
                  <a:cubicBezTo>
                    <a:pt x="16" y="4"/>
                    <a:pt x="14" y="7"/>
                    <a:pt x="10" y="9"/>
                  </a:cubicBezTo>
                  <a:cubicBezTo>
                    <a:pt x="6" y="11"/>
                    <a:pt x="2" y="11"/>
                    <a:pt x="1" y="10"/>
                  </a:cubicBezTo>
                  <a:cubicBezTo>
                    <a:pt x="0" y="8"/>
                    <a:pt x="2" y="5"/>
                    <a:pt x="6" y="3"/>
                  </a:cubicBezTo>
                  <a:cubicBezTo>
                    <a:pt x="10" y="1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1" name="Freeform 1897">
              <a:extLst>
                <a:ext uri="{FF2B5EF4-FFF2-40B4-BE49-F238E27FC236}">
                  <a16:creationId xmlns:a16="http://schemas.microsoft.com/office/drawing/2014/main" id="{A0CCE5AE-35F5-494C-8E72-FDC497329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6" y="3992"/>
              <a:ext cx="9" cy="6"/>
            </a:xfrm>
            <a:custGeom>
              <a:avLst/>
              <a:gdLst>
                <a:gd name="T0" fmla="*/ 3 w 15"/>
                <a:gd name="T1" fmla="*/ 1 h 10"/>
                <a:gd name="T2" fmla="*/ 2 w 15"/>
                <a:gd name="T3" fmla="*/ 2 h 10"/>
                <a:gd name="T4" fmla="*/ 1 w 15"/>
                <a:gd name="T5" fmla="*/ 2 h 10"/>
                <a:gd name="T6" fmla="*/ 1 w 15"/>
                <a:gd name="T7" fmla="*/ 1 h 10"/>
                <a:gd name="T8" fmla="*/ 3 w 15"/>
                <a:gd name="T9" fmla="*/ 1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0">
                  <a:moveTo>
                    <a:pt x="14" y="2"/>
                  </a:moveTo>
                  <a:cubicBezTo>
                    <a:pt x="15" y="3"/>
                    <a:pt x="13" y="6"/>
                    <a:pt x="9" y="8"/>
                  </a:cubicBezTo>
                  <a:cubicBezTo>
                    <a:pt x="5" y="10"/>
                    <a:pt x="2" y="10"/>
                    <a:pt x="1" y="9"/>
                  </a:cubicBezTo>
                  <a:cubicBezTo>
                    <a:pt x="0" y="7"/>
                    <a:pt x="2" y="4"/>
                    <a:pt x="6" y="2"/>
                  </a:cubicBezTo>
                  <a:cubicBezTo>
                    <a:pt x="10" y="0"/>
                    <a:pt x="13" y="0"/>
                    <a:pt x="14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2" name="Freeform 1898">
              <a:extLst>
                <a:ext uri="{FF2B5EF4-FFF2-40B4-BE49-F238E27FC236}">
                  <a16:creationId xmlns:a16="http://schemas.microsoft.com/office/drawing/2014/main" id="{1277D642-405F-4A69-8C8D-94ECBF326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" y="3963"/>
              <a:ext cx="4" cy="40"/>
            </a:xfrm>
            <a:custGeom>
              <a:avLst/>
              <a:gdLst>
                <a:gd name="T0" fmla="*/ 1 w 8"/>
                <a:gd name="T1" fmla="*/ 0 h 70"/>
                <a:gd name="T2" fmla="*/ 1 w 8"/>
                <a:gd name="T3" fmla="*/ 13 h 70"/>
                <a:gd name="T4" fmla="*/ 1 w 8"/>
                <a:gd name="T5" fmla="*/ 0 h 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" h="70">
                  <a:moveTo>
                    <a:pt x="8" y="0"/>
                  </a:moveTo>
                  <a:cubicBezTo>
                    <a:pt x="8" y="0"/>
                    <a:pt x="0" y="46"/>
                    <a:pt x="7" y="70"/>
                  </a:cubicBezTo>
                  <a:cubicBezTo>
                    <a:pt x="7" y="70"/>
                    <a:pt x="6" y="34"/>
                    <a:pt x="8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3" name="Freeform 1899">
              <a:extLst>
                <a:ext uri="{FF2B5EF4-FFF2-40B4-BE49-F238E27FC236}">
                  <a16:creationId xmlns:a16="http://schemas.microsoft.com/office/drawing/2014/main" id="{C3699FEB-3799-4E49-9653-A500EBC07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" y="3911"/>
              <a:ext cx="65" cy="84"/>
            </a:xfrm>
            <a:custGeom>
              <a:avLst/>
              <a:gdLst>
                <a:gd name="T0" fmla="*/ 6 w 113"/>
                <a:gd name="T1" fmla="*/ 1 h 146"/>
                <a:gd name="T2" fmla="*/ 6 w 113"/>
                <a:gd name="T3" fmla="*/ 8 h 146"/>
                <a:gd name="T4" fmla="*/ 0 w 113"/>
                <a:gd name="T5" fmla="*/ 25 h 146"/>
                <a:gd name="T6" fmla="*/ 4 w 113"/>
                <a:gd name="T7" fmla="*/ 28 h 146"/>
                <a:gd name="T8" fmla="*/ 18 w 113"/>
                <a:gd name="T9" fmla="*/ 25 h 146"/>
                <a:gd name="T10" fmla="*/ 21 w 113"/>
                <a:gd name="T11" fmla="*/ 21 h 146"/>
                <a:gd name="T12" fmla="*/ 9 w 113"/>
                <a:gd name="T13" fmla="*/ 8 h 146"/>
                <a:gd name="T14" fmla="*/ 7 w 113"/>
                <a:gd name="T15" fmla="*/ 0 h 1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3" h="146">
                  <a:moveTo>
                    <a:pt x="30" y="5"/>
                  </a:moveTo>
                  <a:cubicBezTo>
                    <a:pt x="34" y="26"/>
                    <a:pt x="32" y="36"/>
                    <a:pt x="31" y="44"/>
                  </a:cubicBezTo>
                  <a:cubicBezTo>
                    <a:pt x="20" y="60"/>
                    <a:pt x="0" y="130"/>
                    <a:pt x="0" y="130"/>
                  </a:cubicBezTo>
                  <a:cubicBezTo>
                    <a:pt x="1" y="140"/>
                    <a:pt x="10" y="146"/>
                    <a:pt x="20" y="144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106" y="130"/>
                    <a:pt x="113" y="121"/>
                    <a:pt x="111" y="111"/>
                  </a:cubicBezTo>
                  <a:cubicBezTo>
                    <a:pt x="111" y="111"/>
                    <a:pt x="65" y="52"/>
                    <a:pt x="48" y="41"/>
                  </a:cubicBezTo>
                  <a:cubicBezTo>
                    <a:pt x="42" y="29"/>
                    <a:pt x="39" y="21"/>
                    <a:pt x="34" y="0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4" name="Freeform 1900">
              <a:extLst>
                <a:ext uri="{FF2B5EF4-FFF2-40B4-BE49-F238E27FC236}">
                  <a16:creationId xmlns:a16="http://schemas.microsoft.com/office/drawing/2014/main" id="{81F8B7F0-DED9-48AF-9332-527D45AF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938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0 h 3"/>
                <a:gd name="T8" fmla="*/ 1 w 3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5" name="Freeform 1901">
              <a:extLst>
                <a:ext uri="{FF2B5EF4-FFF2-40B4-BE49-F238E27FC236}">
                  <a16:creationId xmlns:a16="http://schemas.microsoft.com/office/drawing/2014/main" id="{AFCB644E-E253-48C2-880E-F71E56A9B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939"/>
              <a:ext cx="2" cy="2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0 w 2"/>
                <a:gd name="T5" fmla="*/ 1 h 3"/>
                <a:gd name="T6" fmla="*/ 1 w 2"/>
                <a:gd name="T7" fmla="*/ 1 h 3"/>
                <a:gd name="T8" fmla="*/ 2 w 2"/>
                <a:gd name="T9" fmla="*/ 1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6" name="Freeform 1902">
              <a:extLst>
                <a:ext uri="{FF2B5EF4-FFF2-40B4-BE49-F238E27FC236}">
                  <a16:creationId xmlns:a16="http://schemas.microsoft.com/office/drawing/2014/main" id="{9B85C55B-65B0-43E2-8478-D2A4DF99E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3937"/>
              <a:ext cx="6" cy="17"/>
            </a:xfrm>
            <a:custGeom>
              <a:avLst/>
              <a:gdLst>
                <a:gd name="T0" fmla="*/ 0 w 10"/>
                <a:gd name="T1" fmla="*/ 1 h 30"/>
                <a:gd name="T2" fmla="*/ 2 w 10"/>
                <a:gd name="T3" fmla="*/ 6 h 30"/>
                <a:gd name="T4" fmla="*/ 0 w 10"/>
                <a:gd name="T5" fmla="*/ 1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30">
                  <a:moveTo>
                    <a:pt x="0" y="2"/>
                  </a:moveTo>
                  <a:cubicBezTo>
                    <a:pt x="0" y="2"/>
                    <a:pt x="7" y="2"/>
                    <a:pt x="10" y="30"/>
                  </a:cubicBezTo>
                  <a:cubicBezTo>
                    <a:pt x="10" y="30"/>
                    <a:pt x="9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7" name="Freeform 1903">
              <a:extLst>
                <a:ext uri="{FF2B5EF4-FFF2-40B4-BE49-F238E27FC236}">
                  <a16:creationId xmlns:a16="http://schemas.microsoft.com/office/drawing/2014/main" id="{A299B460-76DB-4E6B-824A-E7C21B589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5"/>
              <a:ext cx="61" cy="20"/>
            </a:xfrm>
            <a:custGeom>
              <a:avLst/>
              <a:gdLst>
                <a:gd name="T0" fmla="*/ 20 w 106"/>
                <a:gd name="T1" fmla="*/ 1 h 35"/>
                <a:gd name="T2" fmla="*/ 10 w 106"/>
                <a:gd name="T3" fmla="*/ 5 h 35"/>
                <a:gd name="T4" fmla="*/ 1 w 106"/>
                <a:gd name="T5" fmla="*/ 5 h 35"/>
                <a:gd name="T6" fmla="*/ 10 w 106"/>
                <a:gd name="T7" fmla="*/ 1 h 35"/>
                <a:gd name="T8" fmla="*/ 20 w 106"/>
                <a:gd name="T9" fmla="*/ 1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35">
                  <a:moveTo>
                    <a:pt x="105" y="6"/>
                  </a:moveTo>
                  <a:cubicBezTo>
                    <a:pt x="106" y="20"/>
                    <a:pt x="83" y="20"/>
                    <a:pt x="55" y="25"/>
                  </a:cubicBezTo>
                  <a:cubicBezTo>
                    <a:pt x="26" y="30"/>
                    <a:pt x="4" y="35"/>
                    <a:pt x="1" y="24"/>
                  </a:cubicBezTo>
                  <a:cubicBezTo>
                    <a:pt x="0" y="19"/>
                    <a:pt x="23" y="10"/>
                    <a:pt x="52" y="5"/>
                  </a:cubicBezTo>
                  <a:cubicBezTo>
                    <a:pt x="80" y="0"/>
                    <a:pt x="104" y="1"/>
                    <a:pt x="105" y="6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8" name="Freeform 1904">
              <a:extLst>
                <a:ext uri="{FF2B5EF4-FFF2-40B4-BE49-F238E27FC236}">
                  <a16:creationId xmlns:a16="http://schemas.microsoft.com/office/drawing/2014/main" id="{95F27255-7663-4FAB-87A6-656C52D30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" y="3972"/>
              <a:ext cx="45" cy="16"/>
            </a:xfrm>
            <a:custGeom>
              <a:avLst/>
              <a:gdLst>
                <a:gd name="T0" fmla="*/ 0 w 78"/>
                <a:gd name="T1" fmla="*/ 5 h 28"/>
                <a:gd name="T2" fmla="*/ 15 w 78"/>
                <a:gd name="T3" fmla="*/ 1 h 28"/>
                <a:gd name="T4" fmla="*/ 1 w 78"/>
                <a:gd name="T5" fmla="*/ 5 h 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8" h="28">
                  <a:moveTo>
                    <a:pt x="0" y="24"/>
                  </a:moveTo>
                  <a:cubicBezTo>
                    <a:pt x="11" y="0"/>
                    <a:pt x="78" y="5"/>
                    <a:pt x="78" y="5"/>
                  </a:cubicBezTo>
                  <a:cubicBezTo>
                    <a:pt x="2" y="14"/>
                    <a:pt x="2" y="28"/>
                    <a:pt x="2" y="2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49" name="Freeform 1905">
              <a:extLst>
                <a:ext uri="{FF2B5EF4-FFF2-40B4-BE49-F238E27FC236}">
                  <a16:creationId xmlns:a16="http://schemas.microsoft.com/office/drawing/2014/main" id="{753E8063-4047-4C19-A305-E8A934ED3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76"/>
              <a:ext cx="30" cy="10"/>
            </a:xfrm>
            <a:custGeom>
              <a:avLst/>
              <a:gdLst>
                <a:gd name="T0" fmla="*/ 0 w 53"/>
                <a:gd name="T1" fmla="*/ 3 h 18"/>
                <a:gd name="T2" fmla="*/ 10 w 53"/>
                <a:gd name="T3" fmla="*/ 0 h 18"/>
                <a:gd name="T4" fmla="*/ 0 w 53"/>
                <a:gd name="T5" fmla="*/ 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" h="18">
                  <a:moveTo>
                    <a:pt x="0" y="18"/>
                  </a:moveTo>
                  <a:cubicBezTo>
                    <a:pt x="0" y="18"/>
                    <a:pt x="12" y="3"/>
                    <a:pt x="53" y="0"/>
                  </a:cubicBezTo>
                  <a:cubicBezTo>
                    <a:pt x="53" y="0"/>
                    <a:pt x="8" y="1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0" name="Freeform 1906">
              <a:extLst>
                <a:ext uri="{FF2B5EF4-FFF2-40B4-BE49-F238E27FC236}">
                  <a16:creationId xmlns:a16="http://schemas.microsoft.com/office/drawing/2014/main" id="{BE917BF1-BFEF-4930-9C15-F8FEDCC2D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5" y="3927"/>
              <a:ext cx="21" cy="53"/>
            </a:xfrm>
            <a:custGeom>
              <a:avLst/>
              <a:gdLst>
                <a:gd name="T0" fmla="*/ 6 w 36"/>
                <a:gd name="T1" fmla="*/ 1 h 93"/>
                <a:gd name="T2" fmla="*/ 5 w 36"/>
                <a:gd name="T3" fmla="*/ 6 h 93"/>
                <a:gd name="T4" fmla="*/ 2 w 36"/>
                <a:gd name="T5" fmla="*/ 13 h 93"/>
                <a:gd name="T6" fmla="*/ 1 w 36"/>
                <a:gd name="T7" fmla="*/ 15 h 93"/>
                <a:gd name="T8" fmla="*/ 1 w 36"/>
                <a:gd name="T9" fmla="*/ 17 h 93"/>
                <a:gd name="T10" fmla="*/ 2 w 36"/>
                <a:gd name="T11" fmla="*/ 16 h 93"/>
                <a:gd name="T12" fmla="*/ 4 w 36"/>
                <a:gd name="T13" fmla="*/ 15 h 93"/>
                <a:gd name="T14" fmla="*/ 7 w 36"/>
                <a:gd name="T15" fmla="*/ 13 h 93"/>
                <a:gd name="T16" fmla="*/ 6 w 36"/>
                <a:gd name="T17" fmla="*/ 11 h 93"/>
                <a:gd name="T18" fmla="*/ 7 w 36"/>
                <a:gd name="T19" fmla="*/ 10 h 93"/>
                <a:gd name="T20" fmla="*/ 7 w 36"/>
                <a:gd name="T21" fmla="*/ 7 h 93"/>
                <a:gd name="T22" fmla="*/ 7 w 36"/>
                <a:gd name="T23" fmla="*/ 3 h 93"/>
                <a:gd name="T24" fmla="*/ 7 w 36"/>
                <a:gd name="T25" fmla="*/ 1 h 93"/>
                <a:gd name="T26" fmla="*/ 6 w 36"/>
                <a:gd name="T27" fmla="*/ 1 h 9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93">
                  <a:moveTo>
                    <a:pt x="29" y="6"/>
                  </a:moveTo>
                  <a:cubicBezTo>
                    <a:pt x="31" y="17"/>
                    <a:pt x="27" y="26"/>
                    <a:pt x="22" y="35"/>
                  </a:cubicBezTo>
                  <a:cubicBezTo>
                    <a:pt x="17" y="45"/>
                    <a:pt x="13" y="55"/>
                    <a:pt x="10" y="66"/>
                  </a:cubicBezTo>
                  <a:cubicBezTo>
                    <a:pt x="8" y="71"/>
                    <a:pt x="6" y="76"/>
                    <a:pt x="5" y="81"/>
                  </a:cubicBezTo>
                  <a:cubicBezTo>
                    <a:pt x="4" y="83"/>
                    <a:pt x="0" y="91"/>
                    <a:pt x="2" y="92"/>
                  </a:cubicBezTo>
                  <a:cubicBezTo>
                    <a:pt x="4" y="93"/>
                    <a:pt x="8" y="89"/>
                    <a:pt x="9" y="88"/>
                  </a:cubicBezTo>
                  <a:cubicBezTo>
                    <a:pt x="12" y="86"/>
                    <a:pt x="15" y="84"/>
                    <a:pt x="19" y="83"/>
                  </a:cubicBezTo>
                  <a:cubicBezTo>
                    <a:pt x="26" y="81"/>
                    <a:pt x="33" y="79"/>
                    <a:pt x="34" y="70"/>
                  </a:cubicBezTo>
                  <a:cubicBezTo>
                    <a:pt x="34" y="67"/>
                    <a:pt x="33" y="64"/>
                    <a:pt x="33" y="61"/>
                  </a:cubicBezTo>
                  <a:cubicBezTo>
                    <a:pt x="34" y="58"/>
                    <a:pt x="34" y="55"/>
                    <a:pt x="34" y="52"/>
                  </a:cubicBezTo>
                  <a:cubicBezTo>
                    <a:pt x="34" y="47"/>
                    <a:pt x="34" y="41"/>
                    <a:pt x="35" y="36"/>
                  </a:cubicBezTo>
                  <a:cubicBezTo>
                    <a:pt x="36" y="29"/>
                    <a:pt x="36" y="21"/>
                    <a:pt x="35" y="14"/>
                  </a:cubicBezTo>
                  <a:cubicBezTo>
                    <a:pt x="35" y="11"/>
                    <a:pt x="35" y="5"/>
                    <a:pt x="34" y="2"/>
                  </a:cubicBezTo>
                  <a:cubicBezTo>
                    <a:pt x="32" y="0"/>
                    <a:pt x="27" y="4"/>
                    <a:pt x="29" y="6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1" name="Freeform 1907">
              <a:extLst>
                <a:ext uri="{FF2B5EF4-FFF2-40B4-BE49-F238E27FC236}">
                  <a16:creationId xmlns:a16="http://schemas.microsoft.com/office/drawing/2014/main" id="{5DCDE894-0C74-4EA5-8295-09851202A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3985"/>
              <a:ext cx="7" cy="4"/>
            </a:xfrm>
            <a:custGeom>
              <a:avLst/>
              <a:gdLst>
                <a:gd name="T0" fmla="*/ 2 w 13"/>
                <a:gd name="T1" fmla="*/ 1 h 7"/>
                <a:gd name="T2" fmla="*/ 1 w 13"/>
                <a:gd name="T3" fmla="*/ 1 h 7"/>
                <a:gd name="T4" fmla="*/ 1 w 13"/>
                <a:gd name="T5" fmla="*/ 1 h 7"/>
                <a:gd name="T6" fmla="*/ 1 w 13"/>
                <a:gd name="T7" fmla="*/ 1 h 7"/>
                <a:gd name="T8" fmla="*/ 2 w 13"/>
                <a:gd name="T9" fmla="*/ 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7">
                  <a:moveTo>
                    <a:pt x="12" y="3"/>
                  </a:moveTo>
                  <a:cubicBezTo>
                    <a:pt x="13" y="5"/>
                    <a:pt x="10" y="6"/>
                    <a:pt x="7" y="7"/>
                  </a:cubicBezTo>
                  <a:cubicBezTo>
                    <a:pt x="4" y="7"/>
                    <a:pt x="1" y="6"/>
                    <a:pt x="1" y="5"/>
                  </a:cubicBezTo>
                  <a:cubicBezTo>
                    <a:pt x="0" y="3"/>
                    <a:pt x="3" y="1"/>
                    <a:pt x="6" y="1"/>
                  </a:cubicBezTo>
                  <a:cubicBezTo>
                    <a:pt x="9" y="0"/>
                    <a:pt x="12" y="1"/>
                    <a:pt x="12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2" name="Freeform 1908">
              <a:extLst>
                <a:ext uri="{FF2B5EF4-FFF2-40B4-BE49-F238E27FC236}">
                  <a16:creationId xmlns:a16="http://schemas.microsoft.com/office/drawing/2014/main" id="{C89D874D-A784-468E-BEF5-CB120FC7A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" y="3987"/>
              <a:ext cx="7" cy="4"/>
            </a:xfrm>
            <a:custGeom>
              <a:avLst/>
              <a:gdLst>
                <a:gd name="T0" fmla="*/ 3 w 11"/>
                <a:gd name="T1" fmla="*/ 1 h 6"/>
                <a:gd name="T2" fmla="*/ 2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3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4"/>
                    <a:pt x="9" y="5"/>
                    <a:pt x="6" y="5"/>
                  </a:cubicBezTo>
                  <a:cubicBezTo>
                    <a:pt x="3" y="6"/>
                    <a:pt x="0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0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3" name="Freeform 1909">
              <a:extLst>
                <a:ext uri="{FF2B5EF4-FFF2-40B4-BE49-F238E27FC236}">
                  <a16:creationId xmlns:a16="http://schemas.microsoft.com/office/drawing/2014/main" id="{C2B535B8-5666-41AA-9DCA-490DBA92B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3982"/>
              <a:ext cx="6" cy="3"/>
            </a:xfrm>
            <a:custGeom>
              <a:avLst/>
              <a:gdLst>
                <a:gd name="T0" fmla="*/ 2 w 11"/>
                <a:gd name="T1" fmla="*/ 1 h 6"/>
                <a:gd name="T2" fmla="*/ 1 w 11"/>
                <a:gd name="T3" fmla="*/ 1 h 6"/>
                <a:gd name="T4" fmla="*/ 0 w 11"/>
                <a:gd name="T5" fmla="*/ 1 h 6"/>
                <a:gd name="T6" fmla="*/ 1 w 11"/>
                <a:gd name="T7" fmla="*/ 1 h 6"/>
                <a:gd name="T8" fmla="*/ 2 w 11"/>
                <a:gd name="T9" fmla="*/ 1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">
                  <a:moveTo>
                    <a:pt x="11" y="2"/>
                  </a:moveTo>
                  <a:cubicBezTo>
                    <a:pt x="11" y="3"/>
                    <a:pt x="9" y="5"/>
                    <a:pt x="6" y="5"/>
                  </a:cubicBezTo>
                  <a:cubicBezTo>
                    <a:pt x="3" y="6"/>
                    <a:pt x="1" y="5"/>
                    <a:pt x="0" y="4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4" name="Freeform 1910">
              <a:extLst>
                <a:ext uri="{FF2B5EF4-FFF2-40B4-BE49-F238E27FC236}">
                  <a16:creationId xmlns:a16="http://schemas.microsoft.com/office/drawing/2014/main" id="{91459DF6-2048-4D21-ADCB-1B8BE1041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8" y="3983"/>
              <a:ext cx="5" cy="3"/>
            </a:xfrm>
            <a:custGeom>
              <a:avLst/>
              <a:gdLst>
                <a:gd name="T0" fmla="*/ 2 w 10"/>
                <a:gd name="T1" fmla="*/ 1 h 5"/>
                <a:gd name="T2" fmla="*/ 1 w 10"/>
                <a:gd name="T3" fmla="*/ 1 h 5"/>
                <a:gd name="T4" fmla="*/ 0 w 10"/>
                <a:gd name="T5" fmla="*/ 1 h 5"/>
                <a:gd name="T6" fmla="*/ 1 w 10"/>
                <a:gd name="T7" fmla="*/ 1 h 5"/>
                <a:gd name="T8" fmla="*/ 2 w 10"/>
                <a:gd name="T9" fmla="*/ 1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10" y="3"/>
                    <a:pt x="8" y="4"/>
                    <a:pt x="5" y="5"/>
                  </a:cubicBezTo>
                  <a:cubicBezTo>
                    <a:pt x="2" y="5"/>
                    <a:pt x="0" y="5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7" y="0"/>
                    <a:pt x="9" y="1"/>
                    <a:pt x="9" y="2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5" name="Freeform 1911">
              <a:extLst>
                <a:ext uri="{FF2B5EF4-FFF2-40B4-BE49-F238E27FC236}">
                  <a16:creationId xmlns:a16="http://schemas.microsoft.com/office/drawing/2014/main" id="{72BC47DA-CF76-4D68-B968-2F5AAAEF7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2" y="3982"/>
              <a:ext cx="9" cy="5"/>
            </a:xfrm>
            <a:custGeom>
              <a:avLst/>
              <a:gdLst>
                <a:gd name="T0" fmla="*/ 3 w 15"/>
                <a:gd name="T1" fmla="*/ 1 h 9"/>
                <a:gd name="T2" fmla="*/ 2 w 15"/>
                <a:gd name="T3" fmla="*/ 1 h 9"/>
                <a:gd name="T4" fmla="*/ 0 w 15"/>
                <a:gd name="T5" fmla="*/ 1 h 9"/>
                <a:gd name="T6" fmla="*/ 1 w 15"/>
                <a:gd name="T7" fmla="*/ 0 h 9"/>
                <a:gd name="T8" fmla="*/ 3 w 15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9">
                  <a:moveTo>
                    <a:pt x="14" y="3"/>
                  </a:moveTo>
                  <a:cubicBezTo>
                    <a:pt x="15" y="5"/>
                    <a:pt x="12" y="7"/>
                    <a:pt x="8" y="8"/>
                  </a:cubicBezTo>
                  <a:cubicBezTo>
                    <a:pt x="4" y="9"/>
                    <a:pt x="0" y="7"/>
                    <a:pt x="0" y="5"/>
                  </a:cubicBezTo>
                  <a:cubicBezTo>
                    <a:pt x="0" y="3"/>
                    <a:pt x="3" y="1"/>
                    <a:pt x="7" y="0"/>
                  </a:cubicBezTo>
                  <a:cubicBezTo>
                    <a:pt x="11" y="0"/>
                    <a:pt x="14" y="1"/>
                    <a:pt x="14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6" name="Freeform 1912">
              <a:extLst>
                <a:ext uri="{FF2B5EF4-FFF2-40B4-BE49-F238E27FC236}">
                  <a16:creationId xmlns:a16="http://schemas.microsoft.com/office/drawing/2014/main" id="{9985CAC4-7066-4C5D-87B3-29F7E7649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84"/>
              <a:ext cx="8" cy="4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1 h 8"/>
                <a:gd name="T4" fmla="*/ 0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5"/>
                    <a:pt x="12" y="7"/>
                    <a:pt x="8" y="7"/>
                  </a:cubicBezTo>
                  <a:cubicBezTo>
                    <a:pt x="4" y="8"/>
                    <a:pt x="0" y="7"/>
                    <a:pt x="0" y="5"/>
                  </a:cubicBezTo>
                  <a:cubicBezTo>
                    <a:pt x="0" y="4"/>
                    <a:pt x="3" y="2"/>
                    <a:pt x="7" y="1"/>
                  </a:cubicBezTo>
                  <a:cubicBezTo>
                    <a:pt x="11" y="0"/>
                    <a:pt x="14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7" name="Freeform 1913">
              <a:extLst>
                <a:ext uri="{FF2B5EF4-FFF2-40B4-BE49-F238E27FC236}">
                  <a16:creationId xmlns:a16="http://schemas.microsoft.com/office/drawing/2014/main" id="{43F78A14-6E24-4ACC-9F6B-2C5DD3563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" y="3978"/>
              <a:ext cx="9" cy="5"/>
            </a:xfrm>
            <a:custGeom>
              <a:avLst/>
              <a:gdLst>
                <a:gd name="T0" fmla="*/ 2 w 17"/>
                <a:gd name="T1" fmla="*/ 1 h 9"/>
                <a:gd name="T2" fmla="*/ 2 w 17"/>
                <a:gd name="T3" fmla="*/ 1 h 9"/>
                <a:gd name="T4" fmla="*/ 0 w 17"/>
                <a:gd name="T5" fmla="*/ 1 h 9"/>
                <a:gd name="T6" fmla="*/ 1 w 17"/>
                <a:gd name="T7" fmla="*/ 1 h 9"/>
                <a:gd name="T8" fmla="*/ 2 w 17"/>
                <a:gd name="T9" fmla="*/ 1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9">
                  <a:moveTo>
                    <a:pt x="16" y="3"/>
                  </a:moveTo>
                  <a:cubicBezTo>
                    <a:pt x="17" y="5"/>
                    <a:pt x="13" y="7"/>
                    <a:pt x="9" y="8"/>
                  </a:cubicBezTo>
                  <a:cubicBezTo>
                    <a:pt x="4" y="9"/>
                    <a:pt x="0" y="8"/>
                    <a:pt x="0" y="6"/>
                  </a:cubicBezTo>
                  <a:cubicBezTo>
                    <a:pt x="0" y="4"/>
                    <a:pt x="3" y="2"/>
                    <a:pt x="8" y="1"/>
                  </a:cubicBezTo>
                  <a:cubicBezTo>
                    <a:pt x="12" y="0"/>
                    <a:pt x="16" y="1"/>
                    <a:pt x="16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8" name="Freeform 1914">
              <a:extLst>
                <a:ext uri="{FF2B5EF4-FFF2-40B4-BE49-F238E27FC236}">
                  <a16:creationId xmlns:a16="http://schemas.microsoft.com/office/drawing/2014/main" id="{36B35B1E-A5BD-4E68-A83D-F42DB71F6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3978"/>
              <a:ext cx="8" cy="5"/>
            </a:xfrm>
            <a:custGeom>
              <a:avLst/>
              <a:gdLst>
                <a:gd name="T0" fmla="*/ 2 w 15"/>
                <a:gd name="T1" fmla="*/ 1 h 8"/>
                <a:gd name="T2" fmla="*/ 1 w 15"/>
                <a:gd name="T3" fmla="*/ 2 h 8"/>
                <a:gd name="T4" fmla="*/ 1 w 15"/>
                <a:gd name="T5" fmla="*/ 1 h 8"/>
                <a:gd name="T6" fmla="*/ 1 w 15"/>
                <a:gd name="T7" fmla="*/ 1 h 8"/>
                <a:gd name="T8" fmla="*/ 2 w 15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8">
                  <a:moveTo>
                    <a:pt x="15" y="3"/>
                  </a:moveTo>
                  <a:cubicBezTo>
                    <a:pt x="15" y="4"/>
                    <a:pt x="12" y="6"/>
                    <a:pt x="8" y="7"/>
                  </a:cubicBezTo>
                  <a:cubicBezTo>
                    <a:pt x="4" y="8"/>
                    <a:pt x="1" y="7"/>
                    <a:pt x="1" y="5"/>
                  </a:cubicBezTo>
                  <a:cubicBezTo>
                    <a:pt x="0" y="3"/>
                    <a:pt x="3" y="2"/>
                    <a:pt x="7" y="1"/>
                  </a:cubicBezTo>
                  <a:cubicBezTo>
                    <a:pt x="11" y="0"/>
                    <a:pt x="15" y="1"/>
                    <a:pt x="15" y="3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59" name="Freeform 1915">
              <a:extLst>
                <a:ext uri="{FF2B5EF4-FFF2-40B4-BE49-F238E27FC236}">
                  <a16:creationId xmlns:a16="http://schemas.microsoft.com/office/drawing/2014/main" id="{06FAEEB8-6614-430E-90A1-260BF31DA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3937"/>
              <a:ext cx="14" cy="39"/>
            </a:xfrm>
            <a:custGeom>
              <a:avLst/>
              <a:gdLst>
                <a:gd name="T0" fmla="*/ 4 w 25"/>
                <a:gd name="T1" fmla="*/ 0 h 67"/>
                <a:gd name="T2" fmla="*/ 0 w 25"/>
                <a:gd name="T3" fmla="*/ 13 h 67"/>
                <a:gd name="T4" fmla="*/ 4 w 25"/>
                <a:gd name="T5" fmla="*/ 0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67">
                  <a:moveTo>
                    <a:pt x="25" y="0"/>
                  </a:moveTo>
                  <a:cubicBezTo>
                    <a:pt x="25" y="0"/>
                    <a:pt x="2" y="41"/>
                    <a:pt x="0" y="67"/>
                  </a:cubicBezTo>
                  <a:cubicBezTo>
                    <a:pt x="0" y="67"/>
                    <a:pt x="11" y="32"/>
                    <a:pt x="25" y="0"/>
                  </a:cubicBezTo>
                  <a:close/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0" name="Freeform 1916">
              <a:extLst>
                <a:ext uri="{FF2B5EF4-FFF2-40B4-BE49-F238E27FC236}">
                  <a16:creationId xmlns:a16="http://schemas.microsoft.com/office/drawing/2014/main" id="{174E6323-CA2B-4D8E-940E-4B27A928A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" y="3666"/>
              <a:ext cx="82" cy="65"/>
            </a:xfrm>
            <a:custGeom>
              <a:avLst/>
              <a:gdLst>
                <a:gd name="T0" fmla="*/ 1 w 143"/>
                <a:gd name="T1" fmla="*/ 15 h 113"/>
                <a:gd name="T2" fmla="*/ 8 w 143"/>
                <a:gd name="T3" fmla="*/ 15 h 113"/>
                <a:gd name="T4" fmla="*/ 24 w 143"/>
                <a:gd name="T5" fmla="*/ 21 h 113"/>
                <a:gd name="T6" fmla="*/ 26 w 143"/>
                <a:gd name="T7" fmla="*/ 17 h 113"/>
                <a:gd name="T8" fmla="*/ 25 w 143"/>
                <a:gd name="T9" fmla="*/ 3 h 113"/>
                <a:gd name="T10" fmla="*/ 21 w 143"/>
                <a:gd name="T11" fmla="*/ 1 h 113"/>
                <a:gd name="T12" fmla="*/ 7 w 143"/>
                <a:gd name="T13" fmla="*/ 12 h 113"/>
                <a:gd name="T14" fmla="*/ 0 w 143"/>
                <a:gd name="T15" fmla="*/ 14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3" h="113">
                  <a:moveTo>
                    <a:pt x="2" y="78"/>
                  </a:moveTo>
                  <a:cubicBezTo>
                    <a:pt x="23" y="74"/>
                    <a:pt x="35" y="77"/>
                    <a:pt x="42" y="78"/>
                  </a:cubicBezTo>
                  <a:cubicBezTo>
                    <a:pt x="58" y="90"/>
                    <a:pt x="127" y="113"/>
                    <a:pt x="127" y="113"/>
                  </a:cubicBezTo>
                  <a:cubicBezTo>
                    <a:pt x="136" y="112"/>
                    <a:pt x="143" y="103"/>
                    <a:pt x="142" y="93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7"/>
                    <a:pt x="122" y="0"/>
                    <a:pt x="112" y="1"/>
                  </a:cubicBezTo>
                  <a:cubicBezTo>
                    <a:pt x="112" y="1"/>
                    <a:pt x="52" y="45"/>
                    <a:pt x="40" y="61"/>
                  </a:cubicBezTo>
                  <a:cubicBezTo>
                    <a:pt x="28" y="67"/>
                    <a:pt x="12" y="69"/>
                    <a:pt x="0" y="72"/>
                  </a:cubicBezTo>
                </a:path>
              </a:pathLst>
            </a:custGeom>
            <a:solidFill>
              <a:srgbClr val="FCE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1" name="Freeform 1917">
              <a:extLst>
                <a:ext uri="{FF2B5EF4-FFF2-40B4-BE49-F238E27FC236}">
                  <a16:creationId xmlns:a16="http://schemas.microsoft.com/office/drawing/2014/main" id="{4DA2C34E-844A-4522-8317-EE9D764BF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" y="3668"/>
              <a:ext cx="18" cy="61"/>
            </a:xfrm>
            <a:custGeom>
              <a:avLst/>
              <a:gdLst>
                <a:gd name="T0" fmla="*/ 1 w 31"/>
                <a:gd name="T1" fmla="*/ 1 h 106"/>
                <a:gd name="T2" fmla="*/ 5 w 31"/>
                <a:gd name="T3" fmla="*/ 10 h 106"/>
                <a:gd name="T4" fmla="*/ 4 w 31"/>
                <a:gd name="T5" fmla="*/ 20 h 106"/>
                <a:gd name="T6" fmla="*/ 1 w 31"/>
                <a:gd name="T7" fmla="*/ 10 h 106"/>
                <a:gd name="T8" fmla="*/ 1 w 31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106">
                  <a:moveTo>
                    <a:pt x="6" y="1"/>
                  </a:moveTo>
                  <a:cubicBezTo>
                    <a:pt x="20" y="0"/>
                    <a:pt x="19" y="23"/>
                    <a:pt x="23" y="52"/>
                  </a:cubicBezTo>
                  <a:cubicBezTo>
                    <a:pt x="27" y="81"/>
                    <a:pt x="31" y="103"/>
                    <a:pt x="20" y="105"/>
                  </a:cubicBezTo>
                  <a:cubicBezTo>
                    <a:pt x="15" y="106"/>
                    <a:pt x="7" y="83"/>
                    <a:pt x="3" y="55"/>
                  </a:cubicBezTo>
                  <a:cubicBezTo>
                    <a:pt x="0" y="26"/>
                    <a:pt x="1" y="1"/>
                    <a:pt x="6" y="1"/>
                  </a:cubicBezTo>
                  <a:close/>
                </a:path>
              </a:pathLst>
            </a:custGeom>
            <a:solidFill>
              <a:srgbClr val="F8C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2" name="Freeform 1918">
              <a:extLst>
                <a:ext uri="{FF2B5EF4-FFF2-40B4-BE49-F238E27FC236}">
                  <a16:creationId xmlns:a16="http://schemas.microsoft.com/office/drawing/2014/main" id="{8EA359BC-AC9A-493B-ADB4-3384C1276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3684"/>
              <a:ext cx="16" cy="46"/>
            </a:xfrm>
            <a:custGeom>
              <a:avLst/>
              <a:gdLst>
                <a:gd name="T0" fmla="*/ 5 w 28"/>
                <a:gd name="T1" fmla="*/ 15 h 80"/>
                <a:gd name="T2" fmla="*/ 2 w 28"/>
                <a:gd name="T3" fmla="*/ 0 h 80"/>
                <a:gd name="T4" fmla="*/ 5 w 28"/>
                <a:gd name="T5" fmla="*/ 15 h 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80">
                  <a:moveTo>
                    <a:pt x="24" y="80"/>
                  </a:moveTo>
                  <a:cubicBezTo>
                    <a:pt x="0" y="68"/>
                    <a:pt x="8" y="0"/>
                    <a:pt x="8" y="0"/>
                  </a:cubicBezTo>
                  <a:cubicBezTo>
                    <a:pt x="14" y="77"/>
                    <a:pt x="28" y="78"/>
                    <a:pt x="28" y="78"/>
                  </a:cubicBezTo>
                </a:path>
              </a:pathLst>
            </a:custGeom>
            <a:solidFill>
              <a:srgbClr val="FBE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3" name="Freeform 1919">
              <a:extLst>
                <a:ext uri="{FF2B5EF4-FFF2-40B4-BE49-F238E27FC236}">
                  <a16:creationId xmlns:a16="http://schemas.microsoft.com/office/drawing/2014/main" id="{E74D3C26-E6EE-42D8-BFE6-36102ADF1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3698"/>
              <a:ext cx="10" cy="31"/>
            </a:xfrm>
            <a:custGeom>
              <a:avLst/>
              <a:gdLst>
                <a:gd name="T0" fmla="*/ 4 w 17"/>
                <a:gd name="T1" fmla="*/ 10 h 54"/>
                <a:gd name="T2" fmla="*/ 1 w 17"/>
                <a:gd name="T3" fmla="*/ 0 h 54"/>
                <a:gd name="T4" fmla="*/ 4 w 17"/>
                <a:gd name="T5" fmla="*/ 10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" h="54">
                  <a:moveTo>
                    <a:pt x="17" y="54"/>
                  </a:moveTo>
                  <a:cubicBezTo>
                    <a:pt x="17" y="54"/>
                    <a:pt x="2" y="41"/>
                    <a:pt x="1" y="0"/>
                  </a:cubicBezTo>
                  <a:cubicBezTo>
                    <a:pt x="1" y="0"/>
                    <a:pt x="0" y="45"/>
                    <a:pt x="17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4" name="Freeform 1920">
              <a:extLst>
                <a:ext uri="{FF2B5EF4-FFF2-40B4-BE49-F238E27FC236}">
                  <a16:creationId xmlns:a16="http://schemas.microsoft.com/office/drawing/2014/main" id="{4FC74470-7AAE-477C-B1B8-A5463434F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716"/>
              <a:ext cx="4" cy="7"/>
            </a:xfrm>
            <a:custGeom>
              <a:avLst/>
              <a:gdLst>
                <a:gd name="T0" fmla="*/ 1 w 7"/>
                <a:gd name="T1" fmla="*/ 0 h 12"/>
                <a:gd name="T2" fmla="*/ 1 w 7"/>
                <a:gd name="T3" fmla="*/ 1 h 12"/>
                <a:gd name="T4" fmla="*/ 1 w 7"/>
                <a:gd name="T5" fmla="*/ 2 h 12"/>
                <a:gd name="T6" fmla="*/ 1 w 7"/>
                <a:gd name="T7" fmla="*/ 1 h 12"/>
                <a:gd name="T8" fmla="*/ 1 w 7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2">
                  <a:moveTo>
                    <a:pt x="3" y="0"/>
                  </a:moveTo>
                  <a:cubicBezTo>
                    <a:pt x="4" y="0"/>
                    <a:pt x="6" y="3"/>
                    <a:pt x="7" y="6"/>
                  </a:cubicBezTo>
                  <a:cubicBezTo>
                    <a:pt x="7" y="9"/>
                    <a:pt x="6" y="12"/>
                    <a:pt x="4" y="12"/>
                  </a:cubicBezTo>
                  <a:cubicBezTo>
                    <a:pt x="3" y="12"/>
                    <a:pt x="1" y="10"/>
                    <a:pt x="1" y="7"/>
                  </a:cubicBezTo>
                  <a:cubicBezTo>
                    <a:pt x="0" y="3"/>
                    <a:pt x="1" y="1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5" name="Freeform 1921">
              <a:extLst>
                <a:ext uri="{FF2B5EF4-FFF2-40B4-BE49-F238E27FC236}">
                  <a16:creationId xmlns:a16="http://schemas.microsoft.com/office/drawing/2014/main" id="{A2EB3AE5-ECCB-408D-BBF2-2728F8483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707"/>
              <a:ext cx="3" cy="7"/>
            </a:xfrm>
            <a:custGeom>
              <a:avLst/>
              <a:gdLst>
                <a:gd name="T0" fmla="*/ 1 w 5"/>
                <a:gd name="T1" fmla="*/ 0 h 11"/>
                <a:gd name="T2" fmla="*/ 1 w 5"/>
                <a:gd name="T3" fmla="*/ 1 h 11"/>
                <a:gd name="T4" fmla="*/ 1 w 5"/>
                <a:gd name="T5" fmla="*/ 3 h 11"/>
                <a:gd name="T6" fmla="*/ 0 w 5"/>
                <a:gd name="T7" fmla="*/ 2 h 11"/>
                <a:gd name="T8" fmla="*/ 1 w 5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0"/>
                  </a:moveTo>
                  <a:cubicBezTo>
                    <a:pt x="3" y="0"/>
                    <a:pt x="4" y="2"/>
                    <a:pt x="5" y="5"/>
                  </a:cubicBezTo>
                  <a:cubicBezTo>
                    <a:pt x="5" y="8"/>
                    <a:pt x="4" y="11"/>
                    <a:pt x="3" y="11"/>
                  </a:cubicBezTo>
                  <a:cubicBezTo>
                    <a:pt x="2" y="11"/>
                    <a:pt x="1" y="9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6" name="Freeform 1922">
              <a:extLst>
                <a:ext uri="{FF2B5EF4-FFF2-40B4-BE49-F238E27FC236}">
                  <a16:creationId xmlns:a16="http://schemas.microsoft.com/office/drawing/2014/main" id="{56ECED33-2768-4DC2-BB34-A07B494EC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3672"/>
              <a:ext cx="3" cy="6"/>
            </a:xfrm>
            <a:custGeom>
              <a:avLst/>
              <a:gdLst>
                <a:gd name="T0" fmla="*/ 1 w 5"/>
                <a:gd name="T1" fmla="*/ 1 h 11"/>
                <a:gd name="T2" fmla="*/ 1 w 5"/>
                <a:gd name="T3" fmla="*/ 1 h 11"/>
                <a:gd name="T4" fmla="*/ 1 w 5"/>
                <a:gd name="T5" fmla="*/ 2 h 11"/>
                <a:gd name="T6" fmla="*/ 1 w 5"/>
                <a:gd name="T7" fmla="*/ 1 h 11"/>
                <a:gd name="T8" fmla="*/ 1 w 5"/>
                <a:gd name="T9" fmla="*/ 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11">
                  <a:moveTo>
                    <a:pt x="2" y="1"/>
                  </a:moveTo>
                  <a:cubicBezTo>
                    <a:pt x="3" y="0"/>
                    <a:pt x="5" y="3"/>
                    <a:pt x="5" y="6"/>
                  </a:cubicBezTo>
                  <a:cubicBezTo>
                    <a:pt x="5" y="8"/>
                    <a:pt x="5" y="11"/>
                    <a:pt x="3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0" y="3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7" name="Freeform 1923">
              <a:extLst>
                <a:ext uri="{FF2B5EF4-FFF2-40B4-BE49-F238E27FC236}">
                  <a16:creationId xmlns:a16="http://schemas.microsoft.com/office/drawing/2014/main" id="{CB2AF0CE-5A6B-4E66-907F-049F7B8E6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81"/>
              <a:ext cx="2" cy="6"/>
            </a:xfrm>
            <a:custGeom>
              <a:avLst/>
              <a:gdLst>
                <a:gd name="T0" fmla="*/ 1 w 4"/>
                <a:gd name="T1" fmla="*/ 0 h 10"/>
                <a:gd name="T2" fmla="*/ 1 w 4"/>
                <a:gd name="T3" fmla="*/ 1 h 10"/>
                <a:gd name="T4" fmla="*/ 1 w 4"/>
                <a:gd name="T5" fmla="*/ 2 h 10"/>
                <a:gd name="T6" fmla="*/ 0 w 4"/>
                <a:gd name="T7" fmla="*/ 1 h 10"/>
                <a:gd name="T8" fmla="*/ 1 w 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cubicBezTo>
                    <a:pt x="3" y="0"/>
                    <a:pt x="4" y="2"/>
                    <a:pt x="4" y="5"/>
                  </a:cubicBezTo>
                  <a:cubicBezTo>
                    <a:pt x="4" y="7"/>
                    <a:pt x="4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8" name="Freeform 1924">
              <a:extLst>
                <a:ext uri="{FF2B5EF4-FFF2-40B4-BE49-F238E27FC236}">
                  <a16:creationId xmlns:a16="http://schemas.microsoft.com/office/drawing/2014/main" id="{6DA089D6-CAA9-41C5-B08E-68A293068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" y="3703"/>
              <a:ext cx="5" cy="9"/>
            </a:xfrm>
            <a:custGeom>
              <a:avLst/>
              <a:gdLst>
                <a:gd name="T0" fmla="*/ 1 w 9"/>
                <a:gd name="T1" fmla="*/ 0 h 15"/>
                <a:gd name="T2" fmla="*/ 1 w 9"/>
                <a:gd name="T3" fmla="*/ 1 h 15"/>
                <a:gd name="T4" fmla="*/ 1 w 9"/>
                <a:gd name="T5" fmla="*/ 3 h 15"/>
                <a:gd name="T6" fmla="*/ 1 w 9"/>
                <a:gd name="T7" fmla="*/ 2 h 15"/>
                <a:gd name="T8" fmla="*/ 1 w 9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15">
                  <a:moveTo>
                    <a:pt x="4" y="0"/>
                  </a:moveTo>
                  <a:cubicBezTo>
                    <a:pt x="6" y="0"/>
                    <a:pt x="8" y="3"/>
                    <a:pt x="8" y="7"/>
                  </a:cubicBezTo>
                  <a:cubicBezTo>
                    <a:pt x="9" y="11"/>
                    <a:pt x="8" y="14"/>
                    <a:pt x="6" y="15"/>
                  </a:cubicBezTo>
                  <a:cubicBezTo>
                    <a:pt x="4" y="15"/>
                    <a:pt x="1" y="12"/>
                    <a:pt x="1" y="8"/>
                  </a:cubicBezTo>
                  <a:cubicBezTo>
                    <a:pt x="0" y="4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69" name="Freeform 1925">
              <a:extLst>
                <a:ext uri="{FF2B5EF4-FFF2-40B4-BE49-F238E27FC236}">
                  <a16:creationId xmlns:a16="http://schemas.microsoft.com/office/drawing/2014/main" id="{501B2057-A94D-453D-8F2B-545D9468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3692"/>
              <a:ext cx="4" cy="8"/>
            </a:xfrm>
            <a:custGeom>
              <a:avLst/>
              <a:gdLst>
                <a:gd name="T0" fmla="*/ 1 w 7"/>
                <a:gd name="T1" fmla="*/ 0 h 15"/>
                <a:gd name="T2" fmla="*/ 1 w 7"/>
                <a:gd name="T3" fmla="*/ 1 h 15"/>
                <a:gd name="T4" fmla="*/ 1 w 7"/>
                <a:gd name="T5" fmla="*/ 2 h 15"/>
                <a:gd name="T6" fmla="*/ 0 w 7"/>
                <a:gd name="T7" fmla="*/ 1 h 15"/>
                <a:gd name="T8" fmla="*/ 1 w 7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cubicBezTo>
                    <a:pt x="4" y="0"/>
                    <a:pt x="6" y="3"/>
                    <a:pt x="7" y="7"/>
                  </a:cubicBezTo>
                  <a:cubicBezTo>
                    <a:pt x="7" y="11"/>
                    <a:pt x="6" y="14"/>
                    <a:pt x="4" y="15"/>
                  </a:cubicBezTo>
                  <a:cubicBezTo>
                    <a:pt x="3" y="15"/>
                    <a:pt x="1" y="12"/>
                    <a:pt x="0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0" name="Freeform 1926">
              <a:extLst>
                <a:ext uri="{FF2B5EF4-FFF2-40B4-BE49-F238E27FC236}">
                  <a16:creationId xmlns:a16="http://schemas.microsoft.com/office/drawing/2014/main" id="{39852D67-1564-46D2-945B-A40ED8A50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91"/>
              <a:ext cx="5" cy="9"/>
            </a:xfrm>
            <a:custGeom>
              <a:avLst/>
              <a:gdLst>
                <a:gd name="T0" fmla="*/ 1 w 8"/>
                <a:gd name="T1" fmla="*/ 0 h 16"/>
                <a:gd name="T2" fmla="*/ 2 w 8"/>
                <a:gd name="T3" fmla="*/ 2 h 16"/>
                <a:gd name="T4" fmla="*/ 1 w 8"/>
                <a:gd name="T5" fmla="*/ 3 h 16"/>
                <a:gd name="T6" fmla="*/ 1 w 8"/>
                <a:gd name="T7" fmla="*/ 2 h 16"/>
                <a:gd name="T8" fmla="*/ 1 w 8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6">
                  <a:moveTo>
                    <a:pt x="3" y="0"/>
                  </a:moveTo>
                  <a:cubicBezTo>
                    <a:pt x="5" y="0"/>
                    <a:pt x="7" y="3"/>
                    <a:pt x="7" y="8"/>
                  </a:cubicBezTo>
                  <a:cubicBezTo>
                    <a:pt x="8" y="12"/>
                    <a:pt x="7" y="16"/>
                    <a:pt x="5" y="16"/>
                  </a:cubicBezTo>
                  <a:cubicBezTo>
                    <a:pt x="3" y="16"/>
                    <a:pt x="1" y="13"/>
                    <a:pt x="1" y="9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1" name="Freeform 1927">
              <a:extLst>
                <a:ext uri="{FF2B5EF4-FFF2-40B4-BE49-F238E27FC236}">
                  <a16:creationId xmlns:a16="http://schemas.microsoft.com/office/drawing/2014/main" id="{F2FEE107-70C0-44A8-8E4C-026A31919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3680"/>
              <a:ext cx="5" cy="9"/>
            </a:xfrm>
            <a:custGeom>
              <a:avLst/>
              <a:gdLst>
                <a:gd name="T0" fmla="*/ 1 w 8"/>
                <a:gd name="T1" fmla="*/ 0 h 15"/>
                <a:gd name="T2" fmla="*/ 2 w 8"/>
                <a:gd name="T3" fmla="*/ 1 h 15"/>
                <a:gd name="T4" fmla="*/ 1 w 8"/>
                <a:gd name="T5" fmla="*/ 3 h 15"/>
                <a:gd name="T6" fmla="*/ 1 w 8"/>
                <a:gd name="T7" fmla="*/ 2 h 15"/>
                <a:gd name="T8" fmla="*/ 1 w 8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5">
                  <a:moveTo>
                    <a:pt x="3" y="0"/>
                  </a:moveTo>
                  <a:cubicBezTo>
                    <a:pt x="5" y="0"/>
                    <a:pt x="7" y="3"/>
                    <a:pt x="7" y="7"/>
                  </a:cubicBezTo>
                  <a:cubicBezTo>
                    <a:pt x="8" y="11"/>
                    <a:pt x="7" y="15"/>
                    <a:pt x="5" y="15"/>
                  </a:cubicBezTo>
                  <a:cubicBezTo>
                    <a:pt x="3" y="15"/>
                    <a:pt x="1" y="12"/>
                    <a:pt x="1" y="8"/>
                  </a:cubicBezTo>
                  <a:cubicBezTo>
                    <a:pt x="0" y="4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5C2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2" name="Freeform 1928">
              <a:extLst>
                <a:ext uri="{FF2B5EF4-FFF2-40B4-BE49-F238E27FC236}">
                  <a16:creationId xmlns:a16="http://schemas.microsoft.com/office/drawing/2014/main" id="{ADAA5C1B-D476-485A-A74E-225D373A8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" y="3873"/>
              <a:ext cx="28" cy="31"/>
            </a:xfrm>
            <a:custGeom>
              <a:avLst/>
              <a:gdLst>
                <a:gd name="T0" fmla="*/ 0 w 48"/>
                <a:gd name="T1" fmla="*/ 0 h 54"/>
                <a:gd name="T2" fmla="*/ 2 w 48"/>
                <a:gd name="T3" fmla="*/ 6 h 54"/>
                <a:gd name="T4" fmla="*/ 3 w 48"/>
                <a:gd name="T5" fmla="*/ 10 h 54"/>
                <a:gd name="T6" fmla="*/ 6 w 48"/>
                <a:gd name="T7" fmla="*/ 5 h 54"/>
                <a:gd name="T8" fmla="*/ 8 w 48"/>
                <a:gd name="T9" fmla="*/ 4 h 54"/>
                <a:gd name="T10" fmla="*/ 9 w 48"/>
                <a:gd name="T11" fmla="*/ 3 h 54"/>
                <a:gd name="T12" fmla="*/ 7 w 48"/>
                <a:gd name="T13" fmla="*/ 2 h 54"/>
                <a:gd name="T14" fmla="*/ 4 w 48"/>
                <a:gd name="T15" fmla="*/ 1 h 54"/>
                <a:gd name="T16" fmla="*/ 1 w 48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54">
                  <a:moveTo>
                    <a:pt x="0" y="0"/>
                  </a:moveTo>
                  <a:cubicBezTo>
                    <a:pt x="8" y="8"/>
                    <a:pt x="11" y="18"/>
                    <a:pt x="12" y="29"/>
                  </a:cubicBezTo>
                  <a:cubicBezTo>
                    <a:pt x="13" y="37"/>
                    <a:pt x="14" y="46"/>
                    <a:pt x="15" y="54"/>
                  </a:cubicBezTo>
                  <a:cubicBezTo>
                    <a:pt x="17" y="44"/>
                    <a:pt x="24" y="35"/>
                    <a:pt x="31" y="28"/>
                  </a:cubicBezTo>
                  <a:cubicBezTo>
                    <a:pt x="34" y="24"/>
                    <a:pt x="37" y="23"/>
                    <a:pt x="41" y="21"/>
                  </a:cubicBezTo>
                  <a:cubicBezTo>
                    <a:pt x="43" y="20"/>
                    <a:pt x="47" y="18"/>
                    <a:pt x="48" y="17"/>
                  </a:cubicBezTo>
                  <a:cubicBezTo>
                    <a:pt x="44" y="14"/>
                    <a:pt x="39" y="13"/>
                    <a:pt x="35" y="11"/>
                  </a:cubicBezTo>
                  <a:cubicBezTo>
                    <a:pt x="30" y="10"/>
                    <a:pt x="26" y="8"/>
                    <a:pt x="20" y="7"/>
                  </a:cubicBezTo>
                  <a:cubicBezTo>
                    <a:pt x="14" y="6"/>
                    <a:pt x="7" y="3"/>
                    <a:pt x="1" y="0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3" name="Freeform 1929">
              <a:extLst>
                <a:ext uri="{FF2B5EF4-FFF2-40B4-BE49-F238E27FC236}">
                  <a16:creationId xmlns:a16="http://schemas.microsoft.com/office/drawing/2014/main" id="{DFC9854F-A133-48D8-A971-73557596E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" y="3875"/>
              <a:ext cx="17" cy="23"/>
            </a:xfrm>
            <a:custGeom>
              <a:avLst/>
              <a:gdLst>
                <a:gd name="T0" fmla="*/ 2 w 28"/>
                <a:gd name="T1" fmla="*/ 7 h 40"/>
                <a:gd name="T2" fmla="*/ 1 w 28"/>
                <a:gd name="T3" fmla="*/ 3 h 40"/>
                <a:gd name="T4" fmla="*/ 0 w 28"/>
                <a:gd name="T5" fmla="*/ 0 h 40"/>
                <a:gd name="T6" fmla="*/ 1 w 28"/>
                <a:gd name="T7" fmla="*/ 1 h 40"/>
                <a:gd name="T8" fmla="*/ 4 w 28"/>
                <a:gd name="T9" fmla="*/ 1 h 40"/>
                <a:gd name="T10" fmla="*/ 6 w 28"/>
                <a:gd name="T11" fmla="*/ 2 h 40"/>
                <a:gd name="T12" fmla="*/ 5 w 28"/>
                <a:gd name="T13" fmla="*/ 1 h 40"/>
                <a:gd name="T14" fmla="*/ 3 w 28"/>
                <a:gd name="T15" fmla="*/ 1 h 40"/>
                <a:gd name="T16" fmla="*/ 1 w 28"/>
                <a:gd name="T17" fmla="*/ 1 h 40"/>
                <a:gd name="T18" fmla="*/ 1 w 28"/>
                <a:gd name="T19" fmla="*/ 4 h 40"/>
                <a:gd name="T20" fmla="*/ 1 w 28"/>
                <a:gd name="T21" fmla="*/ 6 h 40"/>
                <a:gd name="T22" fmla="*/ 2 w 28"/>
                <a:gd name="T23" fmla="*/ 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" h="40">
                  <a:moveTo>
                    <a:pt x="8" y="40"/>
                  </a:moveTo>
                  <a:cubicBezTo>
                    <a:pt x="9" y="33"/>
                    <a:pt x="7" y="26"/>
                    <a:pt x="5" y="19"/>
                  </a:cubicBezTo>
                  <a:cubicBezTo>
                    <a:pt x="4" y="12"/>
                    <a:pt x="3" y="6"/>
                    <a:pt x="0" y="0"/>
                  </a:cubicBezTo>
                  <a:cubicBezTo>
                    <a:pt x="2" y="1"/>
                    <a:pt x="4" y="3"/>
                    <a:pt x="7" y="3"/>
                  </a:cubicBezTo>
                  <a:cubicBezTo>
                    <a:pt x="10" y="4"/>
                    <a:pt x="13" y="4"/>
                    <a:pt x="16" y="5"/>
                  </a:cubicBezTo>
                  <a:cubicBezTo>
                    <a:pt x="20" y="5"/>
                    <a:pt x="24" y="7"/>
                    <a:pt x="28" y="9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0" y="6"/>
                    <a:pt x="18" y="6"/>
                    <a:pt x="15" y="6"/>
                  </a:cubicBezTo>
                  <a:cubicBezTo>
                    <a:pt x="11" y="6"/>
                    <a:pt x="8" y="5"/>
                    <a:pt x="4" y="4"/>
                  </a:cubicBezTo>
                  <a:cubicBezTo>
                    <a:pt x="4" y="10"/>
                    <a:pt x="5" y="17"/>
                    <a:pt x="6" y="23"/>
                  </a:cubicBezTo>
                  <a:cubicBezTo>
                    <a:pt x="7" y="25"/>
                    <a:pt x="7" y="28"/>
                    <a:pt x="7" y="31"/>
                  </a:cubicBezTo>
                  <a:cubicBezTo>
                    <a:pt x="8" y="33"/>
                    <a:pt x="9" y="35"/>
                    <a:pt x="9" y="38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4" name="Freeform 1930">
              <a:extLst>
                <a:ext uri="{FF2B5EF4-FFF2-40B4-BE49-F238E27FC236}">
                  <a16:creationId xmlns:a16="http://schemas.microsoft.com/office/drawing/2014/main" id="{EA1B651C-CD1B-4369-A0AD-93609C9F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3912"/>
              <a:ext cx="12" cy="18"/>
            </a:xfrm>
            <a:custGeom>
              <a:avLst/>
              <a:gdLst>
                <a:gd name="T0" fmla="*/ 1 w 21"/>
                <a:gd name="T1" fmla="*/ 0 h 32"/>
                <a:gd name="T2" fmla="*/ 1 w 21"/>
                <a:gd name="T3" fmla="*/ 3 h 32"/>
                <a:gd name="T4" fmla="*/ 1 w 21"/>
                <a:gd name="T5" fmla="*/ 6 h 32"/>
                <a:gd name="T6" fmla="*/ 2 w 21"/>
                <a:gd name="T7" fmla="*/ 4 h 32"/>
                <a:gd name="T8" fmla="*/ 4 w 21"/>
                <a:gd name="T9" fmla="*/ 3 h 32"/>
                <a:gd name="T10" fmla="*/ 2 w 21"/>
                <a:gd name="T11" fmla="*/ 3 h 32"/>
                <a:gd name="T12" fmla="*/ 1 w 21"/>
                <a:gd name="T13" fmla="*/ 2 h 32"/>
                <a:gd name="T14" fmla="*/ 1 w 21"/>
                <a:gd name="T15" fmla="*/ 1 h 32"/>
                <a:gd name="T16" fmla="*/ 1 w 21"/>
                <a:gd name="T17" fmla="*/ 1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32">
                  <a:moveTo>
                    <a:pt x="1" y="0"/>
                  </a:moveTo>
                  <a:cubicBezTo>
                    <a:pt x="1" y="6"/>
                    <a:pt x="2" y="12"/>
                    <a:pt x="1" y="19"/>
                  </a:cubicBezTo>
                  <a:cubicBezTo>
                    <a:pt x="1" y="23"/>
                    <a:pt x="0" y="28"/>
                    <a:pt x="1" y="32"/>
                  </a:cubicBezTo>
                  <a:cubicBezTo>
                    <a:pt x="4" y="29"/>
                    <a:pt x="7" y="25"/>
                    <a:pt x="11" y="22"/>
                  </a:cubicBezTo>
                  <a:cubicBezTo>
                    <a:pt x="15" y="20"/>
                    <a:pt x="19" y="18"/>
                    <a:pt x="21" y="15"/>
                  </a:cubicBezTo>
                  <a:cubicBezTo>
                    <a:pt x="19" y="16"/>
                    <a:pt x="16" y="17"/>
                    <a:pt x="13" y="17"/>
                  </a:cubicBezTo>
                  <a:cubicBezTo>
                    <a:pt x="10" y="18"/>
                    <a:pt x="7" y="15"/>
                    <a:pt x="6" y="13"/>
                  </a:cubicBezTo>
                  <a:cubicBezTo>
                    <a:pt x="5" y="10"/>
                    <a:pt x="5" y="8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5" name="Freeform 1931">
              <a:extLst>
                <a:ext uri="{FF2B5EF4-FFF2-40B4-BE49-F238E27FC236}">
                  <a16:creationId xmlns:a16="http://schemas.microsoft.com/office/drawing/2014/main" id="{BDE88A43-4822-462F-9397-409305CD1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" y="3691"/>
              <a:ext cx="27" cy="31"/>
            </a:xfrm>
            <a:custGeom>
              <a:avLst/>
              <a:gdLst>
                <a:gd name="T0" fmla="*/ 3 w 47"/>
                <a:gd name="T1" fmla="*/ 0 h 54"/>
                <a:gd name="T2" fmla="*/ 1 w 47"/>
                <a:gd name="T3" fmla="*/ 3 h 54"/>
                <a:gd name="T4" fmla="*/ 1 w 47"/>
                <a:gd name="T5" fmla="*/ 6 h 54"/>
                <a:gd name="T6" fmla="*/ 4 w 47"/>
                <a:gd name="T7" fmla="*/ 8 h 54"/>
                <a:gd name="T8" fmla="*/ 6 w 47"/>
                <a:gd name="T9" fmla="*/ 10 h 54"/>
                <a:gd name="T10" fmla="*/ 9 w 47"/>
                <a:gd name="T11" fmla="*/ 10 h 54"/>
                <a:gd name="T12" fmla="*/ 6 w 47"/>
                <a:gd name="T13" fmla="*/ 8 h 54"/>
                <a:gd name="T14" fmla="*/ 3 w 47"/>
                <a:gd name="T15" fmla="*/ 5 h 54"/>
                <a:gd name="T16" fmla="*/ 3 w 47"/>
                <a:gd name="T17" fmla="*/ 1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54">
                  <a:moveTo>
                    <a:pt x="17" y="0"/>
                  </a:moveTo>
                  <a:cubicBezTo>
                    <a:pt x="12" y="2"/>
                    <a:pt x="5" y="9"/>
                    <a:pt x="3" y="14"/>
                  </a:cubicBezTo>
                  <a:cubicBezTo>
                    <a:pt x="0" y="20"/>
                    <a:pt x="2" y="25"/>
                    <a:pt x="5" y="30"/>
                  </a:cubicBezTo>
                  <a:cubicBezTo>
                    <a:pt x="9" y="37"/>
                    <a:pt x="16" y="40"/>
                    <a:pt x="23" y="43"/>
                  </a:cubicBezTo>
                  <a:cubicBezTo>
                    <a:pt x="27" y="46"/>
                    <a:pt x="31" y="48"/>
                    <a:pt x="35" y="50"/>
                  </a:cubicBezTo>
                  <a:cubicBezTo>
                    <a:pt x="39" y="52"/>
                    <a:pt x="44" y="53"/>
                    <a:pt x="47" y="54"/>
                  </a:cubicBezTo>
                  <a:cubicBezTo>
                    <a:pt x="42" y="51"/>
                    <a:pt x="37" y="47"/>
                    <a:pt x="33" y="43"/>
                  </a:cubicBezTo>
                  <a:cubicBezTo>
                    <a:pt x="29" y="39"/>
                    <a:pt x="22" y="35"/>
                    <a:pt x="19" y="28"/>
                  </a:cubicBezTo>
                  <a:cubicBezTo>
                    <a:pt x="16" y="21"/>
                    <a:pt x="16" y="8"/>
                    <a:pt x="18" y="1"/>
                  </a:cubicBezTo>
                </a:path>
              </a:pathLst>
            </a:custGeom>
            <a:solidFill>
              <a:srgbClr val="F6D7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6" name="Freeform 1932">
              <a:extLst>
                <a:ext uri="{FF2B5EF4-FFF2-40B4-BE49-F238E27FC236}">
                  <a16:creationId xmlns:a16="http://schemas.microsoft.com/office/drawing/2014/main" id="{FDC073E2-49FC-4475-80F3-EE1BB6820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3696"/>
              <a:ext cx="6" cy="16"/>
            </a:xfrm>
            <a:custGeom>
              <a:avLst/>
              <a:gdLst>
                <a:gd name="T0" fmla="*/ 1 w 11"/>
                <a:gd name="T1" fmla="*/ 0 h 29"/>
                <a:gd name="T2" fmla="*/ 0 w 11"/>
                <a:gd name="T3" fmla="*/ 3 h 29"/>
                <a:gd name="T4" fmla="*/ 2 w 11"/>
                <a:gd name="T5" fmla="*/ 5 h 29"/>
                <a:gd name="T6" fmla="*/ 1 w 11"/>
                <a:gd name="T7" fmla="*/ 1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29">
                  <a:moveTo>
                    <a:pt x="5" y="0"/>
                  </a:moveTo>
                  <a:cubicBezTo>
                    <a:pt x="0" y="3"/>
                    <a:pt x="0" y="11"/>
                    <a:pt x="0" y="16"/>
                  </a:cubicBezTo>
                  <a:cubicBezTo>
                    <a:pt x="2" y="22"/>
                    <a:pt x="6" y="26"/>
                    <a:pt x="11" y="29"/>
                  </a:cubicBezTo>
                  <a:cubicBezTo>
                    <a:pt x="5" y="23"/>
                    <a:pt x="0" y="9"/>
                    <a:pt x="4" y="1"/>
                  </a:cubicBezTo>
                </a:path>
              </a:pathLst>
            </a:custGeom>
            <a:solidFill>
              <a:srgbClr val="F3C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1177" name="Freeform 1933">
              <a:extLst>
                <a:ext uri="{FF2B5EF4-FFF2-40B4-BE49-F238E27FC236}">
                  <a16:creationId xmlns:a16="http://schemas.microsoft.com/office/drawing/2014/main" id="{49C69E1D-797C-43FC-AC91-EA23B9002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" y="3659"/>
              <a:ext cx="911" cy="420"/>
            </a:xfrm>
            <a:custGeom>
              <a:avLst/>
              <a:gdLst>
                <a:gd name="T0" fmla="*/ 137 w 1581"/>
                <a:gd name="T1" fmla="*/ 28 h 730"/>
                <a:gd name="T2" fmla="*/ 67 w 1581"/>
                <a:gd name="T3" fmla="*/ 51 h 730"/>
                <a:gd name="T4" fmla="*/ 27 w 1581"/>
                <a:gd name="T5" fmla="*/ 76 h 730"/>
                <a:gd name="T6" fmla="*/ 3 w 1581"/>
                <a:gd name="T7" fmla="*/ 70 h 730"/>
                <a:gd name="T8" fmla="*/ 2 w 1581"/>
                <a:gd name="T9" fmla="*/ 88 h 730"/>
                <a:gd name="T10" fmla="*/ 20 w 1581"/>
                <a:gd name="T11" fmla="*/ 79 h 730"/>
                <a:gd name="T12" fmla="*/ 27 w 1581"/>
                <a:gd name="T13" fmla="*/ 78 h 730"/>
                <a:gd name="T14" fmla="*/ 90 w 1581"/>
                <a:gd name="T15" fmla="*/ 49 h 730"/>
                <a:gd name="T16" fmla="*/ 70 w 1581"/>
                <a:gd name="T17" fmla="*/ 113 h 730"/>
                <a:gd name="T18" fmla="*/ 69 w 1581"/>
                <a:gd name="T19" fmla="*/ 120 h 730"/>
                <a:gd name="T20" fmla="*/ 62 w 1581"/>
                <a:gd name="T21" fmla="*/ 138 h 730"/>
                <a:gd name="T22" fmla="*/ 81 w 1581"/>
                <a:gd name="T23" fmla="*/ 136 h 730"/>
                <a:gd name="T24" fmla="*/ 72 w 1581"/>
                <a:gd name="T25" fmla="*/ 114 h 730"/>
                <a:gd name="T26" fmla="*/ 101 w 1581"/>
                <a:gd name="T27" fmla="*/ 50 h 730"/>
                <a:gd name="T28" fmla="*/ 132 w 1581"/>
                <a:gd name="T29" fmla="*/ 58 h 730"/>
                <a:gd name="T30" fmla="*/ 153 w 1581"/>
                <a:gd name="T31" fmla="*/ 104 h 730"/>
                <a:gd name="T32" fmla="*/ 147 w 1581"/>
                <a:gd name="T33" fmla="*/ 123 h 730"/>
                <a:gd name="T34" fmla="*/ 165 w 1581"/>
                <a:gd name="T35" fmla="*/ 120 h 730"/>
                <a:gd name="T36" fmla="*/ 155 w 1581"/>
                <a:gd name="T37" fmla="*/ 97 h 730"/>
                <a:gd name="T38" fmla="*/ 142 w 1581"/>
                <a:gd name="T39" fmla="*/ 64 h 730"/>
                <a:gd name="T40" fmla="*/ 175 w 1581"/>
                <a:gd name="T41" fmla="*/ 5 h 730"/>
                <a:gd name="T42" fmla="*/ 192 w 1581"/>
                <a:gd name="T43" fmla="*/ 48 h 730"/>
                <a:gd name="T44" fmla="*/ 195 w 1581"/>
                <a:gd name="T45" fmla="*/ 94 h 730"/>
                <a:gd name="T46" fmla="*/ 198 w 1581"/>
                <a:gd name="T47" fmla="*/ 118 h 730"/>
                <a:gd name="T48" fmla="*/ 216 w 1581"/>
                <a:gd name="T49" fmla="*/ 112 h 730"/>
                <a:gd name="T50" fmla="*/ 201 w 1581"/>
                <a:gd name="T51" fmla="*/ 99 h 730"/>
                <a:gd name="T52" fmla="*/ 196 w 1581"/>
                <a:gd name="T53" fmla="*/ 93 h 730"/>
                <a:gd name="T54" fmla="*/ 190 w 1581"/>
                <a:gd name="T55" fmla="*/ 37 h 730"/>
                <a:gd name="T56" fmla="*/ 269 w 1581"/>
                <a:gd name="T57" fmla="*/ 86 h 730"/>
                <a:gd name="T58" fmla="*/ 269 w 1581"/>
                <a:gd name="T59" fmla="*/ 91 h 730"/>
                <a:gd name="T60" fmla="*/ 267 w 1581"/>
                <a:gd name="T61" fmla="*/ 111 h 730"/>
                <a:gd name="T62" fmla="*/ 284 w 1581"/>
                <a:gd name="T63" fmla="*/ 105 h 730"/>
                <a:gd name="T64" fmla="*/ 269 w 1581"/>
                <a:gd name="T65" fmla="*/ 84 h 730"/>
                <a:gd name="T66" fmla="*/ 223 w 1581"/>
                <a:gd name="T67" fmla="*/ 41 h 730"/>
                <a:gd name="T68" fmla="*/ 277 w 1581"/>
                <a:gd name="T69" fmla="*/ 17 h 730"/>
                <a:gd name="T70" fmla="*/ 283 w 1581"/>
                <a:gd name="T71" fmla="*/ 17 h 730"/>
                <a:gd name="T72" fmla="*/ 302 w 1581"/>
                <a:gd name="T73" fmla="*/ 20 h 730"/>
                <a:gd name="T74" fmla="*/ 297 w 1581"/>
                <a:gd name="T75" fmla="*/ 3 h 730"/>
                <a:gd name="T76" fmla="*/ 275 w 1581"/>
                <a:gd name="T77" fmla="*/ 16 h 730"/>
                <a:gd name="T78" fmla="*/ 220 w 1581"/>
                <a:gd name="T79" fmla="*/ 38 h 730"/>
                <a:gd name="T80" fmla="*/ 184 w 1581"/>
                <a:gd name="T81" fmla="*/ 0 h 7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81" h="730">
                  <a:moveTo>
                    <a:pt x="879" y="3"/>
                  </a:moveTo>
                  <a:cubicBezTo>
                    <a:pt x="877" y="13"/>
                    <a:pt x="857" y="115"/>
                    <a:pt x="713" y="145"/>
                  </a:cubicBezTo>
                  <a:cubicBezTo>
                    <a:pt x="606" y="168"/>
                    <a:pt x="555" y="225"/>
                    <a:pt x="536" y="235"/>
                  </a:cubicBezTo>
                  <a:cubicBezTo>
                    <a:pt x="498" y="257"/>
                    <a:pt x="432" y="225"/>
                    <a:pt x="352" y="269"/>
                  </a:cubicBezTo>
                  <a:cubicBezTo>
                    <a:pt x="274" y="312"/>
                    <a:pt x="231" y="372"/>
                    <a:pt x="138" y="398"/>
                  </a:cubicBezTo>
                  <a:cubicBezTo>
                    <a:pt x="138" y="398"/>
                    <a:pt x="138" y="398"/>
                    <a:pt x="138" y="398"/>
                  </a:cubicBezTo>
                  <a:cubicBezTo>
                    <a:pt x="122" y="400"/>
                    <a:pt x="109" y="400"/>
                    <a:pt x="102" y="400"/>
                  </a:cubicBezTo>
                  <a:cubicBezTo>
                    <a:pt x="85" y="388"/>
                    <a:pt x="16" y="367"/>
                    <a:pt x="16" y="367"/>
                  </a:cubicBezTo>
                  <a:cubicBezTo>
                    <a:pt x="6" y="368"/>
                    <a:pt x="0" y="377"/>
                    <a:pt x="1" y="387"/>
                  </a:cubicBezTo>
                  <a:cubicBezTo>
                    <a:pt x="12" y="463"/>
                    <a:pt x="12" y="463"/>
                    <a:pt x="12" y="463"/>
                  </a:cubicBezTo>
                  <a:cubicBezTo>
                    <a:pt x="14" y="473"/>
                    <a:pt x="23" y="480"/>
                    <a:pt x="33" y="478"/>
                  </a:cubicBezTo>
                  <a:cubicBezTo>
                    <a:pt x="33" y="478"/>
                    <a:pt x="93" y="433"/>
                    <a:pt x="104" y="417"/>
                  </a:cubicBezTo>
                  <a:cubicBezTo>
                    <a:pt x="111" y="414"/>
                    <a:pt x="133" y="408"/>
                    <a:pt x="140" y="406"/>
                  </a:cubicBezTo>
                  <a:cubicBezTo>
                    <a:pt x="140" y="406"/>
                    <a:pt x="140" y="406"/>
                    <a:pt x="140" y="406"/>
                  </a:cubicBezTo>
                  <a:cubicBezTo>
                    <a:pt x="161" y="400"/>
                    <a:pt x="226" y="378"/>
                    <a:pt x="298" y="318"/>
                  </a:cubicBezTo>
                  <a:cubicBezTo>
                    <a:pt x="340" y="281"/>
                    <a:pt x="386" y="255"/>
                    <a:pt x="468" y="258"/>
                  </a:cubicBezTo>
                  <a:cubicBezTo>
                    <a:pt x="492" y="259"/>
                    <a:pt x="521" y="255"/>
                    <a:pt x="521" y="255"/>
                  </a:cubicBezTo>
                  <a:cubicBezTo>
                    <a:pt x="521" y="255"/>
                    <a:pt x="391" y="333"/>
                    <a:pt x="367" y="592"/>
                  </a:cubicBezTo>
                  <a:cubicBezTo>
                    <a:pt x="367" y="592"/>
                    <a:pt x="367" y="592"/>
                    <a:pt x="367" y="592"/>
                  </a:cubicBezTo>
                  <a:cubicBezTo>
                    <a:pt x="366" y="609"/>
                    <a:pt x="363" y="621"/>
                    <a:pt x="361" y="628"/>
                  </a:cubicBezTo>
                  <a:cubicBezTo>
                    <a:pt x="346" y="641"/>
                    <a:pt x="309" y="704"/>
                    <a:pt x="309" y="704"/>
                  </a:cubicBezTo>
                  <a:cubicBezTo>
                    <a:pt x="309" y="714"/>
                    <a:pt x="316" y="722"/>
                    <a:pt x="326" y="723"/>
                  </a:cubicBezTo>
                  <a:cubicBezTo>
                    <a:pt x="403" y="729"/>
                    <a:pt x="403" y="729"/>
                    <a:pt x="403" y="729"/>
                  </a:cubicBezTo>
                  <a:cubicBezTo>
                    <a:pt x="413" y="730"/>
                    <a:pt x="421" y="722"/>
                    <a:pt x="422" y="713"/>
                  </a:cubicBezTo>
                  <a:cubicBezTo>
                    <a:pt x="422" y="713"/>
                    <a:pt x="391" y="644"/>
                    <a:pt x="378" y="629"/>
                  </a:cubicBezTo>
                  <a:cubicBezTo>
                    <a:pt x="377" y="624"/>
                    <a:pt x="376" y="612"/>
                    <a:pt x="376" y="602"/>
                  </a:cubicBezTo>
                  <a:cubicBezTo>
                    <a:pt x="376" y="602"/>
                    <a:pt x="376" y="602"/>
                    <a:pt x="376" y="602"/>
                  </a:cubicBezTo>
                  <a:cubicBezTo>
                    <a:pt x="376" y="602"/>
                    <a:pt x="367" y="396"/>
                    <a:pt x="531" y="264"/>
                  </a:cubicBezTo>
                  <a:cubicBezTo>
                    <a:pt x="571" y="232"/>
                    <a:pt x="598" y="203"/>
                    <a:pt x="665" y="184"/>
                  </a:cubicBezTo>
                  <a:cubicBezTo>
                    <a:pt x="665" y="184"/>
                    <a:pt x="613" y="222"/>
                    <a:pt x="691" y="300"/>
                  </a:cubicBezTo>
                  <a:cubicBezTo>
                    <a:pt x="766" y="373"/>
                    <a:pt x="802" y="426"/>
                    <a:pt x="803" y="511"/>
                  </a:cubicBezTo>
                  <a:cubicBezTo>
                    <a:pt x="803" y="527"/>
                    <a:pt x="800" y="539"/>
                    <a:pt x="799" y="546"/>
                  </a:cubicBezTo>
                  <a:cubicBezTo>
                    <a:pt x="785" y="560"/>
                    <a:pt x="752" y="625"/>
                    <a:pt x="752" y="625"/>
                  </a:cubicBezTo>
                  <a:cubicBezTo>
                    <a:pt x="752" y="635"/>
                    <a:pt x="759" y="643"/>
                    <a:pt x="769" y="643"/>
                  </a:cubicBezTo>
                  <a:cubicBezTo>
                    <a:pt x="846" y="645"/>
                    <a:pt x="846" y="645"/>
                    <a:pt x="846" y="645"/>
                  </a:cubicBezTo>
                  <a:cubicBezTo>
                    <a:pt x="856" y="645"/>
                    <a:pt x="864" y="637"/>
                    <a:pt x="865" y="627"/>
                  </a:cubicBezTo>
                  <a:cubicBezTo>
                    <a:pt x="865" y="627"/>
                    <a:pt x="830" y="561"/>
                    <a:pt x="816" y="546"/>
                  </a:cubicBezTo>
                  <a:cubicBezTo>
                    <a:pt x="814" y="539"/>
                    <a:pt x="811" y="530"/>
                    <a:pt x="810" y="509"/>
                  </a:cubicBezTo>
                  <a:cubicBezTo>
                    <a:pt x="810" y="509"/>
                    <a:pt x="810" y="509"/>
                    <a:pt x="810" y="509"/>
                  </a:cubicBezTo>
                  <a:cubicBezTo>
                    <a:pt x="811" y="480"/>
                    <a:pt x="809" y="401"/>
                    <a:pt x="745" y="336"/>
                  </a:cubicBezTo>
                  <a:cubicBezTo>
                    <a:pt x="673" y="262"/>
                    <a:pt x="630" y="217"/>
                    <a:pt x="690" y="175"/>
                  </a:cubicBezTo>
                  <a:cubicBezTo>
                    <a:pt x="690" y="175"/>
                    <a:pt x="870" y="152"/>
                    <a:pt x="915" y="24"/>
                  </a:cubicBezTo>
                  <a:cubicBezTo>
                    <a:pt x="915" y="24"/>
                    <a:pt x="928" y="136"/>
                    <a:pt x="982" y="183"/>
                  </a:cubicBezTo>
                  <a:cubicBezTo>
                    <a:pt x="982" y="183"/>
                    <a:pt x="999" y="224"/>
                    <a:pt x="1004" y="251"/>
                  </a:cubicBezTo>
                  <a:cubicBezTo>
                    <a:pt x="1013" y="296"/>
                    <a:pt x="981" y="383"/>
                    <a:pt x="1022" y="492"/>
                  </a:cubicBezTo>
                  <a:cubicBezTo>
                    <a:pt x="1022" y="492"/>
                    <a:pt x="1022" y="492"/>
                    <a:pt x="1022" y="492"/>
                  </a:cubicBezTo>
                  <a:cubicBezTo>
                    <a:pt x="1029" y="510"/>
                    <a:pt x="1034" y="521"/>
                    <a:pt x="1036" y="528"/>
                  </a:cubicBezTo>
                  <a:cubicBezTo>
                    <a:pt x="1031" y="547"/>
                    <a:pt x="1035" y="619"/>
                    <a:pt x="1035" y="619"/>
                  </a:cubicBezTo>
                  <a:cubicBezTo>
                    <a:pt x="1040" y="628"/>
                    <a:pt x="1050" y="631"/>
                    <a:pt x="1059" y="627"/>
                  </a:cubicBezTo>
                  <a:cubicBezTo>
                    <a:pt x="1127" y="589"/>
                    <a:pt x="1127" y="589"/>
                    <a:pt x="1127" y="589"/>
                  </a:cubicBezTo>
                  <a:cubicBezTo>
                    <a:pt x="1135" y="585"/>
                    <a:pt x="1139" y="574"/>
                    <a:pt x="1134" y="565"/>
                  </a:cubicBezTo>
                  <a:cubicBezTo>
                    <a:pt x="1134" y="565"/>
                    <a:pt x="1070" y="525"/>
                    <a:pt x="1051" y="520"/>
                  </a:cubicBezTo>
                  <a:cubicBezTo>
                    <a:pt x="1049" y="518"/>
                    <a:pt x="1044" y="518"/>
                    <a:pt x="1028" y="489"/>
                  </a:cubicBezTo>
                  <a:cubicBezTo>
                    <a:pt x="1028" y="489"/>
                    <a:pt x="1028" y="489"/>
                    <a:pt x="1028" y="489"/>
                  </a:cubicBezTo>
                  <a:cubicBezTo>
                    <a:pt x="1021" y="469"/>
                    <a:pt x="998" y="396"/>
                    <a:pt x="1014" y="292"/>
                  </a:cubicBezTo>
                  <a:cubicBezTo>
                    <a:pt x="1019" y="253"/>
                    <a:pt x="1000" y="202"/>
                    <a:pt x="994" y="193"/>
                  </a:cubicBezTo>
                  <a:cubicBezTo>
                    <a:pt x="994" y="193"/>
                    <a:pt x="1025" y="227"/>
                    <a:pt x="1154" y="224"/>
                  </a:cubicBezTo>
                  <a:cubicBezTo>
                    <a:pt x="1293" y="221"/>
                    <a:pt x="1382" y="322"/>
                    <a:pt x="1404" y="450"/>
                  </a:cubicBezTo>
                  <a:cubicBezTo>
                    <a:pt x="1404" y="450"/>
                    <a:pt x="1404" y="450"/>
                    <a:pt x="1404" y="450"/>
                  </a:cubicBezTo>
                  <a:cubicBezTo>
                    <a:pt x="1406" y="466"/>
                    <a:pt x="1404" y="476"/>
                    <a:pt x="1404" y="482"/>
                  </a:cubicBezTo>
                  <a:cubicBezTo>
                    <a:pt x="1393" y="499"/>
                    <a:pt x="1372" y="568"/>
                    <a:pt x="1372" y="568"/>
                  </a:cubicBezTo>
                  <a:cubicBezTo>
                    <a:pt x="1374" y="578"/>
                    <a:pt x="1383" y="585"/>
                    <a:pt x="1393" y="583"/>
                  </a:cubicBezTo>
                  <a:cubicBezTo>
                    <a:pt x="1469" y="570"/>
                    <a:pt x="1469" y="570"/>
                    <a:pt x="1469" y="570"/>
                  </a:cubicBezTo>
                  <a:cubicBezTo>
                    <a:pt x="1479" y="569"/>
                    <a:pt x="1485" y="560"/>
                    <a:pt x="1484" y="550"/>
                  </a:cubicBezTo>
                  <a:cubicBezTo>
                    <a:pt x="1484" y="550"/>
                    <a:pt x="1437" y="491"/>
                    <a:pt x="1421" y="479"/>
                  </a:cubicBezTo>
                  <a:cubicBezTo>
                    <a:pt x="1414" y="468"/>
                    <a:pt x="1411" y="459"/>
                    <a:pt x="1407" y="439"/>
                  </a:cubicBezTo>
                  <a:cubicBezTo>
                    <a:pt x="1407" y="439"/>
                    <a:pt x="1407" y="439"/>
                    <a:pt x="1407" y="439"/>
                  </a:cubicBezTo>
                  <a:cubicBezTo>
                    <a:pt x="1397" y="394"/>
                    <a:pt x="1345" y="211"/>
                    <a:pt x="1166" y="215"/>
                  </a:cubicBezTo>
                  <a:cubicBezTo>
                    <a:pt x="1166" y="215"/>
                    <a:pt x="1245" y="205"/>
                    <a:pt x="1283" y="177"/>
                  </a:cubicBezTo>
                  <a:cubicBezTo>
                    <a:pt x="1332" y="140"/>
                    <a:pt x="1399" y="94"/>
                    <a:pt x="1447" y="90"/>
                  </a:cubicBezTo>
                  <a:cubicBezTo>
                    <a:pt x="1447" y="90"/>
                    <a:pt x="1447" y="90"/>
                    <a:pt x="1447" y="90"/>
                  </a:cubicBezTo>
                  <a:cubicBezTo>
                    <a:pt x="1464" y="88"/>
                    <a:pt x="1473" y="90"/>
                    <a:pt x="1480" y="91"/>
                  </a:cubicBezTo>
                  <a:cubicBezTo>
                    <a:pt x="1496" y="103"/>
                    <a:pt x="1564" y="126"/>
                    <a:pt x="1564" y="126"/>
                  </a:cubicBezTo>
                  <a:cubicBezTo>
                    <a:pt x="1574" y="124"/>
                    <a:pt x="1581" y="115"/>
                    <a:pt x="1580" y="106"/>
                  </a:cubicBezTo>
                  <a:cubicBezTo>
                    <a:pt x="1570" y="29"/>
                    <a:pt x="1570" y="29"/>
                    <a:pt x="1570" y="29"/>
                  </a:cubicBezTo>
                  <a:cubicBezTo>
                    <a:pt x="1569" y="19"/>
                    <a:pt x="1560" y="12"/>
                    <a:pt x="1550" y="14"/>
                  </a:cubicBezTo>
                  <a:cubicBezTo>
                    <a:pt x="1550" y="14"/>
                    <a:pt x="1489" y="58"/>
                    <a:pt x="1477" y="74"/>
                  </a:cubicBezTo>
                  <a:cubicBezTo>
                    <a:pt x="1466" y="79"/>
                    <a:pt x="1452" y="81"/>
                    <a:pt x="1440" y="84"/>
                  </a:cubicBezTo>
                  <a:cubicBezTo>
                    <a:pt x="1423" y="87"/>
                    <a:pt x="1361" y="97"/>
                    <a:pt x="1297" y="148"/>
                  </a:cubicBezTo>
                  <a:cubicBezTo>
                    <a:pt x="1240" y="194"/>
                    <a:pt x="1195" y="185"/>
                    <a:pt x="1149" y="200"/>
                  </a:cubicBezTo>
                  <a:cubicBezTo>
                    <a:pt x="1115" y="211"/>
                    <a:pt x="984" y="212"/>
                    <a:pt x="965" y="87"/>
                  </a:cubicBezTo>
                  <a:cubicBezTo>
                    <a:pt x="955" y="22"/>
                    <a:pt x="959" y="0"/>
                    <a:pt x="959" y="0"/>
                  </a:cubicBezTo>
                </a:path>
              </a:pathLst>
            </a:custGeom>
            <a:noFill/>
            <a:ln w="3175" cap="rnd">
              <a:solidFill>
                <a:srgbClr val="494E4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1178" name="Elipse 1177">
            <a:extLst>
              <a:ext uri="{FF2B5EF4-FFF2-40B4-BE49-F238E27FC236}">
                <a16:creationId xmlns:a16="http://schemas.microsoft.com/office/drawing/2014/main" id="{174BB018-1AE5-4EC7-899F-D0E3AF2A5375}"/>
              </a:ext>
            </a:extLst>
          </p:cNvPr>
          <p:cNvSpPr/>
          <p:nvPr/>
        </p:nvSpPr>
        <p:spPr>
          <a:xfrm>
            <a:off x="4702778" y="219417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79" name="Elipse 1178">
            <a:extLst>
              <a:ext uri="{FF2B5EF4-FFF2-40B4-BE49-F238E27FC236}">
                <a16:creationId xmlns:a16="http://schemas.microsoft.com/office/drawing/2014/main" id="{6DED0F5E-BD85-4990-B33B-AC2E6E64D073}"/>
              </a:ext>
            </a:extLst>
          </p:cNvPr>
          <p:cNvSpPr/>
          <p:nvPr/>
        </p:nvSpPr>
        <p:spPr>
          <a:xfrm>
            <a:off x="5025998" y="234425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80" name="Elipse 1179">
            <a:extLst>
              <a:ext uri="{FF2B5EF4-FFF2-40B4-BE49-F238E27FC236}">
                <a16:creationId xmlns:a16="http://schemas.microsoft.com/office/drawing/2014/main" id="{BD5427CB-AD87-409D-8AF8-40214D7A76F9}"/>
              </a:ext>
            </a:extLst>
          </p:cNvPr>
          <p:cNvSpPr/>
          <p:nvPr/>
        </p:nvSpPr>
        <p:spPr>
          <a:xfrm>
            <a:off x="5204811" y="2715425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81" name="Elipse 1180">
            <a:extLst>
              <a:ext uri="{FF2B5EF4-FFF2-40B4-BE49-F238E27FC236}">
                <a16:creationId xmlns:a16="http://schemas.microsoft.com/office/drawing/2014/main" id="{7E39EEEE-A971-4B30-8986-A2DDFFD78861}"/>
              </a:ext>
            </a:extLst>
          </p:cNvPr>
          <p:cNvSpPr/>
          <p:nvPr/>
        </p:nvSpPr>
        <p:spPr>
          <a:xfrm>
            <a:off x="4782891" y="2858817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82" name="Elipse 1181">
            <a:extLst>
              <a:ext uri="{FF2B5EF4-FFF2-40B4-BE49-F238E27FC236}">
                <a16:creationId xmlns:a16="http://schemas.microsoft.com/office/drawing/2014/main" id="{13A82427-D1FA-4A29-9C5F-27602D401239}"/>
              </a:ext>
            </a:extLst>
          </p:cNvPr>
          <p:cNvSpPr/>
          <p:nvPr/>
        </p:nvSpPr>
        <p:spPr>
          <a:xfrm>
            <a:off x="4664288" y="2521758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83" name="Elipse 1182">
            <a:extLst>
              <a:ext uri="{FF2B5EF4-FFF2-40B4-BE49-F238E27FC236}">
                <a16:creationId xmlns:a16="http://schemas.microsoft.com/office/drawing/2014/main" id="{46CE155C-F983-477C-B2B6-200AF5671BF8}"/>
              </a:ext>
            </a:extLst>
          </p:cNvPr>
          <p:cNvSpPr/>
          <p:nvPr/>
        </p:nvSpPr>
        <p:spPr>
          <a:xfrm>
            <a:off x="5402812" y="2265389"/>
            <a:ext cx="145499" cy="120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D994B0E9-F440-4032-8239-C136EB209ABE}"/>
              </a:ext>
            </a:extLst>
          </p:cNvPr>
          <p:cNvSpPr/>
          <p:nvPr/>
        </p:nvSpPr>
        <p:spPr>
          <a:xfrm>
            <a:off x="5960816" y="1452716"/>
            <a:ext cx="433778" cy="927388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5BAE44E9-CE13-4572-8851-6C6F8E4BD383}"/>
              </a:ext>
            </a:extLst>
          </p:cNvPr>
          <p:cNvSpPr/>
          <p:nvPr/>
        </p:nvSpPr>
        <p:spPr>
          <a:xfrm>
            <a:off x="5906729" y="1984605"/>
            <a:ext cx="566735" cy="3954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88" name="Google Shape;1625;p81">
            <a:extLst>
              <a:ext uri="{FF2B5EF4-FFF2-40B4-BE49-F238E27FC236}">
                <a16:creationId xmlns:a16="http://schemas.microsoft.com/office/drawing/2014/main" id="{EC3B67A5-CF9A-4832-BBDE-A693F7327950}"/>
              </a:ext>
            </a:extLst>
          </p:cNvPr>
          <p:cNvSpPr txBox="1">
            <a:spLocks/>
          </p:cNvSpPr>
          <p:nvPr/>
        </p:nvSpPr>
        <p:spPr>
          <a:xfrm>
            <a:off x="6943881" y="1011362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Primera </a:t>
            </a:r>
            <a:r>
              <a:rPr lang="en-US" sz="1600" b="1" dirty="0" err="1">
                <a:solidFill>
                  <a:schemeClr val="dk1"/>
                </a:solidFill>
              </a:rPr>
              <a:t>generación</a:t>
            </a:r>
            <a:r>
              <a:rPr lang="en-US" sz="1600" b="1" dirty="0">
                <a:solidFill>
                  <a:schemeClr val="dk1"/>
                </a:solidFill>
              </a:rPr>
              <a:t> (</a:t>
            </a:r>
            <a:r>
              <a:rPr lang="en-US" sz="1600" b="1" dirty="0" err="1">
                <a:solidFill>
                  <a:schemeClr val="dk1"/>
                </a:solidFill>
              </a:rPr>
              <a:t>típicos</a:t>
            </a:r>
            <a:r>
              <a:rPr lang="en-US" sz="1600" b="1" dirty="0">
                <a:solidFill>
                  <a:schemeClr val="dk1"/>
                </a:solidFill>
              </a:rPr>
              <a:t>)</a:t>
            </a:r>
          </a:p>
        </p:txBody>
      </p:sp>
      <p:sp>
        <p:nvSpPr>
          <p:cNvPr id="1189" name="Google Shape;1625;p81">
            <a:extLst>
              <a:ext uri="{FF2B5EF4-FFF2-40B4-BE49-F238E27FC236}">
                <a16:creationId xmlns:a16="http://schemas.microsoft.com/office/drawing/2014/main" id="{1F374908-B67C-4EC5-B1EF-C9475AD93417}"/>
              </a:ext>
            </a:extLst>
          </p:cNvPr>
          <p:cNvSpPr txBox="1">
            <a:spLocks/>
          </p:cNvSpPr>
          <p:nvPr/>
        </p:nvSpPr>
        <p:spPr>
          <a:xfrm>
            <a:off x="6976865" y="2821802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>
                <a:solidFill>
                  <a:schemeClr val="dk1"/>
                </a:solidFill>
              </a:rPr>
              <a:t>Segunda </a:t>
            </a:r>
            <a:r>
              <a:rPr lang="en-US" sz="1600" b="1" dirty="0" err="1">
                <a:solidFill>
                  <a:schemeClr val="dk1"/>
                </a:solidFill>
              </a:rPr>
              <a:t>generación</a:t>
            </a:r>
            <a:r>
              <a:rPr lang="en-US" sz="1600" b="1" dirty="0">
                <a:solidFill>
                  <a:schemeClr val="dk1"/>
                </a:solidFill>
              </a:rPr>
              <a:t> (</a:t>
            </a:r>
            <a:r>
              <a:rPr lang="en-US" sz="1600" b="1" dirty="0" err="1">
                <a:solidFill>
                  <a:schemeClr val="dk1"/>
                </a:solidFill>
              </a:rPr>
              <a:t>atípicos</a:t>
            </a:r>
            <a:r>
              <a:rPr lang="en-US" sz="1600" b="1" dirty="0">
                <a:solidFill>
                  <a:schemeClr val="dk1"/>
                </a:solidFill>
              </a:rPr>
              <a:t>)</a:t>
            </a:r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B371840A-7D49-499D-8917-BC92F6C99DB7}"/>
              </a:ext>
            </a:extLst>
          </p:cNvPr>
          <p:cNvSpPr/>
          <p:nvPr/>
        </p:nvSpPr>
        <p:spPr>
          <a:xfrm>
            <a:off x="6623042" y="1364226"/>
            <a:ext cx="299440" cy="1765321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5646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" grpId="0"/>
      <p:bldP spid="2" grpId="0" animBg="1"/>
      <p:bldP spid="2" grpId="1" animBg="1"/>
      <p:bldP spid="3" grpId="0" animBg="1"/>
      <p:bldP spid="1188" grpId="0"/>
      <p:bldP spid="1189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135">
            <a:extLst>
              <a:ext uri="{FF2B5EF4-FFF2-40B4-BE49-F238E27FC236}">
                <a16:creationId xmlns:a16="http://schemas.microsoft.com/office/drawing/2014/main" id="{DDBB4C2C-68BD-406A-9054-E7E3205546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81788" y="637600"/>
            <a:ext cx="3682791" cy="3868299"/>
            <a:chOff x="2978" y="1273"/>
            <a:chExt cx="2398" cy="2322"/>
          </a:xfrm>
        </p:grpSpPr>
        <p:grpSp>
          <p:nvGrpSpPr>
            <p:cNvPr id="17" name="Group 911">
              <a:extLst>
                <a:ext uri="{FF2B5EF4-FFF2-40B4-BE49-F238E27FC236}">
                  <a16:creationId xmlns:a16="http://schemas.microsoft.com/office/drawing/2014/main" id="{0569DC58-BA8D-494D-B281-9D35396910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241" name="Freeform 711">
                <a:extLst>
                  <a:ext uri="{FF2B5EF4-FFF2-40B4-BE49-F238E27FC236}">
                    <a16:creationId xmlns:a16="http://schemas.microsoft.com/office/drawing/2014/main" id="{FA5401E3-044A-4E1D-B5BE-98542D93A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6"/>
              </a:xfrm>
              <a:custGeom>
                <a:avLst/>
                <a:gdLst>
                  <a:gd name="T0" fmla="*/ 2951 w 346"/>
                  <a:gd name="T1" fmla="*/ 2301 h 152"/>
                  <a:gd name="T2" fmla="*/ 3352 w 346"/>
                  <a:gd name="T3" fmla="*/ 2001 h 152"/>
                  <a:gd name="T4" fmla="*/ 3910 w 346"/>
                  <a:gd name="T5" fmla="*/ 1786 h 152"/>
                  <a:gd name="T6" fmla="*/ 3138 w 346"/>
                  <a:gd name="T7" fmla="*/ 378 h 152"/>
                  <a:gd name="T8" fmla="*/ 0 w 346"/>
                  <a:gd name="T9" fmla="*/ 1727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152">
                    <a:moveTo>
                      <a:pt x="237" y="152"/>
                    </a:moveTo>
                    <a:cubicBezTo>
                      <a:pt x="245" y="141"/>
                      <a:pt x="254" y="135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2" name="Freeform 712">
                <a:extLst>
                  <a:ext uri="{FF2B5EF4-FFF2-40B4-BE49-F238E27FC236}">
                    <a16:creationId xmlns:a16="http://schemas.microsoft.com/office/drawing/2014/main" id="{64E72878-5239-4EE5-80DA-1AC7E7606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42"/>
              </a:xfrm>
              <a:custGeom>
                <a:avLst/>
                <a:gdLst>
                  <a:gd name="T0" fmla="*/ 8235 w 1034"/>
                  <a:gd name="T1" fmla="*/ 8225 h 664"/>
                  <a:gd name="T2" fmla="*/ 9353 w 1034"/>
                  <a:gd name="T3" fmla="*/ 8482 h 664"/>
                  <a:gd name="T4" fmla="*/ 10552 w 1034"/>
                  <a:gd name="T5" fmla="*/ 8470 h 664"/>
                  <a:gd name="T6" fmla="*/ 11440 w 1034"/>
                  <a:gd name="T7" fmla="*/ 8255 h 664"/>
                  <a:gd name="T8" fmla="*/ 12725 w 1034"/>
                  <a:gd name="T9" fmla="*/ 7033 h 664"/>
                  <a:gd name="T10" fmla="*/ 12897 w 1034"/>
                  <a:gd name="T11" fmla="*/ 6036 h 664"/>
                  <a:gd name="T12" fmla="*/ 12811 w 1034"/>
                  <a:gd name="T13" fmla="*/ 5730 h 664"/>
                  <a:gd name="T14" fmla="*/ 12832 w 1034"/>
                  <a:gd name="T15" fmla="*/ 4990 h 664"/>
                  <a:gd name="T16" fmla="*/ 12558 w 1034"/>
                  <a:gd name="T17" fmla="*/ 3915 h 664"/>
                  <a:gd name="T18" fmla="*/ 12199 w 1034"/>
                  <a:gd name="T19" fmla="*/ 3081 h 664"/>
                  <a:gd name="T20" fmla="*/ 11600 w 1034"/>
                  <a:gd name="T21" fmla="*/ 2329 h 664"/>
                  <a:gd name="T22" fmla="*/ 10951 w 1034"/>
                  <a:gd name="T23" fmla="*/ 1511 h 664"/>
                  <a:gd name="T24" fmla="*/ 10251 w 1034"/>
                  <a:gd name="T25" fmla="*/ 1345 h 664"/>
                  <a:gd name="T26" fmla="*/ 9643 w 1034"/>
                  <a:gd name="T27" fmla="*/ 801 h 664"/>
                  <a:gd name="T28" fmla="*/ 8493 w 1034"/>
                  <a:gd name="T29" fmla="*/ 453 h 664"/>
                  <a:gd name="T30" fmla="*/ 7869 w 1034"/>
                  <a:gd name="T31" fmla="*/ 183 h 664"/>
                  <a:gd name="T32" fmla="*/ 7271 w 1034"/>
                  <a:gd name="T33" fmla="*/ 257 h 664"/>
                  <a:gd name="T34" fmla="*/ 7271 w 1034"/>
                  <a:gd name="T35" fmla="*/ 257 h 664"/>
                  <a:gd name="T36" fmla="*/ 6552 w 1034"/>
                  <a:gd name="T37" fmla="*/ 74 h 664"/>
                  <a:gd name="T38" fmla="*/ 5777 w 1034"/>
                  <a:gd name="T39" fmla="*/ 215 h 664"/>
                  <a:gd name="T40" fmla="*/ 5162 w 1034"/>
                  <a:gd name="T41" fmla="*/ 257 h 664"/>
                  <a:gd name="T42" fmla="*/ 4701 w 1034"/>
                  <a:gd name="T43" fmla="*/ 532 h 664"/>
                  <a:gd name="T44" fmla="*/ 4142 w 1034"/>
                  <a:gd name="T45" fmla="*/ 574 h 664"/>
                  <a:gd name="T46" fmla="*/ 3878 w 1034"/>
                  <a:gd name="T47" fmla="*/ 955 h 664"/>
                  <a:gd name="T48" fmla="*/ 3017 w 1034"/>
                  <a:gd name="T49" fmla="*/ 1088 h 664"/>
                  <a:gd name="T50" fmla="*/ 2136 w 1034"/>
                  <a:gd name="T51" fmla="*/ 1951 h 664"/>
                  <a:gd name="T52" fmla="*/ 1607 w 1034"/>
                  <a:gd name="T53" fmla="*/ 2433 h 664"/>
                  <a:gd name="T54" fmla="*/ 925 w 1034"/>
                  <a:gd name="T55" fmla="*/ 3571 h 664"/>
                  <a:gd name="T56" fmla="*/ 652 w 1034"/>
                  <a:gd name="T57" fmla="*/ 3915 h 664"/>
                  <a:gd name="T58" fmla="*/ 264 w 1034"/>
                  <a:gd name="T59" fmla="*/ 4825 h 664"/>
                  <a:gd name="T60" fmla="*/ 339 w 1034"/>
                  <a:gd name="T61" fmla="*/ 5020 h 664"/>
                  <a:gd name="T62" fmla="*/ 209 w 1034"/>
                  <a:gd name="T63" fmla="*/ 5156 h 664"/>
                  <a:gd name="T64" fmla="*/ 123 w 1034"/>
                  <a:gd name="T65" fmla="*/ 5700 h 664"/>
                  <a:gd name="T66" fmla="*/ 139 w 1034"/>
                  <a:gd name="T67" fmla="*/ 6017 h 664"/>
                  <a:gd name="T68" fmla="*/ 12 w 1034"/>
                  <a:gd name="T69" fmla="*/ 6642 h 664"/>
                  <a:gd name="T70" fmla="*/ 49 w 1034"/>
                  <a:gd name="T71" fmla="*/ 7485 h 664"/>
                  <a:gd name="T72" fmla="*/ 415 w 1034"/>
                  <a:gd name="T73" fmla="*/ 8470 h 664"/>
                  <a:gd name="T74" fmla="*/ 559 w 1034"/>
                  <a:gd name="T75" fmla="*/ 9221 h 664"/>
                  <a:gd name="T76" fmla="*/ 1758 w 1034"/>
                  <a:gd name="T77" fmla="*/ 9968 h 664"/>
                  <a:gd name="T78" fmla="*/ 2630 w 1034"/>
                  <a:gd name="T79" fmla="*/ 9798 h 664"/>
                  <a:gd name="T80" fmla="*/ 2781 w 1034"/>
                  <a:gd name="T81" fmla="*/ 9723 h 664"/>
                  <a:gd name="T82" fmla="*/ 3006 w 1034"/>
                  <a:gd name="T83" fmla="*/ 9815 h 664"/>
                  <a:gd name="T84" fmla="*/ 5190 w 1034"/>
                  <a:gd name="T85" fmla="*/ 9857 h 6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34" h="664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4" y="627"/>
                      <a:pt x="101" y="664"/>
                      <a:pt x="141" y="659"/>
                    </a:cubicBezTo>
                    <a:cubicBezTo>
                      <a:pt x="146" y="659"/>
                      <a:pt x="169" y="648"/>
                      <a:pt x="211" y="648"/>
                    </a:cubicBezTo>
                    <a:cubicBezTo>
                      <a:pt x="215" y="649"/>
                      <a:pt x="219" y="643"/>
                      <a:pt x="223" y="643"/>
                    </a:cubicBezTo>
                    <a:cubicBezTo>
                      <a:pt x="229" y="643"/>
                      <a:pt x="235" y="649"/>
                      <a:pt x="241" y="649"/>
                    </a:cubicBezTo>
                    <a:cubicBezTo>
                      <a:pt x="321" y="650"/>
                      <a:pt x="416" y="652"/>
                      <a:pt x="416" y="652"/>
                    </a:cubicBezTo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3" name="Freeform 713">
                <a:extLst>
                  <a:ext uri="{FF2B5EF4-FFF2-40B4-BE49-F238E27FC236}">
                    <a16:creationId xmlns:a16="http://schemas.microsoft.com/office/drawing/2014/main" id="{AF32B8A0-D6EC-4D37-8EF2-89A57650B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238"/>
                <a:ext cx="205" cy="247"/>
              </a:xfrm>
              <a:custGeom>
                <a:avLst/>
                <a:gdLst>
                  <a:gd name="T0" fmla="*/ 352 w 88"/>
                  <a:gd name="T1" fmla="*/ 0 h 100"/>
                  <a:gd name="T2" fmla="*/ 303 w 88"/>
                  <a:gd name="T3" fmla="*/ 709 h 100"/>
                  <a:gd name="T4" fmla="*/ 0 w 88"/>
                  <a:gd name="T5" fmla="*/ 1282 h 100"/>
                  <a:gd name="T6" fmla="*/ 466 w 88"/>
                  <a:gd name="T7" fmla="*/ 1433 h 100"/>
                  <a:gd name="T8" fmla="*/ 874 w 88"/>
                  <a:gd name="T9" fmla="*/ 1341 h 100"/>
                  <a:gd name="T10" fmla="*/ 1114 w 88"/>
                  <a:gd name="T11" fmla="*/ 1250 h 100"/>
                  <a:gd name="T12" fmla="*/ 950 w 88"/>
                  <a:gd name="T13" fmla="*/ 1129 h 100"/>
                  <a:gd name="T14" fmla="*/ 559 w 88"/>
                  <a:gd name="T15" fmla="*/ 872 h 100"/>
                  <a:gd name="T16" fmla="*/ 352 w 88"/>
                  <a:gd name="T17" fmla="*/ 615 h 100"/>
                  <a:gd name="T18" fmla="*/ 352 w 88"/>
                  <a:gd name="T19" fmla="*/ 245 h 1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00">
                    <a:moveTo>
                      <a:pt x="28" y="0"/>
                    </a:moveTo>
                    <a:cubicBezTo>
                      <a:pt x="20" y="16"/>
                      <a:pt x="25" y="30"/>
                      <a:pt x="24" y="47"/>
                    </a:cubicBezTo>
                    <a:cubicBezTo>
                      <a:pt x="24" y="63"/>
                      <a:pt x="9" y="73"/>
                      <a:pt x="0" y="85"/>
                    </a:cubicBezTo>
                    <a:cubicBezTo>
                      <a:pt x="13" y="82"/>
                      <a:pt x="30" y="82"/>
                      <a:pt x="37" y="95"/>
                    </a:cubicBezTo>
                    <a:cubicBezTo>
                      <a:pt x="43" y="88"/>
                      <a:pt x="60" y="86"/>
                      <a:pt x="69" y="89"/>
                    </a:cubicBezTo>
                    <a:cubicBezTo>
                      <a:pt x="77" y="91"/>
                      <a:pt x="86" y="100"/>
                      <a:pt x="88" y="83"/>
                    </a:cubicBezTo>
                    <a:cubicBezTo>
                      <a:pt x="82" y="82"/>
                      <a:pt x="80" y="78"/>
                      <a:pt x="75" y="75"/>
                    </a:cubicBezTo>
                    <a:cubicBezTo>
                      <a:pt x="66" y="69"/>
                      <a:pt x="54" y="64"/>
                      <a:pt x="44" y="58"/>
                    </a:cubicBezTo>
                    <a:cubicBezTo>
                      <a:pt x="38" y="54"/>
                      <a:pt x="30" y="49"/>
                      <a:pt x="28" y="41"/>
                    </a:cubicBezTo>
                    <a:cubicBezTo>
                      <a:pt x="25" y="33"/>
                      <a:pt x="30" y="25"/>
                      <a:pt x="28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4" name="Freeform 714">
                <a:extLst>
                  <a:ext uri="{FF2B5EF4-FFF2-40B4-BE49-F238E27FC236}">
                    <a16:creationId xmlns:a16="http://schemas.microsoft.com/office/drawing/2014/main" id="{A872C9CE-19B3-4DB3-9395-EF6C4FB46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948"/>
                <a:ext cx="961" cy="1457"/>
              </a:xfrm>
              <a:custGeom>
                <a:avLst/>
                <a:gdLst>
                  <a:gd name="T0" fmla="*/ 4865 w 414"/>
                  <a:gd name="T1" fmla="*/ 1108 h 589"/>
                  <a:gd name="T2" fmla="*/ 2149 w 414"/>
                  <a:gd name="T3" fmla="*/ 319 h 589"/>
                  <a:gd name="T4" fmla="*/ 710 w 414"/>
                  <a:gd name="T5" fmla="*/ 1274 h 589"/>
                  <a:gd name="T6" fmla="*/ 0 w 414"/>
                  <a:gd name="T7" fmla="*/ 1818 h 589"/>
                  <a:gd name="T8" fmla="*/ 225 w 414"/>
                  <a:gd name="T9" fmla="*/ 2075 h 589"/>
                  <a:gd name="T10" fmla="*/ 436 w 414"/>
                  <a:gd name="T11" fmla="*/ 2343 h 589"/>
                  <a:gd name="T12" fmla="*/ 490 w 414"/>
                  <a:gd name="T13" fmla="*/ 2496 h 589"/>
                  <a:gd name="T14" fmla="*/ 453 w 414"/>
                  <a:gd name="T15" fmla="*/ 2753 h 589"/>
                  <a:gd name="T16" fmla="*/ 652 w 414"/>
                  <a:gd name="T17" fmla="*/ 2815 h 589"/>
                  <a:gd name="T18" fmla="*/ 587 w 414"/>
                  <a:gd name="T19" fmla="*/ 3438 h 589"/>
                  <a:gd name="T20" fmla="*/ 490 w 414"/>
                  <a:gd name="T21" fmla="*/ 4252 h 589"/>
                  <a:gd name="T22" fmla="*/ 490 w 414"/>
                  <a:gd name="T23" fmla="*/ 4829 h 589"/>
                  <a:gd name="T24" fmla="*/ 399 w 414"/>
                  <a:gd name="T25" fmla="*/ 5586 h 589"/>
                  <a:gd name="T26" fmla="*/ 162 w 414"/>
                  <a:gd name="T27" fmla="*/ 5905 h 589"/>
                  <a:gd name="T28" fmla="*/ 522 w 414"/>
                  <a:gd name="T29" fmla="*/ 6768 h 589"/>
                  <a:gd name="T30" fmla="*/ 701 w 414"/>
                  <a:gd name="T31" fmla="*/ 7992 h 589"/>
                  <a:gd name="T32" fmla="*/ 1260 w 414"/>
                  <a:gd name="T33" fmla="*/ 8554 h 589"/>
                  <a:gd name="T34" fmla="*/ 1363 w 414"/>
                  <a:gd name="T35" fmla="*/ 6993 h 589"/>
                  <a:gd name="T36" fmla="*/ 1553 w 414"/>
                  <a:gd name="T37" fmla="*/ 5133 h 589"/>
                  <a:gd name="T38" fmla="*/ 1876 w 414"/>
                  <a:gd name="T39" fmla="*/ 4190 h 589"/>
                  <a:gd name="T40" fmla="*/ 2700 w 414"/>
                  <a:gd name="T41" fmla="*/ 3812 h 589"/>
                  <a:gd name="T42" fmla="*/ 2839 w 414"/>
                  <a:gd name="T43" fmla="*/ 3812 h 589"/>
                  <a:gd name="T44" fmla="*/ 3141 w 414"/>
                  <a:gd name="T45" fmla="*/ 3995 h 589"/>
                  <a:gd name="T46" fmla="*/ 3377 w 414"/>
                  <a:gd name="T47" fmla="*/ 4435 h 589"/>
                  <a:gd name="T48" fmla="*/ 3454 w 414"/>
                  <a:gd name="T49" fmla="*/ 4344 h 589"/>
                  <a:gd name="T50" fmla="*/ 3589 w 414"/>
                  <a:gd name="T51" fmla="*/ 3617 h 589"/>
                  <a:gd name="T52" fmla="*/ 3540 w 414"/>
                  <a:gd name="T53" fmla="*/ 3330 h 589"/>
                  <a:gd name="T54" fmla="*/ 3691 w 414"/>
                  <a:gd name="T55" fmla="*/ 2516 h 589"/>
                  <a:gd name="T56" fmla="*/ 4580 w 414"/>
                  <a:gd name="T57" fmla="*/ 2288 h 589"/>
                  <a:gd name="T58" fmla="*/ 5151 w 414"/>
                  <a:gd name="T59" fmla="*/ 1652 h 589"/>
                  <a:gd name="T60" fmla="*/ 4865 w 414"/>
                  <a:gd name="T61" fmla="*/ 1108 h 58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414" h="589">
                    <a:moveTo>
                      <a:pt x="389" y="73"/>
                    </a:moveTo>
                    <a:cubicBezTo>
                      <a:pt x="342" y="3"/>
                      <a:pt x="249" y="0"/>
                      <a:pt x="172" y="21"/>
                    </a:cubicBezTo>
                    <a:cubicBezTo>
                      <a:pt x="125" y="34"/>
                      <a:pt x="90" y="50"/>
                      <a:pt x="57" y="84"/>
                    </a:cubicBezTo>
                    <a:cubicBezTo>
                      <a:pt x="37" y="92"/>
                      <a:pt x="18" y="105"/>
                      <a:pt x="0" y="120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48" y="193"/>
                      <a:pt x="61" y="216"/>
                      <a:pt x="47" y="227"/>
                    </a:cubicBezTo>
                    <a:cubicBezTo>
                      <a:pt x="37" y="234"/>
                      <a:pt x="16" y="255"/>
                      <a:pt x="39" y="281"/>
                    </a:cubicBezTo>
                    <a:cubicBezTo>
                      <a:pt x="46" y="289"/>
                      <a:pt x="36" y="309"/>
                      <a:pt x="39" y="319"/>
                    </a:cubicBezTo>
                    <a:cubicBezTo>
                      <a:pt x="42" y="328"/>
                      <a:pt x="40" y="352"/>
                      <a:pt x="32" y="369"/>
                    </a:cubicBezTo>
                    <a:cubicBezTo>
                      <a:pt x="26" y="380"/>
                      <a:pt x="12" y="387"/>
                      <a:pt x="13" y="390"/>
                    </a:cubicBezTo>
                    <a:cubicBezTo>
                      <a:pt x="24" y="409"/>
                      <a:pt x="35" y="428"/>
                      <a:pt x="42" y="447"/>
                    </a:cubicBezTo>
                    <a:cubicBezTo>
                      <a:pt x="55" y="483"/>
                      <a:pt x="52" y="525"/>
                      <a:pt x="56" y="528"/>
                    </a:cubicBezTo>
                    <a:cubicBezTo>
                      <a:pt x="70" y="540"/>
                      <a:pt x="76" y="589"/>
                      <a:pt x="101" y="565"/>
                    </a:cubicBezTo>
                    <a:cubicBezTo>
                      <a:pt x="122" y="546"/>
                      <a:pt x="111" y="486"/>
                      <a:pt x="109" y="462"/>
                    </a:cubicBezTo>
                    <a:cubicBezTo>
                      <a:pt x="106" y="417"/>
                      <a:pt x="114" y="382"/>
                      <a:pt x="124" y="339"/>
                    </a:cubicBezTo>
                    <a:cubicBezTo>
                      <a:pt x="129" y="317"/>
                      <a:pt x="126" y="289"/>
                      <a:pt x="150" y="277"/>
                    </a:cubicBezTo>
                    <a:cubicBezTo>
                      <a:pt x="170" y="267"/>
                      <a:pt x="195" y="263"/>
                      <a:pt x="216" y="252"/>
                    </a:cubicBezTo>
                    <a:cubicBezTo>
                      <a:pt x="217" y="252"/>
                      <a:pt x="225" y="252"/>
                      <a:pt x="227" y="252"/>
                    </a:cubicBezTo>
                    <a:cubicBezTo>
                      <a:pt x="230" y="265"/>
                      <a:pt x="243" y="259"/>
                      <a:pt x="251" y="264"/>
                    </a:cubicBezTo>
                    <a:cubicBezTo>
                      <a:pt x="255" y="267"/>
                      <a:pt x="266" y="289"/>
                      <a:pt x="270" y="293"/>
                    </a:cubicBezTo>
                    <a:cubicBezTo>
                      <a:pt x="274" y="297"/>
                      <a:pt x="272" y="284"/>
                      <a:pt x="276" y="287"/>
                    </a:cubicBezTo>
                    <a:cubicBezTo>
                      <a:pt x="294" y="269"/>
                      <a:pt x="292" y="256"/>
                      <a:pt x="287" y="239"/>
                    </a:cubicBezTo>
                    <a:cubicBezTo>
                      <a:pt x="285" y="234"/>
                      <a:pt x="285" y="226"/>
                      <a:pt x="283" y="220"/>
                    </a:cubicBezTo>
                    <a:cubicBezTo>
                      <a:pt x="275" y="196"/>
                      <a:pt x="271" y="182"/>
                      <a:pt x="295" y="166"/>
                    </a:cubicBezTo>
                    <a:cubicBezTo>
                      <a:pt x="317" y="151"/>
                      <a:pt x="343" y="160"/>
                      <a:pt x="366" y="151"/>
                    </a:cubicBezTo>
                    <a:cubicBezTo>
                      <a:pt x="382" y="145"/>
                      <a:pt x="411" y="127"/>
                      <a:pt x="412" y="109"/>
                    </a:cubicBezTo>
                    <a:cubicBezTo>
                      <a:pt x="414" y="95"/>
                      <a:pt x="396" y="83"/>
                      <a:pt x="389" y="73"/>
                    </a:cubicBezTo>
                    <a:close/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5" name="Freeform 715">
                <a:extLst>
                  <a:ext uri="{FF2B5EF4-FFF2-40B4-BE49-F238E27FC236}">
                    <a16:creationId xmlns:a16="http://schemas.microsoft.com/office/drawing/2014/main" id="{3E3906CF-9447-4118-BAC1-1785C21D8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" y="2388"/>
                <a:ext cx="111" cy="391"/>
              </a:xfrm>
              <a:custGeom>
                <a:avLst/>
                <a:gdLst>
                  <a:gd name="T0" fmla="*/ 423 w 48"/>
                  <a:gd name="T1" fmla="*/ 0 h 158"/>
                  <a:gd name="T2" fmla="*/ 567 w 48"/>
                  <a:gd name="T3" fmla="*/ 379 h 158"/>
                  <a:gd name="T4" fmla="*/ 432 w 48"/>
                  <a:gd name="T5" fmla="*/ 864 h 158"/>
                  <a:gd name="T6" fmla="*/ 310 w 48"/>
                  <a:gd name="T7" fmla="*/ 1378 h 158"/>
                  <a:gd name="T8" fmla="*/ 160 w 48"/>
                  <a:gd name="T9" fmla="*/ 2210 h 158"/>
                  <a:gd name="T10" fmla="*/ 0 w 48"/>
                  <a:gd name="T11" fmla="*/ 2395 h 158"/>
                  <a:gd name="T12" fmla="*/ 65 w 48"/>
                  <a:gd name="T13" fmla="*/ 1408 h 1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158">
                    <a:moveTo>
                      <a:pt x="34" y="0"/>
                    </a:moveTo>
                    <a:cubicBezTo>
                      <a:pt x="44" y="0"/>
                      <a:pt x="48" y="12"/>
                      <a:pt x="46" y="25"/>
                    </a:cubicBezTo>
                    <a:cubicBezTo>
                      <a:pt x="44" y="38"/>
                      <a:pt x="38" y="43"/>
                      <a:pt x="35" y="57"/>
                    </a:cubicBezTo>
                    <a:cubicBezTo>
                      <a:pt x="31" y="71"/>
                      <a:pt x="27" y="78"/>
                      <a:pt x="25" y="91"/>
                    </a:cubicBezTo>
                    <a:cubicBezTo>
                      <a:pt x="23" y="104"/>
                      <a:pt x="15" y="135"/>
                      <a:pt x="13" y="146"/>
                    </a:cubicBezTo>
                    <a:cubicBezTo>
                      <a:pt x="10" y="157"/>
                      <a:pt x="0" y="158"/>
                      <a:pt x="0" y="158"/>
                    </a:cubicBezTo>
                    <a:cubicBezTo>
                      <a:pt x="0" y="158"/>
                      <a:pt x="4" y="95"/>
                      <a:pt x="5" y="93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6" name="Freeform 716">
                <a:extLst>
                  <a:ext uri="{FF2B5EF4-FFF2-40B4-BE49-F238E27FC236}">
                    <a16:creationId xmlns:a16="http://schemas.microsoft.com/office/drawing/2014/main" id="{99BD95C6-30E9-40E3-966C-7410A89D1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371"/>
                <a:ext cx="317" cy="289"/>
              </a:xfrm>
              <a:custGeom>
                <a:avLst/>
                <a:gdLst>
                  <a:gd name="T0" fmla="*/ 1414 w 137"/>
                  <a:gd name="T1" fmla="*/ 212 h 117"/>
                  <a:gd name="T2" fmla="*/ 1536 w 137"/>
                  <a:gd name="T3" fmla="*/ 726 h 117"/>
                  <a:gd name="T4" fmla="*/ 1585 w 137"/>
                  <a:gd name="T5" fmla="*/ 951 h 117"/>
                  <a:gd name="T6" fmla="*/ 1671 w 137"/>
                  <a:gd name="T7" fmla="*/ 1238 h 117"/>
                  <a:gd name="T8" fmla="*/ 1585 w 137"/>
                  <a:gd name="T9" fmla="*/ 1341 h 117"/>
                  <a:gd name="T10" fmla="*/ 1414 w 137"/>
                  <a:gd name="T11" fmla="*/ 1354 h 117"/>
                  <a:gd name="T12" fmla="*/ 1423 w 137"/>
                  <a:gd name="T13" fmla="*/ 1549 h 117"/>
                  <a:gd name="T14" fmla="*/ 1435 w 137"/>
                  <a:gd name="T15" fmla="*/ 1764 h 117"/>
                  <a:gd name="T16" fmla="*/ 1150 w 137"/>
                  <a:gd name="T17" fmla="*/ 1354 h 117"/>
                  <a:gd name="T18" fmla="*/ 733 w 137"/>
                  <a:gd name="T19" fmla="*/ 963 h 117"/>
                  <a:gd name="T20" fmla="*/ 0 w 137"/>
                  <a:gd name="T21" fmla="*/ 709 h 117"/>
                  <a:gd name="T22" fmla="*/ 123 w 137"/>
                  <a:gd name="T23" fmla="*/ 556 h 117"/>
                  <a:gd name="T24" fmla="*/ 134 w 137"/>
                  <a:gd name="T25" fmla="*/ 299 h 117"/>
                  <a:gd name="T26" fmla="*/ 208 w 137"/>
                  <a:gd name="T27" fmla="*/ 257 h 117"/>
                  <a:gd name="T28" fmla="*/ 558 w 137"/>
                  <a:gd name="T29" fmla="*/ 269 h 117"/>
                  <a:gd name="T30" fmla="*/ 932 w 137"/>
                  <a:gd name="T31" fmla="*/ 165 h 117"/>
                  <a:gd name="T32" fmla="*/ 1178 w 137"/>
                  <a:gd name="T33" fmla="*/ 0 h 1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7" h="117">
                    <a:moveTo>
                      <a:pt x="114" y="14"/>
                    </a:moveTo>
                    <a:cubicBezTo>
                      <a:pt x="120" y="25"/>
                      <a:pt x="122" y="36"/>
                      <a:pt x="124" y="48"/>
                    </a:cubicBezTo>
                    <a:cubicBezTo>
                      <a:pt x="125" y="53"/>
                      <a:pt x="126" y="58"/>
                      <a:pt x="128" y="63"/>
                    </a:cubicBezTo>
                    <a:cubicBezTo>
                      <a:pt x="131" y="69"/>
                      <a:pt x="132" y="75"/>
                      <a:pt x="135" y="82"/>
                    </a:cubicBezTo>
                    <a:cubicBezTo>
                      <a:pt x="137" y="88"/>
                      <a:pt x="135" y="93"/>
                      <a:pt x="128" y="89"/>
                    </a:cubicBezTo>
                    <a:cubicBezTo>
                      <a:pt x="122" y="85"/>
                      <a:pt x="117" y="81"/>
                      <a:pt x="114" y="90"/>
                    </a:cubicBezTo>
                    <a:cubicBezTo>
                      <a:pt x="112" y="95"/>
                      <a:pt x="114" y="98"/>
                      <a:pt x="115" y="103"/>
                    </a:cubicBezTo>
                    <a:cubicBezTo>
                      <a:pt x="116" y="108"/>
                      <a:pt x="116" y="112"/>
                      <a:pt x="116" y="117"/>
                    </a:cubicBezTo>
                    <a:cubicBezTo>
                      <a:pt x="113" y="105"/>
                      <a:pt x="101" y="98"/>
                      <a:pt x="93" y="90"/>
                    </a:cubicBezTo>
                    <a:cubicBezTo>
                      <a:pt x="83" y="81"/>
                      <a:pt x="72" y="70"/>
                      <a:pt x="59" y="64"/>
                    </a:cubicBezTo>
                    <a:cubicBezTo>
                      <a:pt x="41" y="55"/>
                      <a:pt x="20" y="51"/>
                      <a:pt x="0" y="47"/>
                    </a:cubicBezTo>
                    <a:cubicBezTo>
                      <a:pt x="7" y="48"/>
                      <a:pt x="9" y="41"/>
                      <a:pt x="10" y="37"/>
                    </a:cubicBezTo>
                    <a:cubicBezTo>
                      <a:pt x="11" y="31"/>
                      <a:pt x="10" y="26"/>
                      <a:pt x="11" y="20"/>
                    </a:cubicBezTo>
                    <a:cubicBezTo>
                      <a:pt x="11" y="16"/>
                      <a:pt x="12" y="17"/>
                      <a:pt x="17" y="17"/>
                    </a:cubicBezTo>
                    <a:cubicBezTo>
                      <a:pt x="26" y="17"/>
                      <a:pt x="35" y="19"/>
                      <a:pt x="45" y="18"/>
                    </a:cubicBezTo>
                    <a:cubicBezTo>
                      <a:pt x="55" y="17"/>
                      <a:pt x="65" y="15"/>
                      <a:pt x="75" y="11"/>
                    </a:cubicBezTo>
                    <a:cubicBezTo>
                      <a:pt x="82" y="8"/>
                      <a:pt x="88" y="4"/>
                      <a:pt x="95" y="0"/>
                    </a:cubicBezTo>
                  </a:path>
                </a:pathLst>
              </a:custGeom>
              <a:solidFill>
                <a:srgbClr val="B1CD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7" name="Freeform 717">
                <a:extLst>
                  <a:ext uri="{FF2B5EF4-FFF2-40B4-BE49-F238E27FC236}">
                    <a16:creationId xmlns:a16="http://schemas.microsoft.com/office/drawing/2014/main" id="{2AA92E90-FA7F-4E2A-BEB1-4666C2707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144"/>
                <a:ext cx="572" cy="338"/>
              </a:xfrm>
              <a:custGeom>
                <a:avLst/>
                <a:gdLst>
                  <a:gd name="T0" fmla="*/ 509 w 247"/>
                  <a:gd name="T1" fmla="*/ 585 h 137"/>
                  <a:gd name="T2" fmla="*/ 1454 w 247"/>
                  <a:gd name="T3" fmla="*/ 30 h 137"/>
                  <a:gd name="T4" fmla="*/ 1989 w 247"/>
                  <a:gd name="T5" fmla="*/ 12 h 137"/>
                  <a:gd name="T6" fmla="*/ 3057 w 247"/>
                  <a:gd name="T7" fmla="*/ 1145 h 137"/>
                  <a:gd name="T8" fmla="*/ 1068 w 247"/>
                  <a:gd name="T9" fmla="*/ 1638 h 137"/>
                  <a:gd name="T10" fmla="*/ 644 w 247"/>
                  <a:gd name="T11" fmla="*/ 1443 h 137"/>
                  <a:gd name="T12" fmla="*/ 322 w 247"/>
                  <a:gd name="T13" fmla="*/ 1564 h 137"/>
                  <a:gd name="T14" fmla="*/ 86 w 247"/>
                  <a:gd name="T15" fmla="*/ 1485 h 137"/>
                  <a:gd name="T16" fmla="*/ 102 w 247"/>
                  <a:gd name="T17" fmla="*/ 1216 h 137"/>
                  <a:gd name="T18" fmla="*/ 248 w 247"/>
                  <a:gd name="T19" fmla="*/ 901 h 137"/>
                  <a:gd name="T20" fmla="*/ 509 w 247"/>
                  <a:gd name="T21" fmla="*/ 585 h 1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7" h="137">
                    <a:moveTo>
                      <a:pt x="41" y="39"/>
                    </a:moveTo>
                    <a:cubicBezTo>
                      <a:pt x="60" y="23"/>
                      <a:pt x="87" y="5"/>
                      <a:pt x="117" y="2"/>
                    </a:cubicBezTo>
                    <a:cubicBezTo>
                      <a:pt x="126" y="2"/>
                      <a:pt x="143" y="0"/>
                      <a:pt x="160" y="1"/>
                    </a:cubicBezTo>
                    <a:cubicBezTo>
                      <a:pt x="200" y="6"/>
                      <a:pt x="247" y="43"/>
                      <a:pt x="246" y="76"/>
                    </a:cubicBezTo>
                    <a:cubicBezTo>
                      <a:pt x="246" y="124"/>
                      <a:pt x="170" y="137"/>
                      <a:pt x="86" y="109"/>
                    </a:cubicBezTo>
                    <a:cubicBezTo>
                      <a:pt x="55" y="95"/>
                      <a:pt x="52" y="96"/>
                      <a:pt x="52" y="96"/>
                    </a:cubicBezTo>
                    <a:cubicBezTo>
                      <a:pt x="52" y="96"/>
                      <a:pt x="34" y="105"/>
                      <a:pt x="26" y="104"/>
                    </a:cubicBezTo>
                    <a:cubicBezTo>
                      <a:pt x="18" y="104"/>
                      <a:pt x="8" y="105"/>
                      <a:pt x="7" y="99"/>
                    </a:cubicBezTo>
                    <a:cubicBezTo>
                      <a:pt x="6" y="92"/>
                      <a:pt x="8" y="81"/>
                      <a:pt x="8" y="81"/>
                    </a:cubicBezTo>
                    <a:cubicBezTo>
                      <a:pt x="8" y="81"/>
                      <a:pt x="0" y="76"/>
                      <a:pt x="20" y="60"/>
                    </a:cubicBezTo>
                    <a:cubicBezTo>
                      <a:pt x="25" y="55"/>
                      <a:pt x="31" y="47"/>
                      <a:pt x="41" y="39"/>
                    </a:cubicBezTo>
                    <a:close/>
                  </a:path>
                </a:pathLst>
              </a:custGeom>
              <a:solidFill>
                <a:srgbClr val="DF7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8" name="Freeform 718">
                <a:extLst>
                  <a:ext uri="{FF2B5EF4-FFF2-40B4-BE49-F238E27FC236}">
                    <a16:creationId xmlns:a16="http://schemas.microsoft.com/office/drawing/2014/main" id="{5FF70C11-799D-4624-A9AD-75FE46759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" y="2005"/>
                <a:ext cx="478" cy="406"/>
              </a:xfrm>
              <a:custGeom>
                <a:avLst/>
                <a:gdLst>
                  <a:gd name="T0" fmla="*/ 2023 w 206"/>
                  <a:gd name="T1" fmla="*/ 1894 h 164"/>
                  <a:gd name="T2" fmla="*/ 2536 w 206"/>
                  <a:gd name="T3" fmla="*/ 1337 h 164"/>
                  <a:gd name="T4" fmla="*/ 2573 w 206"/>
                  <a:gd name="T5" fmla="*/ 822 h 164"/>
                  <a:gd name="T6" fmla="*/ 2525 w 206"/>
                  <a:gd name="T7" fmla="*/ 760 h 164"/>
                  <a:gd name="T8" fmla="*/ 2364 w 206"/>
                  <a:gd name="T9" fmla="*/ 515 h 164"/>
                  <a:gd name="T10" fmla="*/ 1810 w 206"/>
                  <a:gd name="T11" fmla="*/ 319 h 164"/>
                  <a:gd name="T12" fmla="*/ 1077 w 206"/>
                  <a:gd name="T13" fmla="*/ 0 h 164"/>
                  <a:gd name="T14" fmla="*/ 339 w 206"/>
                  <a:gd name="T15" fmla="*/ 0 h 164"/>
                  <a:gd name="T16" fmla="*/ 12 w 206"/>
                  <a:gd name="T17" fmla="*/ 391 h 164"/>
                  <a:gd name="T18" fmla="*/ 399 w 206"/>
                  <a:gd name="T19" fmla="*/ 626 h 164"/>
                  <a:gd name="T20" fmla="*/ 1060 w 206"/>
                  <a:gd name="T21" fmla="*/ 1367 h 164"/>
                  <a:gd name="T22" fmla="*/ 1060 w 206"/>
                  <a:gd name="T23" fmla="*/ 1716 h 164"/>
                  <a:gd name="T24" fmla="*/ 1002 w 206"/>
                  <a:gd name="T25" fmla="*/ 2488 h 164"/>
                  <a:gd name="T26" fmla="*/ 1114 w 206"/>
                  <a:gd name="T27" fmla="*/ 2458 h 164"/>
                  <a:gd name="T28" fmla="*/ 1163 w 206"/>
                  <a:gd name="T29" fmla="*/ 2396 h 164"/>
                  <a:gd name="T30" fmla="*/ 1350 w 206"/>
                  <a:gd name="T31" fmla="*/ 2169 h 164"/>
                  <a:gd name="T32" fmla="*/ 1589 w 206"/>
                  <a:gd name="T33" fmla="*/ 1985 h 164"/>
                  <a:gd name="T34" fmla="*/ 2023 w 206"/>
                  <a:gd name="T35" fmla="*/ 1894 h 1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6" h="164">
                    <a:moveTo>
                      <a:pt x="162" y="125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3" y="88"/>
                      <a:pt x="205" y="69"/>
                      <a:pt x="206" y="54"/>
                    </a:cubicBezTo>
                    <a:cubicBezTo>
                      <a:pt x="204" y="53"/>
                      <a:pt x="203" y="51"/>
                      <a:pt x="202" y="50"/>
                    </a:cubicBezTo>
                    <a:cubicBezTo>
                      <a:pt x="198" y="44"/>
                      <a:pt x="194" y="39"/>
                      <a:pt x="189" y="34"/>
                    </a:cubicBezTo>
                    <a:cubicBezTo>
                      <a:pt x="172" y="28"/>
                      <a:pt x="147" y="21"/>
                      <a:pt x="145" y="21"/>
                    </a:cubicBezTo>
                    <a:cubicBezTo>
                      <a:pt x="141" y="21"/>
                      <a:pt x="86" y="0"/>
                      <a:pt x="8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" y="26"/>
                      <a:pt x="1" y="26"/>
                    </a:cubicBezTo>
                    <a:cubicBezTo>
                      <a:pt x="0" y="26"/>
                      <a:pt x="32" y="41"/>
                      <a:pt x="32" y="4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5" y="113"/>
                      <a:pt x="94" y="132"/>
                      <a:pt x="80" y="164"/>
                    </a:cubicBezTo>
                    <a:cubicBezTo>
                      <a:pt x="89" y="162"/>
                      <a:pt x="89" y="162"/>
                      <a:pt x="89" y="162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6" y="153"/>
                      <a:pt x="101" y="148"/>
                      <a:pt x="108" y="143"/>
                    </a:cubicBezTo>
                    <a:cubicBezTo>
                      <a:pt x="127" y="131"/>
                      <a:pt x="127" y="131"/>
                      <a:pt x="127" y="131"/>
                    </a:cubicBezTo>
                    <a:lnTo>
                      <a:pt x="162" y="125"/>
                    </a:lnTo>
                    <a:close/>
                  </a:path>
                </a:pathLst>
              </a:custGeom>
              <a:solidFill>
                <a:srgbClr val="FAD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9" name="Freeform 719">
                <a:extLst>
                  <a:ext uri="{FF2B5EF4-FFF2-40B4-BE49-F238E27FC236}">
                    <a16:creationId xmlns:a16="http://schemas.microsoft.com/office/drawing/2014/main" id="{25F6DF98-4033-480F-8B4B-D8C9FD15D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41"/>
                <a:ext cx="163" cy="724"/>
              </a:xfrm>
              <a:custGeom>
                <a:avLst/>
                <a:gdLst>
                  <a:gd name="T0" fmla="*/ 808 w 70"/>
                  <a:gd name="T1" fmla="*/ 3109 h 293"/>
                  <a:gd name="T2" fmla="*/ 645 w 70"/>
                  <a:gd name="T3" fmla="*/ 3109 h 293"/>
                  <a:gd name="T4" fmla="*/ 477 w 70"/>
                  <a:gd name="T5" fmla="*/ 2523 h 293"/>
                  <a:gd name="T6" fmla="*/ 217 w 70"/>
                  <a:gd name="T7" fmla="*/ 1690 h 293"/>
                  <a:gd name="T8" fmla="*/ 554 w 70"/>
                  <a:gd name="T9" fmla="*/ 1129 h 293"/>
                  <a:gd name="T10" fmla="*/ 682 w 70"/>
                  <a:gd name="T11" fmla="*/ 0 h 293"/>
                  <a:gd name="T12" fmla="*/ 515 w 70"/>
                  <a:gd name="T13" fmla="*/ 904 h 293"/>
                  <a:gd name="T14" fmla="*/ 102 w 70"/>
                  <a:gd name="T15" fmla="*/ 1581 h 293"/>
                  <a:gd name="T16" fmla="*/ 277 w 70"/>
                  <a:gd name="T17" fmla="*/ 2113 h 293"/>
                  <a:gd name="T18" fmla="*/ 515 w 70"/>
                  <a:gd name="T19" fmla="*/ 3333 h 293"/>
                  <a:gd name="T20" fmla="*/ 494 w 70"/>
                  <a:gd name="T21" fmla="*/ 3457 h 293"/>
                  <a:gd name="T22" fmla="*/ 477 w 70"/>
                  <a:gd name="T23" fmla="*/ 3711 h 293"/>
                  <a:gd name="T24" fmla="*/ 515 w 70"/>
                  <a:gd name="T25" fmla="*/ 3744 h 293"/>
                  <a:gd name="T26" fmla="*/ 885 w 70"/>
                  <a:gd name="T27" fmla="*/ 4421 h 293"/>
                  <a:gd name="T28" fmla="*/ 808 w 70"/>
                  <a:gd name="T29" fmla="*/ 3109 h 29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" h="293">
                    <a:moveTo>
                      <a:pt x="64" y="206"/>
                    </a:moveTo>
                    <a:cubicBezTo>
                      <a:pt x="64" y="206"/>
                      <a:pt x="56" y="205"/>
                      <a:pt x="51" y="206"/>
                    </a:cubicBezTo>
                    <a:cubicBezTo>
                      <a:pt x="46" y="206"/>
                      <a:pt x="45" y="201"/>
                      <a:pt x="38" y="167"/>
                    </a:cubicBezTo>
                    <a:cubicBezTo>
                      <a:pt x="32" y="133"/>
                      <a:pt x="10" y="114"/>
                      <a:pt x="17" y="112"/>
                    </a:cubicBezTo>
                    <a:cubicBezTo>
                      <a:pt x="24" y="109"/>
                      <a:pt x="41" y="87"/>
                      <a:pt x="44" y="75"/>
                    </a:cubicBezTo>
                    <a:cubicBezTo>
                      <a:pt x="48" y="59"/>
                      <a:pt x="54" y="16"/>
                      <a:pt x="54" y="0"/>
                    </a:cubicBezTo>
                    <a:cubicBezTo>
                      <a:pt x="51" y="20"/>
                      <a:pt x="46" y="43"/>
                      <a:pt x="41" y="60"/>
                    </a:cubicBezTo>
                    <a:cubicBezTo>
                      <a:pt x="32" y="91"/>
                      <a:pt x="16" y="102"/>
                      <a:pt x="8" y="105"/>
                    </a:cubicBezTo>
                    <a:cubicBezTo>
                      <a:pt x="0" y="109"/>
                      <a:pt x="12" y="118"/>
                      <a:pt x="22" y="140"/>
                    </a:cubicBezTo>
                    <a:cubicBezTo>
                      <a:pt x="30" y="158"/>
                      <a:pt x="36" y="191"/>
                      <a:pt x="41" y="221"/>
                    </a:cubicBezTo>
                    <a:cubicBezTo>
                      <a:pt x="40" y="223"/>
                      <a:pt x="40" y="225"/>
                      <a:pt x="39" y="229"/>
                    </a:cubicBezTo>
                    <a:cubicBezTo>
                      <a:pt x="39" y="232"/>
                      <a:pt x="38" y="238"/>
                      <a:pt x="38" y="246"/>
                    </a:cubicBezTo>
                    <a:cubicBezTo>
                      <a:pt x="39" y="247"/>
                      <a:pt x="40" y="247"/>
                      <a:pt x="41" y="248"/>
                    </a:cubicBezTo>
                    <a:cubicBezTo>
                      <a:pt x="52" y="257"/>
                      <a:pt x="55" y="291"/>
                      <a:pt x="70" y="293"/>
                    </a:cubicBezTo>
                    <a:lnTo>
                      <a:pt x="64" y="206"/>
                    </a:ln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0" name="Freeform 720">
                <a:extLst>
                  <a:ext uri="{FF2B5EF4-FFF2-40B4-BE49-F238E27FC236}">
                    <a16:creationId xmlns:a16="http://schemas.microsoft.com/office/drawing/2014/main" id="{33370A1A-3EBC-4E07-97C4-774589B27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796"/>
                <a:ext cx="51" cy="371"/>
              </a:xfrm>
              <a:custGeom>
                <a:avLst/>
                <a:gdLst>
                  <a:gd name="T0" fmla="*/ 123 w 22"/>
                  <a:gd name="T1" fmla="*/ 0 h 150"/>
                  <a:gd name="T2" fmla="*/ 12 w 22"/>
                  <a:gd name="T3" fmla="*/ 1162 h 150"/>
                  <a:gd name="T4" fmla="*/ 86 w 22"/>
                  <a:gd name="T5" fmla="*/ 2258 h 150"/>
                  <a:gd name="T6" fmla="*/ 274 w 22"/>
                  <a:gd name="T7" fmla="*/ 2271 h 15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" h="150">
                    <a:moveTo>
                      <a:pt x="10" y="0"/>
                    </a:moveTo>
                    <a:cubicBezTo>
                      <a:pt x="8" y="8"/>
                      <a:pt x="0" y="45"/>
                      <a:pt x="1" y="77"/>
                    </a:cubicBezTo>
                    <a:cubicBezTo>
                      <a:pt x="2" y="110"/>
                      <a:pt x="7" y="149"/>
                      <a:pt x="7" y="149"/>
                    </a:cubicBezTo>
                    <a:cubicBezTo>
                      <a:pt x="22" y="150"/>
                      <a:pt x="22" y="150"/>
                      <a:pt x="22" y="150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1" name="Freeform 721">
                <a:extLst>
                  <a:ext uri="{FF2B5EF4-FFF2-40B4-BE49-F238E27FC236}">
                    <a16:creationId xmlns:a16="http://schemas.microsoft.com/office/drawing/2014/main" id="{01B04AB5-CBB5-47F4-AB41-B02CFB62C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327"/>
                <a:ext cx="67" cy="54"/>
              </a:xfrm>
              <a:custGeom>
                <a:avLst/>
                <a:gdLst>
                  <a:gd name="T0" fmla="*/ 134 w 29"/>
                  <a:gd name="T1" fmla="*/ 0 h 22"/>
                  <a:gd name="T2" fmla="*/ 74 w 29"/>
                  <a:gd name="T3" fmla="*/ 120 h 22"/>
                  <a:gd name="T4" fmla="*/ 282 w 29"/>
                  <a:gd name="T5" fmla="*/ 295 h 22"/>
                  <a:gd name="T6" fmla="*/ 358 w 29"/>
                  <a:gd name="T7" fmla="*/ 282 h 22"/>
                  <a:gd name="T8" fmla="*/ 208 w 29"/>
                  <a:gd name="T9" fmla="*/ 326 h 22"/>
                  <a:gd name="T10" fmla="*/ 0 w 29"/>
                  <a:gd name="T11" fmla="*/ 162 h 22"/>
                  <a:gd name="T12" fmla="*/ 134 w 29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22">
                    <a:moveTo>
                      <a:pt x="11" y="0"/>
                    </a:moveTo>
                    <a:cubicBezTo>
                      <a:pt x="8" y="2"/>
                      <a:pt x="6" y="5"/>
                      <a:pt x="6" y="8"/>
                    </a:cubicBezTo>
                    <a:cubicBezTo>
                      <a:pt x="6" y="15"/>
                      <a:pt x="13" y="20"/>
                      <a:pt x="23" y="20"/>
                    </a:cubicBezTo>
                    <a:cubicBezTo>
                      <a:pt x="25" y="20"/>
                      <a:pt x="27" y="19"/>
                      <a:pt x="29" y="19"/>
                    </a:cubicBezTo>
                    <a:cubicBezTo>
                      <a:pt x="26" y="21"/>
                      <a:pt x="22" y="22"/>
                      <a:pt x="17" y="22"/>
                    </a:cubicBezTo>
                    <a:cubicBezTo>
                      <a:pt x="7" y="22"/>
                      <a:pt x="0" y="17"/>
                      <a:pt x="0" y="11"/>
                    </a:cubicBezTo>
                    <a:cubicBezTo>
                      <a:pt x="0" y="6"/>
                      <a:pt x="4" y="2"/>
                      <a:pt x="11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2" name="Freeform 722">
                <a:extLst>
                  <a:ext uri="{FF2B5EF4-FFF2-40B4-BE49-F238E27FC236}">
                    <a16:creationId xmlns:a16="http://schemas.microsoft.com/office/drawing/2014/main" id="{35E7D7A6-6BD9-4915-85D5-21651E85F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067"/>
                <a:ext cx="292" cy="220"/>
              </a:xfrm>
              <a:custGeom>
                <a:avLst/>
                <a:gdLst>
                  <a:gd name="T0" fmla="*/ 74 w 126"/>
                  <a:gd name="T1" fmla="*/ 42 h 89"/>
                  <a:gd name="T2" fmla="*/ 521 w 126"/>
                  <a:gd name="T3" fmla="*/ 586 h 89"/>
                  <a:gd name="T4" fmla="*/ 612 w 126"/>
                  <a:gd name="T5" fmla="*/ 1345 h 89"/>
                  <a:gd name="T6" fmla="*/ 1133 w 126"/>
                  <a:gd name="T7" fmla="*/ 1209 h 89"/>
                  <a:gd name="T8" fmla="*/ 1397 w 126"/>
                  <a:gd name="T9" fmla="*/ 573 h 89"/>
                  <a:gd name="T10" fmla="*/ 0 w 126"/>
                  <a:gd name="T11" fmla="*/ 42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" h="89">
                    <a:moveTo>
                      <a:pt x="6" y="3"/>
                    </a:moveTo>
                    <a:cubicBezTo>
                      <a:pt x="23" y="12"/>
                      <a:pt x="33" y="21"/>
                      <a:pt x="42" y="39"/>
                    </a:cubicBezTo>
                    <a:cubicBezTo>
                      <a:pt x="49" y="52"/>
                      <a:pt x="56" y="74"/>
                      <a:pt x="49" y="89"/>
                    </a:cubicBezTo>
                    <a:cubicBezTo>
                      <a:pt x="58" y="81"/>
                      <a:pt x="80" y="85"/>
                      <a:pt x="91" y="80"/>
                    </a:cubicBezTo>
                    <a:cubicBezTo>
                      <a:pt x="109" y="72"/>
                      <a:pt x="126" y="55"/>
                      <a:pt x="112" y="38"/>
                    </a:cubicBezTo>
                    <a:cubicBezTo>
                      <a:pt x="89" y="8"/>
                      <a:pt x="23" y="0"/>
                      <a:pt x="0" y="3"/>
                    </a:cubicBezTo>
                  </a:path>
                </a:pathLst>
              </a:custGeom>
              <a:solidFill>
                <a:srgbClr val="FDE4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3" name="Freeform 723">
                <a:extLst>
                  <a:ext uri="{FF2B5EF4-FFF2-40B4-BE49-F238E27FC236}">
                    <a16:creationId xmlns:a16="http://schemas.microsoft.com/office/drawing/2014/main" id="{057B144B-2F80-40AB-AC66-0F81978D64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4" name="Freeform 724">
                <a:extLst>
                  <a:ext uri="{FF2B5EF4-FFF2-40B4-BE49-F238E27FC236}">
                    <a16:creationId xmlns:a16="http://schemas.microsoft.com/office/drawing/2014/main" id="{CDCBEA7C-0274-4039-BF85-6A0320C65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458"/>
                <a:ext cx="510" cy="1137"/>
              </a:xfrm>
              <a:custGeom>
                <a:avLst/>
                <a:gdLst>
                  <a:gd name="T0" fmla="*/ 0 w 220"/>
                  <a:gd name="T1" fmla="*/ 6946 h 460"/>
                  <a:gd name="T2" fmla="*/ 962 w 220"/>
                  <a:gd name="T3" fmla="*/ 6946 h 460"/>
                  <a:gd name="T4" fmla="*/ 1247 w 220"/>
                  <a:gd name="T5" fmla="*/ 5210 h 460"/>
                  <a:gd name="T6" fmla="*/ 1296 w 220"/>
                  <a:gd name="T7" fmla="*/ 4031 h 460"/>
                  <a:gd name="T8" fmla="*/ 1957 w 220"/>
                  <a:gd name="T9" fmla="*/ 2412 h 460"/>
                  <a:gd name="T10" fmla="*/ 1532 w 220"/>
                  <a:gd name="T11" fmla="*/ 1406 h 460"/>
                  <a:gd name="T12" fmla="*/ 1618 w 220"/>
                  <a:gd name="T13" fmla="*/ 922 h 460"/>
                  <a:gd name="T14" fmla="*/ 1919 w 220"/>
                  <a:gd name="T15" fmla="*/ 697 h 460"/>
                  <a:gd name="T16" fmla="*/ 2531 w 220"/>
                  <a:gd name="T17" fmla="*/ 966 h 460"/>
                  <a:gd name="T18" fmla="*/ 2715 w 220"/>
                  <a:gd name="T19" fmla="*/ 1448 h 460"/>
                  <a:gd name="T20" fmla="*/ 2675 w 220"/>
                  <a:gd name="T21" fmla="*/ 1693 h 460"/>
                  <a:gd name="T22" fmla="*/ 2691 w 220"/>
                  <a:gd name="T23" fmla="*/ 2022 h 460"/>
                  <a:gd name="T24" fmla="*/ 2703 w 220"/>
                  <a:gd name="T25" fmla="*/ 2042 h 460"/>
                  <a:gd name="T26" fmla="*/ 2740 w 220"/>
                  <a:gd name="T27" fmla="*/ 1540 h 460"/>
                  <a:gd name="T28" fmla="*/ 2740 w 220"/>
                  <a:gd name="T29" fmla="*/ 1312 h 460"/>
                  <a:gd name="T30" fmla="*/ 2504 w 220"/>
                  <a:gd name="T31" fmla="*/ 831 h 460"/>
                  <a:gd name="T32" fmla="*/ 1806 w 220"/>
                  <a:gd name="T33" fmla="*/ 299 h 460"/>
                  <a:gd name="T34" fmla="*/ 436 w 220"/>
                  <a:gd name="T35" fmla="*/ 892 h 460"/>
                  <a:gd name="T36" fmla="*/ 209 w 220"/>
                  <a:gd name="T37" fmla="*/ 3500 h 460"/>
                  <a:gd name="T38" fmla="*/ 264 w 220"/>
                  <a:gd name="T39" fmla="*/ 5193 h 460"/>
                  <a:gd name="T40" fmla="*/ 236 w 220"/>
                  <a:gd name="T41" fmla="*/ 5210 h 460"/>
                  <a:gd name="T42" fmla="*/ 188 w 220"/>
                  <a:gd name="T43" fmla="*/ 4504 h 460"/>
                  <a:gd name="T44" fmla="*/ 65 w 220"/>
                  <a:gd name="T45" fmla="*/ 4575 h 460"/>
                  <a:gd name="T46" fmla="*/ 0 w 220"/>
                  <a:gd name="T47" fmla="*/ 6946 h 46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20" h="460">
                    <a:moveTo>
                      <a:pt x="0" y="460"/>
                    </a:moveTo>
                    <a:cubicBezTo>
                      <a:pt x="77" y="460"/>
                      <a:pt x="77" y="460"/>
                      <a:pt x="77" y="460"/>
                    </a:cubicBezTo>
                    <a:cubicBezTo>
                      <a:pt x="77" y="460"/>
                      <a:pt x="82" y="393"/>
                      <a:pt x="100" y="345"/>
                    </a:cubicBezTo>
                    <a:cubicBezTo>
                      <a:pt x="117" y="297"/>
                      <a:pt x="110" y="274"/>
                      <a:pt x="104" y="267"/>
                    </a:cubicBezTo>
                    <a:cubicBezTo>
                      <a:pt x="135" y="263"/>
                      <a:pt x="157" y="210"/>
                      <a:pt x="157" y="160"/>
                    </a:cubicBezTo>
                    <a:cubicBezTo>
                      <a:pt x="158" y="110"/>
                      <a:pt x="122" y="105"/>
                      <a:pt x="123" y="93"/>
                    </a:cubicBezTo>
                    <a:cubicBezTo>
                      <a:pt x="124" y="80"/>
                      <a:pt x="125" y="68"/>
                      <a:pt x="130" y="61"/>
                    </a:cubicBezTo>
                    <a:cubicBezTo>
                      <a:pt x="135" y="52"/>
                      <a:pt x="136" y="41"/>
                      <a:pt x="154" y="46"/>
                    </a:cubicBezTo>
                    <a:cubicBezTo>
                      <a:pt x="172" y="51"/>
                      <a:pt x="195" y="60"/>
                      <a:pt x="203" y="64"/>
                    </a:cubicBezTo>
                    <a:cubicBezTo>
                      <a:pt x="209" y="68"/>
                      <a:pt x="215" y="85"/>
                      <a:pt x="218" y="96"/>
                    </a:cubicBezTo>
                    <a:cubicBezTo>
                      <a:pt x="218" y="100"/>
                      <a:pt x="216" y="109"/>
                      <a:pt x="215" y="112"/>
                    </a:cubicBezTo>
                    <a:cubicBezTo>
                      <a:pt x="212" y="119"/>
                      <a:pt x="210" y="129"/>
                      <a:pt x="216" y="134"/>
                    </a:cubicBezTo>
                    <a:cubicBezTo>
                      <a:pt x="217" y="134"/>
                      <a:pt x="217" y="134"/>
                      <a:pt x="217" y="135"/>
                    </a:cubicBezTo>
                    <a:cubicBezTo>
                      <a:pt x="218" y="124"/>
                      <a:pt x="219" y="113"/>
                      <a:pt x="220" y="102"/>
                    </a:cubicBezTo>
                    <a:cubicBezTo>
                      <a:pt x="220" y="97"/>
                      <a:pt x="220" y="92"/>
                      <a:pt x="220" y="87"/>
                    </a:cubicBezTo>
                    <a:cubicBezTo>
                      <a:pt x="216" y="75"/>
                      <a:pt x="209" y="59"/>
                      <a:pt x="201" y="55"/>
                    </a:cubicBezTo>
                    <a:cubicBezTo>
                      <a:pt x="191" y="49"/>
                      <a:pt x="183" y="33"/>
                      <a:pt x="145" y="20"/>
                    </a:cubicBezTo>
                    <a:cubicBezTo>
                      <a:pt x="124" y="12"/>
                      <a:pt x="57" y="0"/>
                      <a:pt x="35" y="59"/>
                    </a:cubicBezTo>
                    <a:cubicBezTo>
                      <a:pt x="18" y="106"/>
                      <a:pt x="13" y="198"/>
                      <a:pt x="17" y="232"/>
                    </a:cubicBezTo>
                    <a:cubicBezTo>
                      <a:pt x="21" y="263"/>
                      <a:pt x="23" y="316"/>
                      <a:pt x="21" y="344"/>
                    </a:cubicBezTo>
                    <a:cubicBezTo>
                      <a:pt x="21" y="348"/>
                      <a:pt x="19" y="349"/>
                      <a:pt x="19" y="345"/>
                    </a:cubicBezTo>
                    <a:cubicBezTo>
                      <a:pt x="17" y="329"/>
                      <a:pt x="16" y="306"/>
                      <a:pt x="15" y="298"/>
                    </a:cubicBezTo>
                    <a:cubicBezTo>
                      <a:pt x="14" y="287"/>
                      <a:pt x="8" y="283"/>
                      <a:pt x="5" y="303"/>
                    </a:cubicBezTo>
                    <a:cubicBezTo>
                      <a:pt x="2" y="322"/>
                      <a:pt x="8" y="436"/>
                      <a:pt x="0" y="460"/>
                    </a:cubicBezTo>
                    <a:close/>
                  </a:path>
                </a:pathLst>
              </a:custGeom>
              <a:solidFill>
                <a:srgbClr val="ECD6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5" name="Freeform 725">
                <a:extLst>
                  <a:ext uri="{FF2B5EF4-FFF2-40B4-BE49-F238E27FC236}">
                    <a16:creationId xmlns:a16="http://schemas.microsoft.com/office/drawing/2014/main" id="{A286A8B8-6DE9-498B-A60A-5F98767D4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603"/>
                <a:ext cx="111" cy="213"/>
              </a:xfrm>
              <a:custGeom>
                <a:avLst/>
                <a:gdLst>
                  <a:gd name="T0" fmla="*/ 546 w 48"/>
                  <a:gd name="T1" fmla="*/ 852 h 86"/>
                  <a:gd name="T2" fmla="*/ 370 w 48"/>
                  <a:gd name="T3" fmla="*/ 681 h 86"/>
                  <a:gd name="T4" fmla="*/ 284 w 48"/>
                  <a:gd name="T5" fmla="*/ 607 h 86"/>
                  <a:gd name="T6" fmla="*/ 208 w 48"/>
                  <a:gd name="T7" fmla="*/ 307 h 86"/>
                  <a:gd name="T8" fmla="*/ 113 w 48"/>
                  <a:gd name="T9" fmla="*/ 30 h 86"/>
                  <a:gd name="T10" fmla="*/ 74 w 48"/>
                  <a:gd name="T11" fmla="*/ 62 h 86"/>
                  <a:gd name="T12" fmla="*/ 123 w 48"/>
                  <a:gd name="T13" fmla="*/ 307 h 86"/>
                  <a:gd name="T14" fmla="*/ 171 w 48"/>
                  <a:gd name="T15" fmla="*/ 565 h 86"/>
                  <a:gd name="T16" fmla="*/ 102 w 48"/>
                  <a:gd name="T17" fmla="*/ 320 h 86"/>
                  <a:gd name="T18" fmla="*/ 28 w 48"/>
                  <a:gd name="T19" fmla="*/ 134 h 86"/>
                  <a:gd name="T20" fmla="*/ 0 w 48"/>
                  <a:gd name="T21" fmla="*/ 166 h 86"/>
                  <a:gd name="T22" fmla="*/ 65 w 48"/>
                  <a:gd name="T23" fmla="*/ 362 h 86"/>
                  <a:gd name="T24" fmla="*/ 65 w 48"/>
                  <a:gd name="T25" fmla="*/ 362 h 86"/>
                  <a:gd name="T26" fmla="*/ 113 w 48"/>
                  <a:gd name="T27" fmla="*/ 565 h 86"/>
                  <a:gd name="T28" fmla="*/ 74 w 48"/>
                  <a:gd name="T29" fmla="*/ 802 h 86"/>
                  <a:gd name="T30" fmla="*/ 86 w 48"/>
                  <a:gd name="T31" fmla="*/ 1142 h 86"/>
                  <a:gd name="T32" fmla="*/ 407 w 48"/>
                  <a:gd name="T33" fmla="*/ 1122 h 86"/>
                  <a:gd name="T34" fmla="*/ 546 w 48"/>
                  <a:gd name="T35" fmla="*/ 852 h 8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8" h="86">
                    <a:moveTo>
                      <a:pt x="44" y="56"/>
                    </a:moveTo>
                    <a:cubicBezTo>
                      <a:pt x="42" y="49"/>
                      <a:pt x="36" y="46"/>
                      <a:pt x="30" y="45"/>
                    </a:cubicBezTo>
                    <a:cubicBezTo>
                      <a:pt x="28" y="44"/>
                      <a:pt x="24" y="43"/>
                      <a:pt x="23" y="40"/>
                    </a:cubicBezTo>
                    <a:cubicBezTo>
                      <a:pt x="22" y="35"/>
                      <a:pt x="19" y="27"/>
                      <a:pt x="17" y="20"/>
                    </a:cubicBezTo>
                    <a:cubicBezTo>
                      <a:pt x="16" y="19"/>
                      <a:pt x="10" y="2"/>
                      <a:pt x="9" y="2"/>
                    </a:cubicBezTo>
                    <a:cubicBezTo>
                      <a:pt x="9" y="2"/>
                      <a:pt x="6" y="0"/>
                      <a:pt x="6" y="4"/>
                    </a:cubicBezTo>
                    <a:cubicBezTo>
                      <a:pt x="7" y="8"/>
                      <a:pt x="11" y="20"/>
                      <a:pt x="10" y="20"/>
                    </a:cubicBezTo>
                    <a:cubicBezTo>
                      <a:pt x="12" y="26"/>
                      <a:pt x="13" y="32"/>
                      <a:pt x="14" y="37"/>
                    </a:cubicBezTo>
                    <a:cubicBezTo>
                      <a:pt x="13" y="33"/>
                      <a:pt x="11" y="27"/>
                      <a:pt x="8" y="21"/>
                    </a:cubicBezTo>
                    <a:cubicBezTo>
                      <a:pt x="8" y="19"/>
                      <a:pt x="3" y="9"/>
                      <a:pt x="2" y="9"/>
                    </a:cubicBezTo>
                    <a:cubicBezTo>
                      <a:pt x="2" y="10"/>
                      <a:pt x="0" y="10"/>
                      <a:pt x="0" y="11"/>
                    </a:cubicBezTo>
                    <a:cubicBezTo>
                      <a:pt x="0" y="15"/>
                      <a:pt x="4" y="22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7" y="29"/>
                      <a:pt x="8" y="33"/>
                      <a:pt x="9" y="37"/>
                    </a:cubicBezTo>
                    <a:cubicBezTo>
                      <a:pt x="9" y="41"/>
                      <a:pt x="7" y="50"/>
                      <a:pt x="6" y="53"/>
                    </a:cubicBezTo>
                    <a:cubicBezTo>
                      <a:pt x="3" y="60"/>
                      <a:pt x="1" y="70"/>
                      <a:pt x="7" y="75"/>
                    </a:cubicBezTo>
                    <a:cubicBezTo>
                      <a:pt x="23" y="86"/>
                      <a:pt x="32" y="78"/>
                      <a:pt x="33" y="74"/>
                    </a:cubicBezTo>
                    <a:cubicBezTo>
                      <a:pt x="37" y="74"/>
                      <a:pt x="48" y="66"/>
                      <a:pt x="44" y="56"/>
                    </a:cubicBezTo>
                    <a:close/>
                  </a:path>
                </a:pathLst>
              </a:custGeom>
              <a:solidFill>
                <a:srgbClr val="6DA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6" name="Freeform 726">
                <a:extLst>
                  <a:ext uri="{FF2B5EF4-FFF2-40B4-BE49-F238E27FC236}">
                    <a16:creationId xmlns:a16="http://schemas.microsoft.com/office/drawing/2014/main" id="{A8815147-1D0F-4915-8D80-05E993341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569"/>
              </a:xfrm>
              <a:custGeom>
                <a:avLst/>
                <a:gdLst>
                  <a:gd name="T0" fmla="*/ 4060 w 526"/>
                  <a:gd name="T1" fmla="*/ 62 h 230"/>
                  <a:gd name="T2" fmla="*/ 248 w 526"/>
                  <a:gd name="T3" fmla="*/ 2147 h 230"/>
                  <a:gd name="T4" fmla="*/ 396 w 526"/>
                  <a:gd name="T5" fmla="*/ 3164 h 230"/>
                  <a:gd name="T6" fmla="*/ 1541 w 526"/>
                  <a:gd name="T7" fmla="*/ 2321 h 230"/>
                  <a:gd name="T8" fmla="*/ 4679 w 526"/>
                  <a:gd name="T9" fmla="*/ 967 h 230"/>
                  <a:gd name="T10" fmla="*/ 5451 w 526"/>
                  <a:gd name="T11" fmla="*/ 2375 h 230"/>
                  <a:gd name="T12" fmla="*/ 4892 w 526"/>
                  <a:gd name="T13" fmla="*/ 2588 h 230"/>
                  <a:gd name="T14" fmla="*/ 4892 w 526"/>
                  <a:gd name="T15" fmla="*/ 2786 h 230"/>
                  <a:gd name="T16" fmla="*/ 5650 w 526"/>
                  <a:gd name="T17" fmla="*/ 2969 h 230"/>
                  <a:gd name="T18" fmla="*/ 6498 w 526"/>
                  <a:gd name="T19" fmla="*/ 1769 h 230"/>
                  <a:gd name="T20" fmla="*/ 4060 w 526"/>
                  <a:gd name="T21" fmla="*/ 62 h 2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26" h="230">
                    <a:moveTo>
                      <a:pt x="326" y="4"/>
                    </a:moveTo>
                    <a:cubicBezTo>
                      <a:pt x="213" y="8"/>
                      <a:pt x="50" y="51"/>
                      <a:pt x="20" y="142"/>
                    </a:cubicBezTo>
                    <a:cubicBezTo>
                      <a:pt x="15" y="157"/>
                      <a:pt x="0" y="188"/>
                      <a:pt x="32" y="209"/>
                    </a:cubicBezTo>
                    <a:cubicBezTo>
                      <a:pt x="64" y="230"/>
                      <a:pt x="95" y="191"/>
                      <a:pt x="124" y="153"/>
                    </a:cubicBezTo>
                    <a:cubicBezTo>
                      <a:pt x="157" y="110"/>
                      <a:pt x="283" y="39"/>
                      <a:pt x="376" y="64"/>
                    </a:cubicBezTo>
                    <a:cubicBezTo>
                      <a:pt x="470" y="89"/>
                      <a:pt x="470" y="133"/>
                      <a:pt x="438" y="157"/>
                    </a:cubicBezTo>
                    <a:cubicBezTo>
                      <a:pt x="422" y="168"/>
                      <a:pt x="408" y="171"/>
                      <a:pt x="393" y="171"/>
                    </a:cubicBezTo>
                    <a:cubicBezTo>
                      <a:pt x="388" y="171"/>
                      <a:pt x="387" y="182"/>
                      <a:pt x="393" y="184"/>
                    </a:cubicBezTo>
                    <a:cubicBezTo>
                      <a:pt x="407" y="187"/>
                      <a:pt x="422" y="204"/>
                      <a:pt x="454" y="196"/>
                    </a:cubicBezTo>
                    <a:cubicBezTo>
                      <a:pt x="496" y="186"/>
                      <a:pt x="526" y="155"/>
                      <a:pt x="522" y="117"/>
                    </a:cubicBezTo>
                    <a:cubicBezTo>
                      <a:pt x="518" y="76"/>
                      <a:pt x="461" y="0"/>
                      <a:pt x="326" y="4"/>
                    </a:cubicBezTo>
                    <a:close/>
                  </a:path>
                </a:pathLst>
              </a:custGeom>
              <a:solidFill>
                <a:srgbClr val="F3A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7" name="Freeform 727">
                <a:extLst>
                  <a:ext uri="{FF2B5EF4-FFF2-40B4-BE49-F238E27FC236}">
                    <a16:creationId xmlns:a16="http://schemas.microsoft.com/office/drawing/2014/main" id="{4943EACE-0786-4356-ADC0-9E6143FF2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1988"/>
                <a:ext cx="802" cy="371"/>
              </a:xfrm>
              <a:custGeom>
                <a:avLst/>
                <a:gdLst>
                  <a:gd name="T0" fmla="*/ 3127 w 346"/>
                  <a:gd name="T1" fmla="*/ 453 h 150"/>
                  <a:gd name="T2" fmla="*/ 4084 w 346"/>
                  <a:gd name="T3" fmla="*/ 1224 h 150"/>
                  <a:gd name="T4" fmla="*/ 3873 w 346"/>
                  <a:gd name="T5" fmla="*/ 1724 h 150"/>
                  <a:gd name="T6" fmla="*/ 3352 w 346"/>
                  <a:gd name="T7" fmla="*/ 1939 h 150"/>
                  <a:gd name="T8" fmla="*/ 3352 w 346"/>
                  <a:gd name="T9" fmla="*/ 1939 h 150"/>
                  <a:gd name="T10" fmla="*/ 3335 w 346"/>
                  <a:gd name="T11" fmla="*/ 1939 h 150"/>
                  <a:gd name="T12" fmla="*/ 2976 w 346"/>
                  <a:gd name="T13" fmla="*/ 2271 h 150"/>
                  <a:gd name="T14" fmla="*/ 3352 w 346"/>
                  <a:gd name="T15" fmla="*/ 1994 h 150"/>
                  <a:gd name="T16" fmla="*/ 3910 w 346"/>
                  <a:gd name="T17" fmla="*/ 1786 h 150"/>
                  <a:gd name="T18" fmla="*/ 3138 w 346"/>
                  <a:gd name="T19" fmla="*/ 378 h 150"/>
                  <a:gd name="T20" fmla="*/ 0 w 346"/>
                  <a:gd name="T21" fmla="*/ 1724 h 150"/>
                  <a:gd name="T22" fmla="*/ 49 w 346"/>
                  <a:gd name="T23" fmla="*/ 1768 h 150"/>
                  <a:gd name="T24" fmla="*/ 3127 w 346"/>
                  <a:gd name="T25" fmla="*/ 453 h 1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6" h="150">
                    <a:moveTo>
                      <a:pt x="251" y="30"/>
                    </a:moveTo>
                    <a:cubicBezTo>
                      <a:pt x="313" y="46"/>
                      <a:pt x="326" y="69"/>
                      <a:pt x="328" y="81"/>
                    </a:cubicBezTo>
                    <a:cubicBezTo>
                      <a:pt x="330" y="92"/>
                      <a:pt x="324" y="104"/>
                      <a:pt x="311" y="114"/>
                    </a:cubicBezTo>
                    <a:cubicBezTo>
                      <a:pt x="297" y="123"/>
                      <a:pt x="284" y="128"/>
                      <a:pt x="269" y="128"/>
                    </a:cubicBezTo>
                    <a:cubicBezTo>
                      <a:pt x="269" y="128"/>
                      <a:pt x="269" y="128"/>
                      <a:pt x="269" y="128"/>
                    </a:cubicBezTo>
                    <a:cubicBezTo>
                      <a:pt x="268" y="128"/>
                      <a:pt x="268" y="128"/>
                      <a:pt x="268" y="128"/>
                    </a:cubicBezTo>
                    <a:cubicBezTo>
                      <a:pt x="254" y="130"/>
                      <a:pt x="247" y="138"/>
                      <a:pt x="239" y="150"/>
                    </a:cubicBezTo>
                    <a:cubicBezTo>
                      <a:pt x="246" y="140"/>
                      <a:pt x="255" y="134"/>
                      <a:pt x="269" y="132"/>
                    </a:cubicBezTo>
                    <a:cubicBezTo>
                      <a:pt x="284" y="132"/>
                      <a:pt x="298" y="129"/>
                      <a:pt x="314" y="118"/>
                    </a:cubicBezTo>
                    <a:cubicBezTo>
                      <a:pt x="346" y="94"/>
                      <a:pt x="346" y="50"/>
                      <a:pt x="252" y="25"/>
                    </a:cubicBezTo>
                    <a:cubicBezTo>
                      <a:pt x="159" y="0"/>
                      <a:pt x="33" y="71"/>
                      <a:pt x="0" y="114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38" y="72"/>
                      <a:pt x="163" y="7"/>
                      <a:pt x="251" y="30"/>
                    </a:cubicBezTo>
                    <a:close/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8" name="Freeform 728">
                <a:extLst>
                  <a:ext uri="{FF2B5EF4-FFF2-40B4-BE49-F238E27FC236}">
                    <a16:creationId xmlns:a16="http://schemas.microsoft.com/office/drawing/2014/main" id="{EC400E76-CDDB-4B96-9CEC-4DC692E5E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" y="2027"/>
                <a:ext cx="480" cy="332"/>
              </a:xfrm>
              <a:custGeom>
                <a:avLst/>
                <a:gdLst>
                  <a:gd name="T0" fmla="*/ 2182 w 207"/>
                  <a:gd name="T1" fmla="*/ 1553 h 134"/>
                  <a:gd name="T2" fmla="*/ 1410 w 207"/>
                  <a:gd name="T3" fmla="*/ 136 h 134"/>
                  <a:gd name="T4" fmla="*/ 37 w 207"/>
                  <a:gd name="T5" fmla="*/ 216 h 134"/>
                  <a:gd name="T6" fmla="*/ 0 w 207"/>
                  <a:gd name="T7" fmla="*/ 258 h 134"/>
                  <a:gd name="T8" fmla="*/ 65 w 207"/>
                  <a:gd name="T9" fmla="*/ 287 h 134"/>
                  <a:gd name="T10" fmla="*/ 1398 w 207"/>
                  <a:gd name="T11" fmla="*/ 216 h 134"/>
                  <a:gd name="T12" fmla="*/ 2356 w 207"/>
                  <a:gd name="T13" fmla="*/ 989 h 134"/>
                  <a:gd name="T14" fmla="*/ 2145 w 207"/>
                  <a:gd name="T15" fmla="*/ 1492 h 134"/>
                  <a:gd name="T16" fmla="*/ 1619 w 207"/>
                  <a:gd name="T17" fmla="*/ 1700 h 134"/>
                  <a:gd name="T18" fmla="*/ 1619 w 207"/>
                  <a:gd name="T19" fmla="*/ 1700 h 134"/>
                  <a:gd name="T20" fmla="*/ 1607 w 207"/>
                  <a:gd name="T21" fmla="*/ 1700 h 134"/>
                  <a:gd name="T22" fmla="*/ 1248 w 207"/>
                  <a:gd name="T23" fmla="*/ 2039 h 134"/>
                  <a:gd name="T24" fmla="*/ 1619 w 207"/>
                  <a:gd name="T25" fmla="*/ 1762 h 134"/>
                  <a:gd name="T26" fmla="*/ 2182 w 207"/>
                  <a:gd name="T27" fmla="*/ 1553 h 1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07" h="134">
                    <a:moveTo>
                      <a:pt x="175" y="102"/>
                    </a:moveTo>
                    <a:cubicBezTo>
                      <a:pt x="207" y="78"/>
                      <a:pt x="207" y="34"/>
                      <a:pt x="113" y="9"/>
                    </a:cubicBezTo>
                    <a:cubicBezTo>
                      <a:pt x="79" y="0"/>
                      <a:pt x="40" y="4"/>
                      <a:pt x="3" y="14"/>
                    </a:cubicBezTo>
                    <a:cubicBezTo>
                      <a:pt x="2" y="16"/>
                      <a:pt x="0" y="17"/>
                      <a:pt x="0" y="17"/>
                    </a:cubicBezTo>
                    <a:cubicBezTo>
                      <a:pt x="0" y="17"/>
                      <a:pt x="2" y="18"/>
                      <a:pt x="5" y="19"/>
                    </a:cubicBezTo>
                    <a:cubicBezTo>
                      <a:pt x="41" y="9"/>
                      <a:pt x="79" y="5"/>
                      <a:pt x="112" y="14"/>
                    </a:cubicBezTo>
                    <a:cubicBezTo>
                      <a:pt x="174" y="30"/>
                      <a:pt x="187" y="53"/>
                      <a:pt x="189" y="65"/>
                    </a:cubicBezTo>
                    <a:cubicBezTo>
                      <a:pt x="191" y="76"/>
                      <a:pt x="185" y="88"/>
                      <a:pt x="172" y="98"/>
                    </a:cubicBezTo>
                    <a:cubicBezTo>
                      <a:pt x="158" y="107"/>
                      <a:pt x="145" y="112"/>
                      <a:pt x="130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15" y="114"/>
                      <a:pt x="108" y="122"/>
                      <a:pt x="100" y="134"/>
                    </a:cubicBezTo>
                    <a:cubicBezTo>
                      <a:pt x="107" y="124"/>
                      <a:pt x="116" y="118"/>
                      <a:pt x="130" y="116"/>
                    </a:cubicBezTo>
                    <a:cubicBezTo>
                      <a:pt x="145" y="116"/>
                      <a:pt x="159" y="113"/>
                      <a:pt x="175" y="102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59" name="Oval 729">
                <a:extLst>
                  <a:ext uri="{FF2B5EF4-FFF2-40B4-BE49-F238E27FC236}">
                    <a16:creationId xmlns:a16="http://schemas.microsoft.com/office/drawing/2014/main" id="{A4835DCD-0AA3-4AC5-AA08-CFE60C1CF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2322"/>
                <a:ext cx="78" cy="56"/>
              </a:xfrm>
              <a:prstGeom prst="ellipse">
                <a:avLst/>
              </a:pr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s-CO" altLang="es-CO"/>
              </a:p>
            </p:txBody>
          </p:sp>
          <p:sp>
            <p:nvSpPr>
              <p:cNvPr id="260" name="Freeform 730">
                <a:extLst>
                  <a:ext uri="{FF2B5EF4-FFF2-40B4-BE49-F238E27FC236}">
                    <a16:creationId xmlns:a16="http://schemas.microsoft.com/office/drawing/2014/main" id="{04F694F9-F277-42AA-843A-9A03D0B51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2322"/>
                <a:ext cx="69" cy="52"/>
              </a:xfrm>
              <a:custGeom>
                <a:avLst/>
                <a:gdLst>
                  <a:gd name="T0" fmla="*/ 317 w 30"/>
                  <a:gd name="T1" fmla="*/ 196 h 21"/>
                  <a:gd name="T2" fmla="*/ 110 w 30"/>
                  <a:gd name="T3" fmla="*/ 30 h 21"/>
                  <a:gd name="T4" fmla="*/ 0 w 30"/>
                  <a:gd name="T5" fmla="*/ 62 h 21"/>
                  <a:gd name="T6" fmla="*/ 159 w 30"/>
                  <a:gd name="T7" fmla="*/ 0 h 21"/>
                  <a:gd name="T8" fmla="*/ 366 w 30"/>
                  <a:gd name="T9" fmla="*/ 166 h 21"/>
                  <a:gd name="T10" fmla="*/ 269 w 30"/>
                  <a:gd name="T11" fmla="*/ 319 h 21"/>
                  <a:gd name="T12" fmla="*/ 317 w 30"/>
                  <a:gd name="T13" fmla="*/ 19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6" y="13"/>
                    </a:moveTo>
                    <a:cubicBezTo>
                      <a:pt x="26" y="7"/>
                      <a:pt x="19" y="2"/>
                      <a:pt x="9" y="2"/>
                    </a:cubicBezTo>
                    <a:cubicBezTo>
                      <a:pt x="6" y="2"/>
                      <a:pt x="3" y="3"/>
                      <a:pt x="0" y="4"/>
                    </a:cubicBezTo>
                    <a:cubicBezTo>
                      <a:pt x="4" y="1"/>
                      <a:pt x="8" y="0"/>
                      <a:pt x="13" y="0"/>
                    </a:cubicBezTo>
                    <a:cubicBezTo>
                      <a:pt x="23" y="0"/>
                      <a:pt x="30" y="5"/>
                      <a:pt x="30" y="11"/>
                    </a:cubicBezTo>
                    <a:cubicBezTo>
                      <a:pt x="30" y="15"/>
                      <a:pt x="27" y="19"/>
                      <a:pt x="22" y="21"/>
                    </a:cubicBezTo>
                    <a:cubicBezTo>
                      <a:pt x="24" y="19"/>
                      <a:pt x="26" y="16"/>
                      <a:pt x="26" y="13"/>
                    </a:cubicBezTo>
                    <a:close/>
                  </a:path>
                </a:pathLst>
              </a:custGeom>
              <a:solidFill>
                <a:srgbClr val="F8DF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1" name="Freeform 731">
                <a:extLst>
                  <a:ext uri="{FF2B5EF4-FFF2-40B4-BE49-F238E27FC236}">
                    <a16:creationId xmlns:a16="http://schemas.microsoft.com/office/drawing/2014/main" id="{BE58BE49-11D3-458B-905E-157D98C93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solidFill>
                <a:srgbClr val="E6CF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2" name="Freeform 732">
                <a:extLst>
                  <a:ext uri="{FF2B5EF4-FFF2-40B4-BE49-F238E27FC236}">
                    <a16:creationId xmlns:a16="http://schemas.microsoft.com/office/drawing/2014/main" id="{9FB28083-AA81-4741-83C1-E5CAE2F7F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solidFill>
                <a:srgbClr val="FFF4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3" name="Freeform 733">
                <a:extLst>
                  <a:ext uri="{FF2B5EF4-FFF2-40B4-BE49-F238E27FC236}">
                    <a16:creationId xmlns:a16="http://schemas.microsoft.com/office/drawing/2014/main" id="{68216504-3B14-40F9-BCE8-9EB3B37DD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314"/>
                <a:ext cx="211" cy="937"/>
              </a:xfrm>
              <a:custGeom>
                <a:avLst/>
                <a:gdLst>
                  <a:gd name="T0" fmla="*/ 37 w 91"/>
                  <a:gd name="T1" fmla="*/ 3654 h 379"/>
                  <a:gd name="T2" fmla="*/ 172 w 91"/>
                  <a:gd name="T3" fmla="*/ 3931 h 379"/>
                  <a:gd name="T4" fmla="*/ 424 w 91"/>
                  <a:gd name="T5" fmla="*/ 4670 h 379"/>
                  <a:gd name="T6" fmla="*/ 587 w 91"/>
                  <a:gd name="T7" fmla="*/ 5728 h 379"/>
                  <a:gd name="T8" fmla="*/ 596 w 91"/>
                  <a:gd name="T9" fmla="*/ 5451 h 379"/>
                  <a:gd name="T10" fmla="*/ 624 w 91"/>
                  <a:gd name="T11" fmla="*/ 5335 h 379"/>
                  <a:gd name="T12" fmla="*/ 387 w 91"/>
                  <a:gd name="T13" fmla="*/ 4106 h 379"/>
                  <a:gd name="T14" fmla="*/ 209 w 91"/>
                  <a:gd name="T15" fmla="*/ 3582 h 379"/>
                  <a:gd name="T16" fmla="*/ 624 w 91"/>
                  <a:gd name="T17" fmla="*/ 2902 h 379"/>
                  <a:gd name="T18" fmla="*/ 823 w 91"/>
                  <a:gd name="T19" fmla="*/ 1755 h 379"/>
                  <a:gd name="T20" fmla="*/ 1011 w 91"/>
                  <a:gd name="T21" fmla="*/ 1046 h 379"/>
                  <a:gd name="T22" fmla="*/ 1048 w 91"/>
                  <a:gd name="T23" fmla="*/ 514 h 379"/>
                  <a:gd name="T24" fmla="*/ 624 w 91"/>
                  <a:gd name="T25" fmla="*/ 514 h 379"/>
                  <a:gd name="T26" fmla="*/ 415 w 91"/>
                  <a:gd name="T27" fmla="*/ 440 h 379"/>
                  <a:gd name="T28" fmla="*/ 550 w 91"/>
                  <a:gd name="T29" fmla="*/ 134 h 379"/>
                  <a:gd name="T30" fmla="*/ 359 w 91"/>
                  <a:gd name="T31" fmla="*/ 62 h 379"/>
                  <a:gd name="T32" fmla="*/ 301 w 91"/>
                  <a:gd name="T33" fmla="*/ 195 h 379"/>
                  <a:gd name="T34" fmla="*/ 225 w 91"/>
                  <a:gd name="T35" fmla="*/ 470 h 379"/>
                  <a:gd name="T36" fmla="*/ 188 w 91"/>
                  <a:gd name="T37" fmla="*/ 831 h 379"/>
                  <a:gd name="T38" fmla="*/ 501 w 91"/>
                  <a:gd name="T39" fmla="*/ 801 h 379"/>
                  <a:gd name="T40" fmla="*/ 786 w 91"/>
                  <a:gd name="T41" fmla="*/ 665 h 379"/>
                  <a:gd name="T42" fmla="*/ 786 w 91"/>
                  <a:gd name="T43" fmla="*/ 1014 h 379"/>
                  <a:gd name="T44" fmla="*/ 559 w 91"/>
                  <a:gd name="T45" fmla="*/ 1333 h 379"/>
                  <a:gd name="T46" fmla="*/ 501 w 91"/>
                  <a:gd name="T47" fmla="*/ 1661 h 379"/>
                  <a:gd name="T48" fmla="*/ 575 w 91"/>
                  <a:gd name="T49" fmla="*/ 2146 h 379"/>
                  <a:gd name="T50" fmla="*/ 575 w 91"/>
                  <a:gd name="T51" fmla="*/ 2218 h 379"/>
                  <a:gd name="T52" fmla="*/ 501 w 91"/>
                  <a:gd name="T53" fmla="*/ 2371 h 379"/>
                  <a:gd name="T54" fmla="*/ 538 w 91"/>
                  <a:gd name="T55" fmla="*/ 2495 h 379"/>
                  <a:gd name="T56" fmla="*/ 473 w 91"/>
                  <a:gd name="T57" fmla="*/ 2648 h 379"/>
                  <a:gd name="T58" fmla="*/ 485 w 91"/>
                  <a:gd name="T59" fmla="*/ 2762 h 379"/>
                  <a:gd name="T60" fmla="*/ 445 w 91"/>
                  <a:gd name="T61" fmla="*/ 2843 h 379"/>
                  <a:gd name="T62" fmla="*/ 415 w 91"/>
                  <a:gd name="T63" fmla="*/ 2994 h 379"/>
                  <a:gd name="T64" fmla="*/ 350 w 91"/>
                  <a:gd name="T65" fmla="*/ 3068 h 379"/>
                  <a:gd name="T66" fmla="*/ 274 w 91"/>
                  <a:gd name="T67" fmla="*/ 3234 h 379"/>
                  <a:gd name="T68" fmla="*/ 151 w 91"/>
                  <a:gd name="T69" fmla="*/ 3387 h 379"/>
                  <a:gd name="T70" fmla="*/ 37 w 91"/>
                  <a:gd name="T71" fmla="*/ 3654 h 379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1" h="379">
                    <a:moveTo>
                      <a:pt x="3" y="242"/>
                    </a:moveTo>
                    <a:cubicBezTo>
                      <a:pt x="6" y="250"/>
                      <a:pt x="12" y="257"/>
                      <a:pt x="14" y="260"/>
                    </a:cubicBezTo>
                    <a:cubicBezTo>
                      <a:pt x="21" y="273"/>
                      <a:pt x="29" y="291"/>
                      <a:pt x="34" y="309"/>
                    </a:cubicBezTo>
                    <a:cubicBezTo>
                      <a:pt x="38" y="325"/>
                      <a:pt x="44" y="357"/>
                      <a:pt x="47" y="379"/>
                    </a:cubicBezTo>
                    <a:cubicBezTo>
                      <a:pt x="47" y="370"/>
                      <a:pt x="48" y="364"/>
                      <a:pt x="48" y="361"/>
                    </a:cubicBezTo>
                    <a:cubicBezTo>
                      <a:pt x="49" y="357"/>
                      <a:pt x="49" y="355"/>
                      <a:pt x="50" y="353"/>
                    </a:cubicBezTo>
                    <a:cubicBezTo>
                      <a:pt x="45" y="323"/>
                      <a:pt x="39" y="290"/>
                      <a:pt x="31" y="272"/>
                    </a:cubicBezTo>
                    <a:cubicBezTo>
                      <a:pt x="21" y="250"/>
                      <a:pt x="9" y="241"/>
                      <a:pt x="17" y="237"/>
                    </a:cubicBezTo>
                    <a:cubicBezTo>
                      <a:pt x="25" y="234"/>
                      <a:pt x="41" y="223"/>
                      <a:pt x="50" y="192"/>
                    </a:cubicBezTo>
                    <a:cubicBezTo>
                      <a:pt x="56" y="170"/>
                      <a:pt x="63" y="137"/>
                      <a:pt x="66" y="116"/>
                    </a:cubicBezTo>
                    <a:cubicBezTo>
                      <a:pt x="69" y="95"/>
                      <a:pt x="76" y="85"/>
                      <a:pt x="81" y="69"/>
                    </a:cubicBezTo>
                    <a:cubicBezTo>
                      <a:pt x="87" y="52"/>
                      <a:pt x="91" y="47"/>
                      <a:pt x="84" y="34"/>
                    </a:cubicBezTo>
                    <a:cubicBezTo>
                      <a:pt x="77" y="22"/>
                      <a:pt x="59" y="32"/>
                      <a:pt x="50" y="34"/>
                    </a:cubicBezTo>
                    <a:cubicBezTo>
                      <a:pt x="40" y="36"/>
                      <a:pt x="35" y="28"/>
                      <a:pt x="33" y="29"/>
                    </a:cubicBezTo>
                    <a:cubicBezTo>
                      <a:pt x="40" y="21"/>
                      <a:pt x="46" y="16"/>
                      <a:pt x="44" y="9"/>
                    </a:cubicBezTo>
                    <a:cubicBezTo>
                      <a:pt x="42" y="0"/>
                      <a:pt x="34" y="0"/>
                      <a:pt x="29" y="4"/>
                    </a:cubicBezTo>
                    <a:cubicBezTo>
                      <a:pt x="27" y="7"/>
                      <a:pt x="25" y="9"/>
                      <a:pt x="24" y="13"/>
                    </a:cubicBezTo>
                    <a:cubicBezTo>
                      <a:pt x="23" y="23"/>
                      <a:pt x="26" y="18"/>
                      <a:pt x="18" y="31"/>
                    </a:cubicBezTo>
                    <a:cubicBezTo>
                      <a:pt x="12" y="35"/>
                      <a:pt x="6" y="49"/>
                      <a:pt x="15" y="55"/>
                    </a:cubicBezTo>
                    <a:cubicBezTo>
                      <a:pt x="24" y="61"/>
                      <a:pt x="33" y="61"/>
                      <a:pt x="40" y="53"/>
                    </a:cubicBezTo>
                    <a:cubicBezTo>
                      <a:pt x="46" y="44"/>
                      <a:pt x="57" y="39"/>
                      <a:pt x="63" y="44"/>
                    </a:cubicBezTo>
                    <a:cubicBezTo>
                      <a:pt x="56" y="47"/>
                      <a:pt x="57" y="61"/>
                      <a:pt x="63" y="67"/>
                    </a:cubicBezTo>
                    <a:cubicBezTo>
                      <a:pt x="58" y="73"/>
                      <a:pt x="47" y="76"/>
                      <a:pt x="45" y="88"/>
                    </a:cubicBezTo>
                    <a:cubicBezTo>
                      <a:pt x="43" y="99"/>
                      <a:pt x="43" y="101"/>
                      <a:pt x="40" y="110"/>
                    </a:cubicBezTo>
                    <a:cubicBezTo>
                      <a:pt x="37" y="118"/>
                      <a:pt x="42" y="131"/>
                      <a:pt x="46" y="142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4" y="150"/>
                      <a:pt x="40" y="154"/>
                      <a:pt x="40" y="157"/>
                    </a:cubicBezTo>
                    <a:cubicBezTo>
                      <a:pt x="41" y="161"/>
                      <a:pt x="43" y="161"/>
                      <a:pt x="43" y="165"/>
                    </a:cubicBezTo>
                    <a:cubicBezTo>
                      <a:pt x="42" y="168"/>
                      <a:pt x="38" y="171"/>
                      <a:pt x="38" y="175"/>
                    </a:cubicBezTo>
                    <a:cubicBezTo>
                      <a:pt x="38" y="177"/>
                      <a:pt x="40" y="181"/>
                      <a:pt x="39" y="183"/>
                    </a:cubicBezTo>
                    <a:cubicBezTo>
                      <a:pt x="39" y="186"/>
                      <a:pt x="38" y="186"/>
                      <a:pt x="36" y="188"/>
                    </a:cubicBezTo>
                    <a:cubicBezTo>
                      <a:pt x="33" y="192"/>
                      <a:pt x="35" y="194"/>
                      <a:pt x="33" y="198"/>
                    </a:cubicBezTo>
                    <a:cubicBezTo>
                      <a:pt x="32" y="201"/>
                      <a:pt x="30" y="200"/>
                      <a:pt x="28" y="203"/>
                    </a:cubicBezTo>
                    <a:cubicBezTo>
                      <a:pt x="24" y="206"/>
                      <a:pt x="22" y="209"/>
                      <a:pt x="22" y="214"/>
                    </a:cubicBezTo>
                    <a:cubicBezTo>
                      <a:pt x="21" y="218"/>
                      <a:pt x="19" y="222"/>
                      <a:pt x="12" y="224"/>
                    </a:cubicBezTo>
                    <a:cubicBezTo>
                      <a:pt x="2" y="226"/>
                      <a:pt x="0" y="235"/>
                      <a:pt x="3" y="242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4" name="Freeform 734">
                <a:extLst>
                  <a:ext uri="{FF2B5EF4-FFF2-40B4-BE49-F238E27FC236}">
                    <a16:creationId xmlns:a16="http://schemas.microsoft.com/office/drawing/2014/main" id="{F9B4D8CC-3BB9-4DE2-9172-4910A16BE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322"/>
                <a:ext cx="561" cy="917"/>
              </a:xfrm>
              <a:custGeom>
                <a:avLst/>
                <a:gdLst>
                  <a:gd name="T0" fmla="*/ 415 w 242"/>
                  <a:gd name="T1" fmla="*/ 3416 h 371"/>
                  <a:gd name="T2" fmla="*/ 0 w 242"/>
                  <a:gd name="T3" fmla="*/ 3292 h 371"/>
                  <a:gd name="T4" fmla="*/ 376 w 242"/>
                  <a:gd name="T5" fmla="*/ 3139 h 371"/>
                  <a:gd name="T6" fmla="*/ 832 w 242"/>
                  <a:gd name="T7" fmla="*/ 3324 h 371"/>
                  <a:gd name="T8" fmla="*/ 359 w 242"/>
                  <a:gd name="T9" fmla="*/ 2872 h 371"/>
                  <a:gd name="T10" fmla="*/ 510 w 242"/>
                  <a:gd name="T11" fmla="*/ 2823 h 371"/>
                  <a:gd name="T12" fmla="*/ 651 w 242"/>
                  <a:gd name="T13" fmla="*/ 2749 h 371"/>
                  <a:gd name="T14" fmla="*/ 709 w 242"/>
                  <a:gd name="T15" fmla="*/ 2976 h 371"/>
                  <a:gd name="T16" fmla="*/ 909 w 242"/>
                  <a:gd name="T17" fmla="*/ 3188 h 371"/>
                  <a:gd name="T18" fmla="*/ 1182 w 242"/>
                  <a:gd name="T19" fmla="*/ 3213 h 371"/>
                  <a:gd name="T20" fmla="*/ 983 w 242"/>
                  <a:gd name="T21" fmla="*/ 2627 h 371"/>
                  <a:gd name="T22" fmla="*/ 1171 w 242"/>
                  <a:gd name="T23" fmla="*/ 2309 h 371"/>
                  <a:gd name="T24" fmla="*/ 1256 w 242"/>
                  <a:gd name="T25" fmla="*/ 2296 h 371"/>
                  <a:gd name="T26" fmla="*/ 1447 w 242"/>
                  <a:gd name="T27" fmla="*/ 2309 h 371"/>
                  <a:gd name="T28" fmla="*/ 1333 w 242"/>
                  <a:gd name="T29" fmla="*/ 2902 h 371"/>
                  <a:gd name="T30" fmla="*/ 1720 w 242"/>
                  <a:gd name="T31" fmla="*/ 2823 h 371"/>
                  <a:gd name="T32" fmla="*/ 1871 w 242"/>
                  <a:gd name="T33" fmla="*/ 2328 h 371"/>
                  <a:gd name="T34" fmla="*/ 1966 w 242"/>
                  <a:gd name="T35" fmla="*/ 2627 h 371"/>
                  <a:gd name="T36" fmla="*/ 1892 w 242"/>
                  <a:gd name="T37" fmla="*/ 2793 h 371"/>
                  <a:gd name="T38" fmla="*/ 1908 w 242"/>
                  <a:gd name="T39" fmla="*/ 3080 h 371"/>
                  <a:gd name="T40" fmla="*/ 1569 w 242"/>
                  <a:gd name="T41" fmla="*/ 3035 h 371"/>
                  <a:gd name="T42" fmla="*/ 1581 w 242"/>
                  <a:gd name="T43" fmla="*/ 3292 h 371"/>
                  <a:gd name="T44" fmla="*/ 2242 w 242"/>
                  <a:gd name="T45" fmla="*/ 3006 h 371"/>
                  <a:gd name="T46" fmla="*/ 2381 w 242"/>
                  <a:gd name="T47" fmla="*/ 2719 h 371"/>
                  <a:gd name="T48" fmla="*/ 2392 w 242"/>
                  <a:gd name="T49" fmla="*/ 2341 h 371"/>
                  <a:gd name="T50" fmla="*/ 2392 w 242"/>
                  <a:gd name="T51" fmla="*/ 1631 h 371"/>
                  <a:gd name="T52" fmla="*/ 2691 w 242"/>
                  <a:gd name="T53" fmla="*/ 606 h 371"/>
                  <a:gd name="T54" fmla="*/ 2128 w 242"/>
                  <a:gd name="T55" fmla="*/ 470 h 371"/>
                  <a:gd name="T56" fmla="*/ 2418 w 242"/>
                  <a:gd name="T57" fmla="*/ 133 h 371"/>
                  <a:gd name="T58" fmla="*/ 2928 w 242"/>
                  <a:gd name="T59" fmla="*/ 514 h 371"/>
                  <a:gd name="T60" fmla="*/ 2515 w 242"/>
                  <a:gd name="T61" fmla="*/ 2852 h 371"/>
                  <a:gd name="T62" fmla="*/ 2515 w 242"/>
                  <a:gd name="T63" fmla="*/ 5223 h 371"/>
                  <a:gd name="T64" fmla="*/ 2316 w 242"/>
                  <a:gd name="T65" fmla="*/ 4575 h 371"/>
                  <a:gd name="T66" fmla="*/ 1746 w 242"/>
                  <a:gd name="T67" fmla="*/ 3591 h 371"/>
                  <a:gd name="T68" fmla="*/ 1746 w 242"/>
                  <a:gd name="T69" fmla="*/ 4442 h 371"/>
                  <a:gd name="T70" fmla="*/ 1855 w 242"/>
                  <a:gd name="T71" fmla="*/ 4790 h 371"/>
                  <a:gd name="T72" fmla="*/ 1720 w 242"/>
                  <a:gd name="T73" fmla="*/ 4533 h 371"/>
                  <a:gd name="T74" fmla="*/ 1671 w 242"/>
                  <a:gd name="T75" fmla="*/ 4966 h 371"/>
                  <a:gd name="T76" fmla="*/ 1456 w 242"/>
                  <a:gd name="T77" fmla="*/ 4093 h 371"/>
                  <a:gd name="T78" fmla="*/ 1085 w 242"/>
                  <a:gd name="T79" fmla="*/ 4227 h 371"/>
                  <a:gd name="T80" fmla="*/ 1069 w 242"/>
                  <a:gd name="T81" fmla="*/ 4728 h 371"/>
                  <a:gd name="T82" fmla="*/ 1171 w 242"/>
                  <a:gd name="T83" fmla="*/ 4936 h 371"/>
                  <a:gd name="T84" fmla="*/ 934 w 242"/>
                  <a:gd name="T85" fmla="*/ 4649 h 371"/>
                  <a:gd name="T86" fmla="*/ 925 w 242"/>
                  <a:gd name="T87" fmla="*/ 4575 h 371"/>
                  <a:gd name="T88" fmla="*/ 774 w 242"/>
                  <a:gd name="T89" fmla="*/ 4318 h 371"/>
                  <a:gd name="T90" fmla="*/ 1032 w 242"/>
                  <a:gd name="T91" fmla="*/ 4185 h 371"/>
                  <a:gd name="T92" fmla="*/ 1305 w 242"/>
                  <a:gd name="T93" fmla="*/ 3777 h 371"/>
                  <a:gd name="T94" fmla="*/ 909 w 242"/>
                  <a:gd name="T95" fmla="*/ 3670 h 371"/>
                  <a:gd name="T96" fmla="*/ 538 w 242"/>
                  <a:gd name="T97" fmla="*/ 3787 h 371"/>
                  <a:gd name="T98" fmla="*/ 445 w 242"/>
                  <a:gd name="T99" fmla="*/ 4031 h 371"/>
                  <a:gd name="T100" fmla="*/ 387 w 242"/>
                  <a:gd name="T101" fmla="*/ 4545 h 371"/>
                  <a:gd name="T102" fmla="*/ 424 w 242"/>
                  <a:gd name="T103" fmla="*/ 4014 h 371"/>
                  <a:gd name="T104" fmla="*/ 86 w 242"/>
                  <a:gd name="T105" fmla="*/ 4271 h 371"/>
                  <a:gd name="T106" fmla="*/ 37 w 242"/>
                  <a:gd name="T107" fmla="*/ 3868 h 371"/>
                  <a:gd name="T108" fmla="*/ 424 w 242"/>
                  <a:gd name="T109" fmla="*/ 3777 h 371"/>
                  <a:gd name="T110" fmla="*/ 962 w 242"/>
                  <a:gd name="T111" fmla="*/ 3470 h 37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42" h="371">
                    <a:moveTo>
                      <a:pt x="59" y="225"/>
                    </a:moveTo>
                    <a:cubicBezTo>
                      <a:pt x="56" y="226"/>
                      <a:pt x="54" y="227"/>
                      <a:pt x="51" y="227"/>
                    </a:cubicBezTo>
                    <a:cubicBezTo>
                      <a:pt x="45" y="226"/>
                      <a:pt x="39" y="226"/>
                      <a:pt x="33" y="226"/>
                    </a:cubicBezTo>
                    <a:cubicBezTo>
                      <a:pt x="28" y="226"/>
                      <a:pt x="27" y="226"/>
                      <a:pt x="22" y="226"/>
                    </a:cubicBezTo>
                    <a:cubicBezTo>
                      <a:pt x="17" y="227"/>
                      <a:pt x="12" y="225"/>
                      <a:pt x="8" y="225"/>
                    </a:cubicBezTo>
                    <a:cubicBezTo>
                      <a:pt x="1" y="225"/>
                      <a:pt x="1" y="224"/>
                      <a:pt x="0" y="218"/>
                    </a:cubicBezTo>
                    <a:cubicBezTo>
                      <a:pt x="2" y="224"/>
                      <a:pt x="12" y="221"/>
                      <a:pt x="17" y="221"/>
                    </a:cubicBezTo>
                    <a:cubicBezTo>
                      <a:pt x="22" y="221"/>
                      <a:pt x="28" y="223"/>
                      <a:pt x="28" y="216"/>
                    </a:cubicBezTo>
                    <a:cubicBezTo>
                      <a:pt x="28" y="215"/>
                      <a:pt x="26" y="209"/>
                      <a:pt x="30" y="208"/>
                    </a:cubicBezTo>
                    <a:cubicBezTo>
                      <a:pt x="28" y="213"/>
                      <a:pt x="34" y="217"/>
                      <a:pt x="38" y="220"/>
                    </a:cubicBezTo>
                    <a:cubicBezTo>
                      <a:pt x="43" y="223"/>
                      <a:pt x="45" y="222"/>
                      <a:pt x="50" y="221"/>
                    </a:cubicBezTo>
                    <a:cubicBezTo>
                      <a:pt x="57" y="220"/>
                      <a:pt x="60" y="220"/>
                      <a:pt x="67" y="220"/>
                    </a:cubicBezTo>
                    <a:cubicBezTo>
                      <a:pt x="73" y="218"/>
                      <a:pt x="64" y="213"/>
                      <a:pt x="58" y="209"/>
                    </a:cubicBezTo>
                    <a:cubicBezTo>
                      <a:pt x="54" y="206"/>
                      <a:pt x="53" y="201"/>
                      <a:pt x="50" y="197"/>
                    </a:cubicBezTo>
                    <a:cubicBezTo>
                      <a:pt x="44" y="191"/>
                      <a:pt x="35" y="194"/>
                      <a:pt x="29" y="190"/>
                    </a:cubicBezTo>
                    <a:cubicBezTo>
                      <a:pt x="26" y="188"/>
                      <a:pt x="24" y="181"/>
                      <a:pt x="30" y="182"/>
                    </a:cubicBezTo>
                    <a:cubicBezTo>
                      <a:pt x="31" y="186"/>
                      <a:pt x="32" y="187"/>
                      <a:pt x="36" y="188"/>
                    </a:cubicBezTo>
                    <a:cubicBezTo>
                      <a:pt x="38" y="189"/>
                      <a:pt x="39" y="188"/>
                      <a:pt x="41" y="187"/>
                    </a:cubicBezTo>
                    <a:cubicBezTo>
                      <a:pt x="43" y="185"/>
                      <a:pt x="46" y="181"/>
                      <a:pt x="48" y="178"/>
                    </a:cubicBezTo>
                    <a:cubicBezTo>
                      <a:pt x="49" y="177"/>
                      <a:pt x="48" y="174"/>
                      <a:pt x="51" y="174"/>
                    </a:cubicBezTo>
                    <a:cubicBezTo>
                      <a:pt x="55" y="175"/>
                      <a:pt x="54" y="180"/>
                      <a:pt x="52" y="182"/>
                    </a:cubicBezTo>
                    <a:cubicBezTo>
                      <a:pt x="49" y="185"/>
                      <a:pt x="48" y="184"/>
                      <a:pt x="49" y="189"/>
                    </a:cubicBezTo>
                    <a:cubicBezTo>
                      <a:pt x="50" y="192"/>
                      <a:pt x="52" y="193"/>
                      <a:pt x="54" y="195"/>
                    </a:cubicBezTo>
                    <a:cubicBezTo>
                      <a:pt x="55" y="195"/>
                      <a:pt x="55" y="197"/>
                      <a:pt x="57" y="197"/>
                    </a:cubicBezTo>
                    <a:cubicBezTo>
                      <a:pt x="58" y="198"/>
                      <a:pt x="62" y="195"/>
                      <a:pt x="64" y="195"/>
                    </a:cubicBezTo>
                    <a:cubicBezTo>
                      <a:pt x="69" y="194"/>
                      <a:pt x="67" y="195"/>
                      <a:pt x="66" y="199"/>
                    </a:cubicBezTo>
                    <a:cubicBezTo>
                      <a:pt x="65" y="204"/>
                      <a:pt x="69" y="208"/>
                      <a:pt x="73" y="211"/>
                    </a:cubicBezTo>
                    <a:cubicBezTo>
                      <a:pt x="78" y="216"/>
                      <a:pt x="85" y="216"/>
                      <a:pt x="90" y="221"/>
                    </a:cubicBezTo>
                    <a:cubicBezTo>
                      <a:pt x="93" y="223"/>
                      <a:pt x="94" y="227"/>
                      <a:pt x="99" y="225"/>
                    </a:cubicBezTo>
                    <a:cubicBezTo>
                      <a:pt x="106" y="222"/>
                      <a:pt x="97" y="217"/>
                      <a:pt x="95" y="213"/>
                    </a:cubicBezTo>
                    <a:cubicBezTo>
                      <a:pt x="93" y="207"/>
                      <a:pt x="96" y="200"/>
                      <a:pt x="93" y="194"/>
                    </a:cubicBezTo>
                    <a:cubicBezTo>
                      <a:pt x="91" y="189"/>
                      <a:pt x="88" y="185"/>
                      <a:pt x="84" y="180"/>
                    </a:cubicBezTo>
                    <a:cubicBezTo>
                      <a:pt x="83" y="179"/>
                      <a:pt x="79" y="176"/>
                      <a:pt x="79" y="174"/>
                    </a:cubicBezTo>
                    <a:cubicBezTo>
                      <a:pt x="82" y="174"/>
                      <a:pt x="85" y="175"/>
                      <a:pt x="87" y="178"/>
                    </a:cubicBezTo>
                    <a:cubicBezTo>
                      <a:pt x="88" y="179"/>
                      <a:pt x="91" y="184"/>
                      <a:pt x="93" y="186"/>
                    </a:cubicBezTo>
                    <a:cubicBezTo>
                      <a:pt x="94" y="174"/>
                      <a:pt x="88" y="165"/>
                      <a:pt x="94" y="153"/>
                    </a:cubicBezTo>
                    <a:cubicBezTo>
                      <a:pt x="97" y="148"/>
                      <a:pt x="96" y="147"/>
                      <a:pt x="97" y="141"/>
                    </a:cubicBezTo>
                    <a:cubicBezTo>
                      <a:pt x="98" y="137"/>
                      <a:pt x="94" y="133"/>
                      <a:pt x="94" y="130"/>
                    </a:cubicBezTo>
                    <a:cubicBezTo>
                      <a:pt x="103" y="130"/>
                      <a:pt x="102" y="147"/>
                      <a:pt x="101" y="152"/>
                    </a:cubicBezTo>
                    <a:cubicBezTo>
                      <a:pt x="100" y="155"/>
                      <a:pt x="98" y="158"/>
                      <a:pt x="99" y="161"/>
                    </a:cubicBezTo>
                    <a:cubicBezTo>
                      <a:pt x="101" y="165"/>
                      <a:pt x="101" y="163"/>
                      <a:pt x="104" y="162"/>
                    </a:cubicBezTo>
                    <a:cubicBezTo>
                      <a:pt x="106" y="162"/>
                      <a:pt x="114" y="151"/>
                      <a:pt x="116" y="153"/>
                    </a:cubicBezTo>
                    <a:cubicBezTo>
                      <a:pt x="118" y="156"/>
                      <a:pt x="112" y="162"/>
                      <a:pt x="110" y="163"/>
                    </a:cubicBezTo>
                    <a:cubicBezTo>
                      <a:pt x="107" y="164"/>
                      <a:pt x="101" y="174"/>
                      <a:pt x="101" y="178"/>
                    </a:cubicBezTo>
                    <a:cubicBezTo>
                      <a:pt x="102" y="184"/>
                      <a:pt x="101" y="186"/>
                      <a:pt x="107" y="192"/>
                    </a:cubicBezTo>
                    <a:cubicBezTo>
                      <a:pt x="110" y="195"/>
                      <a:pt x="122" y="195"/>
                      <a:pt x="127" y="195"/>
                    </a:cubicBezTo>
                    <a:cubicBezTo>
                      <a:pt x="132" y="195"/>
                      <a:pt x="130" y="195"/>
                      <a:pt x="132" y="192"/>
                    </a:cubicBezTo>
                    <a:cubicBezTo>
                      <a:pt x="134" y="190"/>
                      <a:pt x="136" y="189"/>
                      <a:pt x="138" y="187"/>
                    </a:cubicBezTo>
                    <a:cubicBezTo>
                      <a:pt x="145" y="183"/>
                      <a:pt x="145" y="174"/>
                      <a:pt x="146" y="167"/>
                    </a:cubicBezTo>
                    <a:cubicBezTo>
                      <a:pt x="146" y="165"/>
                      <a:pt x="146" y="162"/>
                      <a:pt x="147" y="160"/>
                    </a:cubicBezTo>
                    <a:cubicBezTo>
                      <a:pt x="147" y="158"/>
                      <a:pt x="149" y="156"/>
                      <a:pt x="150" y="154"/>
                    </a:cubicBezTo>
                    <a:cubicBezTo>
                      <a:pt x="152" y="158"/>
                      <a:pt x="151" y="157"/>
                      <a:pt x="150" y="161"/>
                    </a:cubicBezTo>
                    <a:cubicBezTo>
                      <a:pt x="149" y="164"/>
                      <a:pt x="152" y="170"/>
                      <a:pt x="151" y="173"/>
                    </a:cubicBezTo>
                    <a:cubicBezTo>
                      <a:pt x="154" y="174"/>
                      <a:pt x="155" y="174"/>
                      <a:pt x="158" y="174"/>
                    </a:cubicBezTo>
                    <a:cubicBezTo>
                      <a:pt x="160" y="174"/>
                      <a:pt x="164" y="172"/>
                      <a:pt x="166" y="173"/>
                    </a:cubicBezTo>
                    <a:cubicBezTo>
                      <a:pt x="175" y="175"/>
                      <a:pt x="162" y="178"/>
                      <a:pt x="158" y="178"/>
                    </a:cubicBezTo>
                    <a:cubicBezTo>
                      <a:pt x="155" y="179"/>
                      <a:pt x="148" y="180"/>
                      <a:pt x="152" y="185"/>
                    </a:cubicBezTo>
                    <a:cubicBezTo>
                      <a:pt x="154" y="189"/>
                      <a:pt x="159" y="188"/>
                      <a:pt x="162" y="192"/>
                    </a:cubicBezTo>
                    <a:cubicBezTo>
                      <a:pt x="159" y="191"/>
                      <a:pt x="144" y="184"/>
                      <a:pt x="142" y="192"/>
                    </a:cubicBezTo>
                    <a:cubicBezTo>
                      <a:pt x="141" y="196"/>
                      <a:pt x="154" y="200"/>
                      <a:pt x="153" y="204"/>
                    </a:cubicBezTo>
                    <a:cubicBezTo>
                      <a:pt x="152" y="209"/>
                      <a:pt x="142" y="200"/>
                      <a:pt x="140" y="199"/>
                    </a:cubicBezTo>
                    <a:cubicBezTo>
                      <a:pt x="137" y="196"/>
                      <a:pt x="137" y="196"/>
                      <a:pt x="133" y="199"/>
                    </a:cubicBezTo>
                    <a:cubicBezTo>
                      <a:pt x="131" y="200"/>
                      <a:pt x="128" y="200"/>
                      <a:pt x="126" y="201"/>
                    </a:cubicBezTo>
                    <a:cubicBezTo>
                      <a:pt x="125" y="201"/>
                      <a:pt x="124" y="201"/>
                      <a:pt x="122" y="201"/>
                    </a:cubicBezTo>
                    <a:cubicBezTo>
                      <a:pt x="117" y="200"/>
                      <a:pt x="116" y="201"/>
                      <a:pt x="115" y="206"/>
                    </a:cubicBezTo>
                    <a:cubicBezTo>
                      <a:pt x="112" y="215"/>
                      <a:pt x="119" y="216"/>
                      <a:pt x="127" y="218"/>
                    </a:cubicBezTo>
                    <a:cubicBezTo>
                      <a:pt x="137" y="221"/>
                      <a:pt x="145" y="225"/>
                      <a:pt x="155" y="222"/>
                    </a:cubicBezTo>
                    <a:cubicBezTo>
                      <a:pt x="168" y="220"/>
                      <a:pt x="174" y="216"/>
                      <a:pt x="174" y="211"/>
                    </a:cubicBezTo>
                    <a:cubicBezTo>
                      <a:pt x="175" y="206"/>
                      <a:pt x="176" y="202"/>
                      <a:pt x="180" y="199"/>
                    </a:cubicBezTo>
                    <a:cubicBezTo>
                      <a:pt x="183" y="197"/>
                      <a:pt x="184" y="197"/>
                      <a:pt x="185" y="194"/>
                    </a:cubicBezTo>
                    <a:cubicBezTo>
                      <a:pt x="187" y="191"/>
                      <a:pt x="186" y="188"/>
                      <a:pt x="188" y="185"/>
                    </a:cubicBezTo>
                    <a:cubicBezTo>
                      <a:pt x="190" y="183"/>
                      <a:pt x="191" y="182"/>
                      <a:pt x="191" y="180"/>
                    </a:cubicBezTo>
                    <a:cubicBezTo>
                      <a:pt x="192" y="178"/>
                      <a:pt x="190" y="174"/>
                      <a:pt x="190" y="172"/>
                    </a:cubicBezTo>
                    <a:cubicBezTo>
                      <a:pt x="190" y="168"/>
                      <a:pt x="194" y="165"/>
                      <a:pt x="195" y="162"/>
                    </a:cubicBezTo>
                    <a:cubicBezTo>
                      <a:pt x="195" y="158"/>
                      <a:pt x="193" y="158"/>
                      <a:pt x="192" y="155"/>
                    </a:cubicBezTo>
                    <a:cubicBezTo>
                      <a:pt x="192" y="151"/>
                      <a:pt x="196" y="147"/>
                      <a:pt x="198" y="145"/>
                    </a:cubicBezTo>
                    <a:cubicBezTo>
                      <a:pt x="198" y="140"/>
                      <a:pt x="198" y="140"/>
                      <a:pt x="198" y="140"/>
                    </a:cubicBezTo>
                    <a:cubicBezTo>
                      <a:pt x="194" y="129"/>
                      <a:pt x="189" y="117"/>
                      <a:pt x="192" y="108"/>
                    </a:cubicBezTo>
                    <a:cubicBezTo>
                      <a:pt x="195" y="100"/>
                      <a:pt x="195" y="98"/>
                      <a:pt x="197" y="87"/>
                    </a:cubicBezTo>
                    <a:cubicBezTo>
                      <a:pt x="199" y="75"/>
                      <a:pt x="209" y="72"/>
                      <a:pt x="215" y="67"/>
                    </a:cubicBezTo>
                    <a:cubicBezTo>
                      <a:pt x="208" y="61"/>
                      <a:pt x="209" y="43"/>
                      <a:pt x="216" y="40"/>
                    </a:cubicBezTo>
                    <a:cubicBezTo>
                      <a:pt x="210" y="35"/>
                      <a:pt x="199" y="41"/>
                      <a:pt x="193" y="49"/>
                    </a:cubicBezTo>
                    <a:cubicBezTo>
                      <a:pt x="186" y="57"/>
                      <a:pt x="176" y="57"/>
                      <a:pt x="167" y="52"/>
                    </a:cubicBezTo>
                    <a:cubicBezTo>
                      <a:pt x="158" y="46"/>
                      <a:pt x="164" y="35"/>
                      <a:pt x="171" y="31"/>
                    </a:cubicBezTo>
                    <a:cubicBezTo>
                      <a:pt x="179" y="18"/>
                      <a:pt x="176" y="23"/>
                      <a:pt x="177" y="14"/>
                    </a:cubicBezTo>
                    <a:cubicBezTo>
                      <a:pt x="177" y="10"/>
                      <a:pt x="179" y="7"/>
                      <a:pt x="182" y="5"/>
                    </a:cubicBezTo>
                    <a:cubicBezTo>
                      <a:pt x="186" y="2"/>
                      <a:pt x="192" y="0"/>
                      <a:pt x="194" y="9"/>
                    </a:cubicBezTo>
                    <a:cubicBezTo>
                      <a:pt x="197" y="16"/>
                      <a:pt x="192" y="18"/>
                      <a:pt x="185" y="26"/>
                    </a:cubicBezTo>
                    <a:cubicBezTo>
                      <a:pt x="187" y="25"/>
                      <a:pt x="192" y="36"/>
                      <a:pt x="202" y="34"/>
                    </a:cubicBezTo>
                    <a:cubicBezTo>
                      <a:pt x="211" y="33"/>
                      <a:pt x="229" y="22"/>
                      <a:pt x="235" y="34"/>
                    </a:cubicBezTo>
                    <a:cubicBezTo>
                      <a:pt x="242" y="47"/>
                      <a:pt x="238" y="52"/>
                      <a:pt x="232" y="68"/>
                    </a:cubicBezTo>
                    <a:cubicBezTo>
                      <a:pt x="227" y="84"/>
                      <a:pt x="221" y="94"/>
                      <a:pt x="218" y="114"/>
                    </a:cubicBezTo>
                    <a:cubicBezTo>
                      <a:pt x="215" y="135"/>
                      <a:pt x="208" y="167"/>
                      <a:pt x="202" y="189"/>
                    </a:cubicBezTo>
                    <a:cubicBezTo>
                      <a:pt x="193" y="219"/>
                      <a:pt x="177" y="230"/>
                      <a:pt x="169" y="233"/>
                    </a:cubicBezTo>
                    <a:cubicBezTo>
                      <a:pt x="162" y="236"/>
                      <a:pt x="173" y="245"/>
                      <a:pt x="183" y="267"/>
                    </a:cubicBezTo>
                    <a:cubicBezTo>
                      <a:pt x="191" y="285"/>
                      <a:pt x="197" y="317"/>
                      <a:pt x="202" y="346"/>
                    </a:cubicBezTo>
                    <a:cubicBezTo>
                      <a:pt x="201" y="348"/>
                      <a:pt x="201" y="351"/>
                      <a:pt x="200" y="354"/>
                    </a:cubicBezTo>
                    <a:cubicBezTo>
                      <a:pt x="199" y="357"/>
                      <a:pt x="199" y="363"/>
                      <a:pt x="199" y="371"/>
                    </a:cubicBezTo>
                    <a:cubicBezTo>
                      <a:pt x="196" y="351"/>
                      <a:pt x="190" y="318"/>
                      <a:pt x="186" y="303"/>
                    </a:cubicBezTo>
                    <a:cubicBezTo>
                      <a:pt x="181" y="285"/>
                      <a:pt x="173" y="268"/>
                      <a:pt x="166" y="255"/>
                    </a:cubicBezTo>
                    <a:cubicBezTo>
                      <a:pt x="159" y="243"/>
                      <a:pt x="154" y="243"/>
                      <a:pt x="148" y="240"/>
                    </a:cubicBezTo>
                    <a:cubicBezTo>
                      <a:pt x="146" y="238"/>
                      <a:pt x="143" y="238"/>
                      <a:pt x="140" y="238"/>
                    </a:cubicBezTo>
                    <a:cubicBezTo>
                      <a:pt x="135" y="238"/>
                      <a:pt x="130" y="241"/>
                      <a:pt x="126" y="245"/>
                    </a:cubicBezTo>
                    <a:cubicBezTo>
                      <a:pt x="120" y="252"/>
                      <a:pt x="124" y="271"/>
                      <a:pt x="130" y="277"/>
                    </a:cubicBezTo>
                    <a:cubicBezTo>
                      <a:pt x="135" y="283"/>
                      <a:pt x="137" y="287"/>
                      <a:pt x="140" y="294"/>
                    </a:cubicBezTo>
                    <a:cubicBezTo>
                      <a:pt x="143" y="299"/>
                      <a:pt x="146" y="303"/>
                      <a:pt x="149" y="308"/>
                    </a:cubicBezTo>
                    <a:cubicBezTo>
                      <a:pt x="149" y="312"/>
                      <a:pt x="157" y="327"/>
                      <a:pt x="162" y="328"/>
                    </a:cubicBezTo>
                    <a:cubicBezTo>
                      <a:pt x="157" y="327"/>
                      <a:pt x="152" y="321"/>
                      <a:pt x="149" y="317"/>
                    </a:cubicBezTo>
                    <a:cubicBezTo>
                      <a:pt x="148" y="316"/>
                      <a:pt x="146" y="316"/>
                      <a:pt x="146" y="315"/>
                    </a:cubicBezTo>
                    <a:cubicBezTo>
                      <a:pt x="145" y="314"/>
                      <a:pt x="146" y="312"/>
                      <a:pt x="145" y="311"/>
                    </a:cubicBezTo>
                    <a:cubicBezTo>
                      <a:pt x="144" y="308"/>
                      <a:pt x="141" y="302"/>
                      <a:pt x="138" y="300"/>
                    </a:cubicBezTo>
                    <a:cubicBezTo>
                      <a:pt x="135" y="305"/>
                      <a:pt x="138" y="313"/>
                      <a:pt x="139" y="318"/>
                    </a:cubicBezTo>
                    <a:cubicBezTo>
                      <a:pt x="139" y="321"/>
                      <a:pt x="137" y="323"/>
                      <a:pt x="137" y="326"/>
                    </a:cubicBezTo>
                    <a:cubicBezTo>
                      <a:pt x="136" y="327"/>
                      <a:pt x="138" y="332"/>
                      <a:pt x="134" y="329"/>
                    </a:cubicBezTo>
                    <a:cubicBezTo>
                      <a:pt x="138" y="321"/>
                      <a:pt x="134" y="313"/>
                      <a:pt x="133" y="304"/>
                    </a:cubicBezTo>
                    <a:cubicBezTo>
                      <a:pt x="132" y="297"/>
                      <a:pt x="130" y="286"/>
                      <a:pt x="124" y="283"/>
                    </a:cubicBezTo>
                    <a:cubicBezTo>
                      <a:pt x="118" y="280"/>
                      <a:pt x="118" y="278"/>
                      <a:pt x="117" y="271"/>
                    </a:cubicBezTo>
                    <a:cubicBezTo>
                      <a:pt x="116" y="263"/>
                      <a:pt x="114" y="263"/>
                      <a:pt x="107" y="267"/>
                    </a:cubicBezTo>
                    <a:cubicBezTo>
                      <a:pt x="103" y="269"/>
                      <a:pt x="99" y="272"/>
                      <a:pt x="95" y="275"/>
                    </a:cubicBezTo>
                    <a:cubicBezTo>
                      <a:pt x="93" y="276"/>
                      <a:pt x="89" y="278"/>
                      <a:pt x="87" y="280"/>
                    </a:cubicBezTo>
                    <a:cubicBezTo>
                      <a:pt x="85" y="283"/>
                      <a:pt x="86" y="286"/>
                      <a:pt x="86" y="289"/>
                    </a:cubicBezTo>
                    <a:cubicBezTo>
                      <a:pt x="86" y="294"/>
                      <a:pt x="85" y="295"/>
                      <a:pt x="83" y="300"/>
                    </a:cubicBezTo>
                    <a:cubicBezTo>
                      <a:pt x="82" y="303"/>
                      <a:pt x="85" y="310"/>
                      <a:pt x="86" y="313"/>
                    </a:cubicBezTo>
                    <a:cubicBezTo>
                      <a:pt x="87" y="316"/>
                      <a:pt x="87" y="317"/>
                      <a:pt x="88" y="321"/>
                    </a:cubicBezTo>
                    <a:cubicBezTo>
                      <a:pt x="88" y="322"/>
                      <a:pt x="88" y="323"/>
                      <a:pt x="88" y="324"/>
                    </a:cubicBezTo>
                    <a:cubicBezTo>
                      <a:pt x="90" y="326"/>
                      <a:pt x="94" y="327"/>
                      <a:pt x="94" y="327"/>
                    </a:cubicBezTo>
                    <a:cubicBezTo>
                      <a:pt x="94" y="327"/>
                      <a:pt x="94" y="330"/>
                      <a:pt x="90" y="329"/>
                    </a:cubicBezTo>
                    <a:cubicBezTo>
                      <a:pt x="85" y="328"/>
                      <a:pt x="83" y="323"/>
                      <a:pt x="81" y="318"/>
                    </a:cubicBezTo>
                    <a:cubicBezTo>
                      <a:pt x="80" y="315"/>
                      <a:pt x="80" y="309"/>
                      <a:pt x="75" y="308"/>
                    </a:cubicBezTo>
                    <a:cubicBezTo>
                      <a:pt x="72" y="308"/>
                      <a:pt x="71" y="311"/>
                      <a:pt x="70" y="315"/>
                    </a:cubicBezTo>
                    <a:cubicBezTo>
                      <a:pt x="71" y="312"/>
                      <a:pt x="69" y="308"/>
                      <a:pt x="71" y="305"/>
                    </a:cubicBezTo>
                    <a:cubicBezTo>
                      <a:pt x="72" y="304"/>
                      <a:pt x="73" y="304"/>
                      <a:pt x="74" y="303"/>
                    </a:cubicBezTo>
                    <a:cubicBezTo>
                      <a:pt x="74" y="302"/>
                      <a:pt x="74" y="301"/>
                      <a:pt x="74" y="300"/>
                    </a:cubicBezTo>
                    <a:cubicBezTo>
                      <a:pt x="74" y="296"/>
                      <a:pt x="74" y="292"/>
                      <a:pt x="71" y="290"/>
                    </a:cubicBezTo>
                    <a:cubicBezTo>
                      <a:pt x="69" y="288"/>
                      <a:pt x="65" y="288"/>
                      <a:pt x="62" y="286"/>
                    </a:cubicBezTo>
                    <a:cubicBezTo>
                      <a:pt x="65" y="288"/>
                      <a:pt x="69" y="286"/>
                      <a:pt x="73" y="286"/>
                    </a:cubicBezTo>
                    <a:cubicBezTo>
                      <a:pt x="77" y="286"/>
                      <a:pt x="80" y="285"/>
                      <a:pt x="82" y="282"/>
                    </a:cubicBezTo>
                    <a:cubicBezTo>
                      <a:pt x="83" y="281"/>
                      <a:pt x="82" y="279"/>
                      <a:pt x="83" y="277"/>
                    </a:cubicBezTo>
                    <a:cubicBezTo>
                      <a:pt x="84" y="276"/>
                      <a:pt x="88" y="274"/>
                      <a:pt x="89" y="272"/>
                    </a:cubicBezTo>
                    <a:cubicBezTo>
                      <a:pt x="92" y="270"/>
                      <a:pt x="94" y="268"/>
                      <a:pt x="97" y="266"/>
                    </a:cubicBezTo>
                    <a:cubicBezTo>
                      <a:pt x="101" y="262"/>
                      <a:pt x="102" y="255"/>
                      <a:pt x="105" y="250"/>
                    </a:cubicBezTo>
                    <a:cubicBezTo>
                      <a:pt x="108" y="246"/>
                      <a:pt x="112" y="243"/>
                      <a:pt x="107" y="240"/>
                    </a:cubicBezTo>
                    <a:cubicBezTo>
                      <a:pt x="100" y="236"/>
                      <a:pt x="88" y="239"/>
                      <a:pt x="80" y="241"/>
                    </a:cubicBezTo>
                    <a:cubicBezTo>
                      <a:pt x="77" y="241"/>
                      <a:pt x="75" y="243"/>
                      <a:pt x="73" y="243"/>
                    </a:cubicBezTo>
                    <a:cubicBezTo>
                      <a:pt x="70" y="244"/>
                      <a:pt x="68" y="243"/>
                      <a:pt x="65" y="244"/>
                    </a:cubicBezTo>
                    <a:cubicBezTo>
                      <a:pt x="61" y="245"/>
                      <a:pt x="59" y="247"/>
                      <a:pt x="55" y="249"/>
                    </a:cubicBezTo>
                    <a:cubicBezTo>
                      <a:pt x="52" y="250"/>
                      <a:pt x="45" y="249"/>
                      <a:pt x="43" y="251"/>
                    </a:cubicBezTo>
                    <a:cubicBezTo>
                      <a:pt x="43" y="252"/>
                      <a:pt x="43" y="256"/>
                      <a:pt x="42" y="258"/>
                    </a:cubicBezTo>
                    <a:cubicBezTo>
                      <a:pt x="42" y="260"/>
                      <a:pt x="41" y="261"/>
                      <a:pt x="40" y="263"/>
                    </a:cubicBezTo>
                    <a:cubicBezTo>
                      <a:pt x="39" y="264"/>
                      <a:pt x="37" y="266"/>
                      <a:pt x="36" y="267"/>
                    </a:cubicBezTo>
                    <a:cubicBezTo>
                      <a:pt x="34" y="272"/>
                      <a:pt x="39" y="275"/>
                      <a:pt x="38" y="279"/>
                    </a:cubicBezTo>
                    <a:cubicBezTo>
                      <a:pt x="36" y="283"/>
                      <a:pt x="34" y="284"/>
                      <a:pt x="33" y="289"/>
                    </a:cubicBezTo>
                    <a:cubicBezTo>
                      <a:pt x="31" y="294"/>
                      <a:pt x="29" y="297"/>
                      <a:pt x="31" y="301"/>
                    </a:cubicBezTo>
                    <a:cubicBezTo>
                      <a:pt x="28" y="299"/>
                      <a:pt x="29" y="298"/>
                      <a:pt x="28" y="294"/>
                    </a:cubicBezTo>
                    <a:cubicBezTo>
                      <a:pt x="28" y="289"/>
                      <a:pt x="31" y="287"/>
                      <a:pt x="32" y="283"/>
                    </a:cubicBezTo>
                    <a:cubicBezTo>
                      <a:pt x="34" y="277"/>
                      <a:pt x="30" y="272"/>
                      <a:pt x="34" y="266"/>
                    </a:cubicBezTo>
                    <a:cubicBezTo>
                      <a:pt x="26" y="264"/>
                      <a:pt x="28" y="273"/>
                      <a:pt x="24" y="276"/>
                    </a:cubicBezTo>
                    <a:cubicBezTo>
                      <a:pt x="19" y="280"/>
                      <a:pt x="16" y="282"/>
                      <a:pt x="15" y="289"/>
                    </a:cubicBezTo>
                    <a:cubicBezTo>
                      <a:pt x="11" y="289"/>
                      <a:pt x="8" y="286"/>
                      <a:pt x="7" y="283"/>
                    </a:cubicBezTo>
                    <a:cubicBezTo>
                      <a:pt x="15" y="283"/>
                      <a:pt x="15" y="280"/>
                      <a:pt x="17" y="275"/>
                    </a:cubicBezTo>
                    <a:cubicBezTo>
                      <a:pt x="19" y="269"/>
                      <a:pt x="28" y="264"/>
                      <a:pt x="19" y="259"/>
                    </a:cubicBezTo>
                    <a:cubicBezTo>
                      <a:pt x="17" y="258"/>
                      <a:pt x="5" y="259"/>
                      <a:pt x="3" y="256"/>
                    </a:cubicBezTo>
                    <a:cubicBezTo>
                      <a:pt x="2" y="256"/>
                      <a:pt x="2" y="255"/>
                      <a:pt x="3" y="255"/>
                    </a:cubicBezTo>
                    <a:cubicBezTo>
                      <a:pt x="7" y="254"/>
                      <a:pt x="14" y="254"/>
                      <a:pt x="18" y="254"/>
                    </a:cubicBezTo>
                    <a:cubicBezTo>
                      <a:pt x="23" y="255"/>
                      <a:pt x="31" y="252"/>
                      <a:pt x="34" y="250"/>
                    </a:cubicBezTo>
                    <a:cubicBezTo>
                      <a:pt x="36" y="248"/>
                      <a:pt x="36" y="247"/>
                      <a:pt x="38" y="245"/>
                    </a:cubicBezTo>
                    <a:cubicBezTo>
                      <a:pt x="41" y="242"/>
                      <a:pt x="44" y="240"/>
                      <a:pt x="48" y="238"/>
                    </a:cubicBezTo>
                    <a:cubicBezTo>
                      <a:pt x="56" y="234"/>
                      <a:pt x="68" y="230"/>
                      <a:pt x="77" y="230"/>
                    </a:cubicBezTo>
                    <a:cubicBezTo>
                      <a:pt x="78" y="221"/>
                      <a:pt x="64" y="225"/>
                      <a:pt x="59" y="225"/>
                    </a:cubicBezTo>
                    <a:close/>
                  </a:path>
                </a:pathLst>
              </a:custGeom>
              <a:solidFill>
                <a:srgbClr val="FEE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5" name="Freeform 735">
                <a:extLst>
                  <a:ext uri="{FF2B5EF4-FFF2-40B4-BE49-F238E27FC236}">
                    <a16:creationId xmlns:a16="http://schemas.microsoft.com/office/drawing/2014/main" id="{0CBDD891-FFDD-4DE7-B39D-374D417F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643"/>
                <a:ext cx="406" cy="500"/>
              </a:xfrm>
              <a:custGeom>
                <a:avLst/>
                <a:gdLst>
                  <a:gd name="T0" fmla="*/ 1749 w 175"/>
                  <a:gd name="T1" fmla="*/ 1636 h 202"/>
                  <a:gd name="T2" fmla="*/ 1749 w 175"/>
                  <a:gd name="T3" fmla="*/ 2488 h 202"/>
                  <a:gd name="T4" fmla="*/ 1863 w 175"/>
                  <a:gd name="T5" fmla="*/ 2837 h 202"/>
                  <a:gd name="T6" fmla="*/ 1721 w 175"/>
                  <a:gd name="T7" fmla="*/ 2579 h 202"/>
                  <a:gd name="T8" fmla="*/ 1675 w 175"/>
                  <a:gd name="T9" fmla="*/ 3020 h 202"/>
                  <a:gd name="T10" fmla="*/ 1459 w 175"/>
                  <a:gd name="T11" fmla="*/ 2139 h 202"/>
                  <a:gd name="T12" fmla="*/ 1088 w 175"/>
                  <a:gd name="T13" fmla="*/ 2272 h 202"/>
                  <a:gd name="T14" fmla="*/ 1076 w 175"/>
                  <a:gd name="T15" fmla="*/ 2775 h 202"/>
                  <a:gd name="T16" fmla="*/ 1174 w 175"/>
                  <a:gd name="T17" fmla="*/ 2990 h 202"/>
                  <a:gd name="T18" fmla="*/ 937 w 175"/>
                  <a:gd name="T19" fmla="*/ 2703 h 202"/>
                  <a:gd name="T20" fmla="*/ 926 w 175"/>
                  <a:gd name="T21" fmla="*/ 2621 h 202"/>
                  <a:gd name="T22" fmla="*/ 775 w 175"/>
                  <a:gd name="T23" fmla="*/ 2364 h 202"/>
                  <a:gd name="T24" fmla="*/ 1039 w 175"/>
                  <a:gd name="T25" fmla="*/ 2230 h 202"/>
                  <a:gd name="T26" fmla="*/ 1313 w 175"/>
                  <a:gd name="T27" fmla="*/ 1819 h 202"/>
                  <a:gd name="T28" fmla="*/ 909 w 175"/>
                  <a:gd name="T29" fmla="*/ 1715 h 202"/>
                  <a:gd name="T30" fmla="*/ 538 w 175"/>
                  <a:gd name="T31" fmla="*/ 1839 h 202"/>
                  <a:gd name="T32" fmla="*/ 452 w 175"/>
                  <a:gd name="T33" fmla="*/ 2077 h 202"/>
                  <a:gd name="T34" fmla="*/ 387 w 175"/>
                  <a:gd name="T35" fmla="*/ 2592 h 202"/>
                  <a:gd name="T36" fmla="*/ 425 w 175"/>
                  <a:gd name="T37" fmla="*/ 2064 h 202"/>
                  <a:gd name="T38" fmla="*/ 86 w 175"/>
                  <a:gd name="T39" fmla="*/ 2322 h 202"/>
                  <a:gd name="T40" fmla="*/ 37 w 175"/>
                  <a:gd name="T41" fmla="*/ 1911 h 202"/>
                  <a:gd name="T42" fmla="*/ 425 w 175"/>
                  <a:gd name="T43" fmla="*/ 1819 h 202"/>
                  <a:gd name="T44" fmla="*/ 963 w 175"/>
                  <a:gd name="T45" fmla="*/ 1520 h 202"/>
                  <a:gd name="T46" fmla="*/ 415 w 175"/>
                  <a:gd name="T47" fmla="*/ 1458 h 202"/>
                  <a:gd name="T48" fmla="*/ 0 w 175"/>
                  <a:gd name="T49" fmla="*/ 1337 h 202"/>
                  <a:gd name="T50" fmla="*/ 376 w 175"/>
                  <a:gd name="T51" fmla="*/ 1183 h 202"/>
                  <a:gd name="T52" fmla="*/ 835 w 175"/>
                  <a:gd name="T53" fmla="*/ 1366 h 202"/>
                  <a:gd name="T54" fmla="*/ 360 w 175"/>
                  <a:gd name="T55" fmla="*/ 913 h 202"/>
                  <a:gd name="T56" fmla="*/ 510 w 175"/>
                  <a:gd name="T57" fmla="*/ 864 h 202"/>
                  <a:gd name="T58" fmla="*/ 652 w 175"/>
                  <a:gd name="T59" fmla="*/ 790 h 202"/>
                  <a:gd name="T60" fmla="*/ 710 w 175"/>
                  <a:gd name="T61" fmla="*/ 1017 h 202"/>
                  <a:gd name="T62" fmla="*/ 909 w 175"/>
                  <a:gd name="T63" fmla="*/ 1225 h 202"/>
                  <a:gd name="T64" fmla="*/ 1183 w 175"/>
                  <a:gd name="T65" fmla="*/ 1255 h 202"/>
                  <a:gd name="T66" fmla="*/ 986 w 175"/>
                  <a:gd name="T67" fmla="*/ 668 h 202"/>
                  <a:gd name="T68" fmla="*/ 1174 w 175"/>
                  <a:gd name="T69" fmla="*/ 349 h 202"/>
                  <a:gd name="T70" fmla="*/ 1260 w 175"/>
                  <a:gd name="T71" fmla="*/ 332 h 202"/>
                  <a:gd name="T72" fmla="*/ 1448 w 175"/>
                  <a:gd name="T73" fmla="*/ 349 h 202"/>
                  <a:gd name="T74" fmla="*/ 1334 w 175"/>
                  <a:gd name="T75" fmla="*/ 938 h 202"/>
                  <a:gd name="T76" fmla="*/ 1721 w 175"/>
                  <a:gd name="T77" fmla="*/ 864 h 202"/>
                  <a:gd name="T78" fmla="*/ 1872 w 175"/>
                  <a:gd name="T79" fmla="*/ 361 h 202"/>
                  <a:gd name="T80" fmla="*/ 1974 w 175"/>
                  <a:gd name="T81" fmla="*/ 668 h 202"/>
                  <a:gd name="T82" fmla="*/ 1900 w 175"/>
                  <a:gd name="T83" fmla="*/ 834 h 202"/>
                  <a:gd name="T84" fmla="*/ 1912 w 175"/>
                  <a:gd name="T85" fmla="*/ 1121 h 202"/>
                  <a:gd name="T86" fmla="*/ 1571 w 175"/>
                  <a:gd name="T87" fmla="*/ 1079 h 202"/>
                  <a:gd name="T88" fmla="*/ 1587 w 175"/>
                  <a:gd name="T89" fmla="*/ 1337 h 20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75" h="202">
                    <a:moveTo>
                      <a:pt x="165" y="123"/>
                    </a:moveTo>
                    <a:cubicBezTo>
                      <a:pt x="159" y="113"/>
                      <a:pt x="153" y="113"/>
                      <a:pt x="148" y="110"/>
                    </a:cubicBezTo>
                    <a:cubicBezTo>
                      <a:pt x="146" y="108"/>
                      <a:pt x="143" y="108"/>
                      <a:pt x="140" y="108"/>
                    </a:cubicBezTo>
                    <a:cubicBezTo>
                      <a:pt x="135" y="108"/>
                      <a:pt x="130" y="111"/>
                      <a:pt x="126" y="115"/>
                    </a:cubicBezTo>
                    <a:cubicBezTo>
                      <a:pt x="120" y="122"/>
                      <a:pt x="124" y="141"/>
                      <a:pt x="130" y="147"/>
                    </a:cubicBezTo>
                    <a:cubicBezTo>
                      <a:pt x="135" y="153"/>
                      <a:pt x="137" y="157"/>
                      <a:pt x="140" y="164"/>
                    </a:cubicBezTo>
                    <a:cubicBezTo>
                      <a:pt x="143" y="169"/>
                      <a:pt x="146" y="173"/>
                      <a:pt x="149" y="178"/>
                    </a:cubicBezTo>
                    <a:cubicBezTo>
                      <a:pt x="149" y="182"/>
                      <a:pt x="157" y="197"/>
                      <a:pt x="162" y="198"/>
                    </a:cubicBezTo>
                    <a:cubicBezTo>
                      <a:pt x="157" y="197"/>
                      <a:pt x="152" y="191"/>
                      <a:pt x="149" y="187"/>
                    </a:cubicBezTo>
                    <a:cubicBezTo>
                      <a:pt x="148" y="186"/>
                      <a:pt x="146" y="186"/>
                      <a:pt x="146" y="185"/>
                    </a:cubicBezTo>
                    <a:cubicBezTo>
                      <a:pt x="145" y="184"/>
                      <a:pt x="146" y="182"/>
                      <a:pt x="145" y="181"/>
                    </a:cubicBezTo>
                    <a:cubicBezTo>
                      <a:pt x="144" y="178"/>
                      <a:pt x="141" y="172"/>
                      <a:pt x="138" y="170"/>
                    </a:cubicBezTo>
                    <a:cubicBezTo>
                      <a:pt x="135" y="175"/>
                      <a:pt x="138" y="183"/>
                      <a:pt x="139" y="188"/>
                    </a:cubicBezTo>
                    <a:cubicBezTo>
                      <a:pt x="139" y="191"/>
                      <a:pt x="137" y="193"/>
                      <a:pt x="137" y="196"/>
                    </a:cubicBezTo>
                    <a:cubicBezTo>
                      <a:pt x="136" y="197"/>
                      <a:pt x="138" y="202"/>
                      <a:pt x="134" y="199"/>
                    </a:cubicBezTo>
                    <a:cubicBezTo>
                      <a:pt x="138" y="191"/>
                      <a:pt x="134" y="183"/>
                      <a:pt x="133" y="174"/>
                    </a:cubicBezTo>
                    <a:cubicBezTo>
                      <a:pt x="132" y="167"/>
                      <a:pt x="130" y="156"/>
                      <a:pt x="124" y="153"/>
                    </a:cubicBezTo>
                    <a:cubicBezTo>
                      <a:pt x="118" y="150"/>
                      <a:pt x="118" y="148"/>
                      <a:pt x="117" y="141"/>
                    </a:cubicBezTo>
                    <a:cubicBezTo>
                      <a:pt x="116" y="133"/>
                      <a:pt x="114" y="133"/>
                      <a:pt x="107" y="137"/>
                    </a:cubicBezTo>
                    <a:cubicBezTo>
                      <a:pt x="103" y="139"/>
                      <a:pt x="99" y="142"/>
                      <a:pt x="95" y="145"/>
                    </a:cubicBezTo>
                    <a:cubicBezTo>
                      <a:pt x="93" y="146"/>
                      <a:pt x="89" y="148"/>
                      <a:pt x="87" y="150"/>
                    </a:cubicBezTo>
                    <a:cubicBezTo>
                      <a:pt x="85" y="153"/>
                      <a:pt x="86" y="156"/>
                      <a:pt x="86" y="159"/>
                    </a:cubicBezTo>
                    <a:cubicBezTo>
                      <a:pt x="86" y="164"/>
                      <a:pt x="85" y="165"/>
                      <a:pt x="83" y="170"/>
                    </a:cubicBezTo>
                    <a:cubicBezTo>
                      <a:pt x="82" y="173"/>
                      <a:pt x="85" y="180"/>
                      <a:pt x="86" y="183"/>
                    </a:cubicBezTo>
                    <a:cubicBezTo>
                      <a:pt x="87" y="186"/>
                      <a:pt x="87" y="187"/>
                      <a:pt x="88" y="191"/>
                    </a:cubicBezTo>
                    <a:cubicBezTo>
                      <a:pt x="88" y="192"/>
                      <a:pt x="88" y="193"/>
                      <a:pt x="88" y="194"/>
                    </a:cubicBezTo>
                    <a:cubicBezTo>
                      <a:pt x="90" y="196"/>
                      <a:pt x="94" y="197"/>
                      <a:pt x="94" y="197"/>
                    </a:cubicBezTo>
                    <a:cubicBezTo>
                      <a:pt x="94" y="197"/>
                      <a:pt x="94" y="200"/>
                      <a:pt x="90" y="199"/>
                    </a:cubicBezTo>
                    <a:cubicBezTo>
                      <a:pt x="85" y="198"/>
                      <a:pt x="83" y="193"/>
                      <a:pt x="81" y="188"/>
                    </a:cubicBezTo>
                    <a:cubicBezTo>
                      <a:pt x="80" y="185"/>
                      <a:pt x="80" y="179"/>
                      <a:pt x="75" y="178"/>
                    </a:cubicBezTo>
                    <a:cubicBezTo>
                      <a:pt x="72" y="178"/>
                      <a:pt x="71" y="181"/>
                      <a:pt x="70" y="185"/>
                    </a:cubicBezTo>
                    <a:cubicBezTo>
                      <a:pt x="71" y="182"/>
                      <a:pt x="69" y="178"/>
                      <a:pt x="71" y="175"/>
                    </a:cubicBezTo>
                    <a:cubicBezTo>
                      <a:pt x="72" y="174"/>
                      <a:pt x="73" y="174"/>
                      <a:pt x="74" y="173"/>
                    </a:cubicBezTo>
                    <a:cubicBezTo>
                      <a:pt x="74" y="172"/>
                      <a:pt x="74" y="171"/>
                      <a:pt x="74" y="170"/>
                    </a:cubicBezTo>
                    <a:cubicBezTo>
                      <a:pt x="74" y="166"/>
                      <a:pt x="74" y="162"/>
                      <a:pt x="71" y="160"/>
                    </a:cubicBezTo>
                    <a:cubicBezTo>
                      <a:pt x="69" y="158"/>
                      <a:pt x="65" y="158"/>
                      <a:pt x="62" y="156"/>
                    </a:cubicBezTo>
                    <a:cubicBezTo>
                      <a:pt x="65" y="158"/>
                      <a:pt x="69" y="156"/>
                      <a:pt x="73" y="156"/>
                    </a:cubicBezTo>
                    <a:cubicBezTo>
                      <a:pt x="77" y="156"/>
                      <a:pt x="80" y="155"/>
                      <a:pt x="82" y="152"/>
                    </a:cubicBezTo>
                    <a:cubicBezTo>
                      <a:pt x="83" y="151"/>
                      <a:pt x="82" y="149"/>
                      <a:pt x="83" y="147"/>
                    </a:cubicBezTo>
                    <a:cubicBezTo>
                      <a:pt x="84" y="146"/>
                      <a:pt x="88" y="144"/>
                      <a:pt x="89" y="142"/>
                    </a:cubicBezTo>
                    <a:cubicBezTo>
                      <a:pt x="92" y="140"/>
                      <a:pt x="94" y="138"/>
                      <a:pt x="97" y="136"/>
                    </a:cubicBezTo>
                    <a:cubicBezTo>
                      <a:pt x="101" y="132"/>
                      <a:pt x="102" y="125"/>
                      <a:pt x="105" y="120"/>
                    </a:cubicBezTo>
                    <a:cubicBezTo>
                      <a:pt x="108" y="116"/>
                      <a:pt x="112" y="113"/>
                      <a:pt x="107" y="110"/>
                    </a:cubicBezTo>
                    <a:cubicBezTo>
                      <a:pt x="100" y="106"/>
                      <a:pt x="88" y="109"/>
                      <a:pt x="80" y="111"/>
                    </a:cubicBezTo>
                    <a:cubicBezTo>
                      <a:pt x="77" y="111"/>
                      <a:pt x="75" y="113"/>
                      <a:pt x="73" y="113"/>
                    </a:cubicBezTo>
                    <a:cubicBezTo>
                      <a:pt x="70" y="114"/>
                      <a:pt x="68" y="113"/>
                      <a:pt x="65" y="114"/>
                    </a:cubicBezTo>
                    <a:cubicBezTo>
                      <a:pt x="61" y="115"/>
                      <a:pt x="59" y="117"/>
                      <a:pt x="55" y="119"/>
                    </a:cubicBezTo>
                    <a:cubicBezTo>
                      <a:pt x="52" y="120"/>
                      <a:pt x="45" y="119"/>
                      <a:pt x="43" y="121"/>
                    </a:cubicBezTo>
                    <a:cubicBezTo>
                      <a:pt x="43" y="122"/>
                      <a:pt x="43" y="126"/>
                      <a:pt x="42" y="128"/>
                    </a:cubicBezTo>
                    <a:cubicBezTo>
                      <a:pt x="42" y="130"/>
                      <a:pt x="41" y="131"/>
                      <a:pt x="40" y="133"/>
                    </a:cubicBezTo>
                    <a:cubicBezTo>
                      <a:pt x="39" y="134"/>
                      <a:pt x="37" y="136"/>
                      <a:pt x="36" y="137"/>
                    </a:cubicBezTo>
                    <a:cubicBezTo>
                      <a:pt x="34" y="142"/>
                      <a:pt x="39" y="145"/>
                      <a:pt x="38" y="149"/>
                    </a:cubicBezTo>
                    <a:cubicBezTo>
                      <a:pt x="36" y="153"/>
                      <a:pt x="34" y="154"/>
                      <a:pt x="33" y="159"/>
                    </a:cubicBezTo>
                    <a:cubicBezTo>
                      <a:pt x="31" y="164"/>
                      <a:pt x="29" y="167"/>
                      <a:pt x="31" y="171"/>
                    </a:cubicBezTo>
                    <a:cubicBezTo>
                      <a:pt x="28" y="169"/>
                      <a:pt x="29" y="168"/>
                      <a:pt x="28" y="164"/>
                    </a:cubicBezTo>
                    <a:cubicBezTo>
                      <a:pt x="28" y="159"/>
                      <a:pt x="31" y="157"/>
                      <a:pt x="32" y="153"/>
                    </a:cubicBezTo>
                    <a:cubicBezTo>
                      <a:pt x="34" y="147"/>
                      <a:pt x="30" y="142"/>
                      <a:pt x="34" y="136"/>
                    </a:cubicBezTo>
                    <a:cubicBezTo>
                      <a:pt x="26" y="134"/>
                      <a:pt x="28" y="143"/>
                      <a:pt x="24" y="146"/>
                    </a:cubicBezTo>
                    <a:cubicBezTo>
                      <a:pt x="19" y="150"/>
                      <a:pt x="16" y="152"/>
                      <a:pt x="15" y="159"/>
                    </a:cubicBezTo>
                    <a:cubicBezTo>
                      <a:pt x="11" y="159"/>
                      <a:pt x="8" y="156"/>
                      <a:pt x="7" y="153"/>
                    </a:cubicBezTo>
                    <a:cubicBezTo>
                      <a:pt x="15" y="153"/>
                      <a:pt x="15" y="150"/>
                      <a:pt x="17" y="145"/>
                    </a:cubicBezTo>
                    <a:cubicBezTo>
                      <a:pt x="19" y="139"/>
                      <a:pt x="28" y="134"/>
                      <a:pt x="19" y="129"/>
                    </a:cubicBezTo>
                    <a:cubicBezTo>
                      <a:pt x="17" y="128"/>
                      <a:pt x="5" y="129"/>
                      <a:pt x="3" y="126"/>
                    </a:cubicBezTo>
                    <a:cubicBezTo>
                      <a:pt x="2" y="126"/>
                      <a:pt x="2" y="125"/>
                      <a:pt x="3" y="125"/>
                    </a:cubicBezTo>
                    <a:cubicBezTo>
                      <a:pt x="7" y="124"/>
                      <a:pt x="14" y="124"/>
                      <a:pt x="18" y="124"/>
                    </a:cubicBezTo>
                    <a:cubicBezTo>
                      <a:pt x="23" y="125"/>
                      <a:pt x="31" y="122"/>
                      <a:pt x="34" y="120"/>
                    </a:cubicBezTo>
                    <a:cubicBezTo>
                      <a:pt x="36" y="118"/>
                      <a:pt x="36" y="117"/>
                      <a:pt x="38" y="115"/>
                    </a:cubicBezTo>
                    <a:cubicBezTo>
                      <a:pt x="41" y="112"/>
                      <a:pt x="44" y="110"/>
                      <a:pt x="48" y="108"/>
                    </a:cubicBezTo>
                    <a:cubicBezTo>
                      <a:pt x="56" y="104"/>
                      <a:pt x="68" y="100"/>
                      <a:pt x="77" y="100"/>
                    </a:cubicBezTo>
                    <a:cubicBezTo>
                      <a:pt x="78" y="91"/>
                      <a:pt x="64" y="95"/>
                      <a:pt x="59" y="95"/>
                    </a:cubicBezTo>
                    <a:cubicBezTo>
                      <a:pt x="56" y="96"/>
                      <a:pt x="54" y="97"/>
                      <a:pt x="51" y="97"/>
                    </a:cubicBezTo>
                    <a:cubicBezTo>
                      <a:pt x="45" y="96"/>
                      <a:pt x="39" y="96"/>
                      <a:pt x="33" y="96"/>
                    </a:cubicBezTo>
                    <a:cubicBezTo>
                      <a:pt x="28" y="96"/>
                      <a:pt x="27" y="96"/>
                      <a:pt x="22" y="96"/>
                    </a:cubicBezTo>
                    <a:cubicBezTo>
                      <a:pt x="17" y="97"/>
                      <a:pt x="12" y="95"/>
                      <a:pt x="8" y="95"/>
                    </a:cubicBezTo>
                    <a:cubicBezTo>
                      <a:pt x="1" y="95"/>
                      <a:pt x="1" y="94"/>
                      <a:pt x="0" y="88"/>
                    </a:cubicBezTo>
                    <a:cubicBezTo>
                      <a:pt x="2" y="94"/>
                      <a:pt x="12" y="91"/>
                      <a:pt x="17" y="91"/>
                    </a:cubicBezTo>
                    <a:cubicBezTo>
                      <a:pt x="22" y="91"/>
                      <a:pt x="28" y="93"/>
                      <a:pt x="28" y="86"/>
                    </a:cubicBezTo>
                    <a:cubicBezTo>
                      <a:pt x="28" y="85"/>
                      <a:pt x="26" y="79"/>
                      <a:pt x="30" y="78"/>
                    </a:cubicBezTo>
                    <a:cubicBezTo>
                      <a:pt x="28" y="83"/>
                      <a:pt x="34" y="87"/>
                      <a:pt x="38" y="90"/>
                    </a:cubicBezTo>
                    <a:cubicBezTo>
                      <a:pt x="43" y="93"/>
                      <a:pt x="45" y="92"/>
                      <a:pt x="50" y="91"/>
                    </a:cubicBezTo>
                    <a:cubicBezTo>
                      <a:pt x="57" y="90"/>
                      <a:pt x="60" y="90"/>
                      <a:pt x="67" y="90"/>
                    </a:cubicBezTo>
                    <a:cubicBezTo>
                      <a:pt x="73" y="88"/>
                      <a:pt x="64" y="83"/>
                      <a:pt x="58" y="79"/>
                    </a:cubicBezTo>
                    <a:cubicBezTo>
                      <a:pt x="54" y="76"/>
                      <a:pt x="53" y="71"/>
                      <a:pt x="50" y="67"/>
                    </a:cubicBezTo>
                    <a:cubicBezTo>
                      <a:pt x="44" y="61"/>
                      <a:pt x="35" y="64"/>
                      <a:pt x="29" y="60"/>
                    </a:cubicBezTo>
                    <a:cubicBezTo>
                      <a:pt x="26" y="58"/>
                      <a:pt x="24" y="51"/>
                      <a:pt x="30" y="52"/>
                    </a:cubicBezTo>
                    <a:cubicBezTo>
                      <a:pt x="31" y="56"/>
                      <a:pt x="32" y="57"/>
                      <a:pt x="36" y="58"/>
                    </a:cubicBezTo>
                    <a:cubicBezTo>
                      <a:pt x="38" y="59"/>
                      <a:pt x="39" y="58"/>
                      <a:pt x="41" y="57"/>
                    </a:cubicBezTo>
                    <a:cubicBezTo>
                      <a:pt x="43" y="55"/>
                      <a:pt x="46" y="51"/>
                      <a:pt x="48" y="48"/>
                    </a:cubicBezTo>
                    <a:cubicBezTo>
                      <a:pt x="49" y="47"/>
                      <a:pt x="48" y="44"/>
                      <a:pt x="51" y="44"/>
                    </a:cubicBezTo>
                    <a:cubicBezTo>
                      <a:pt x="55" y="45"/>
                      <a:pt x="54" y="50"/>
                      <a:pt x="52" y="52"/>
                    </a:cubicBezTo>
                    <a:cubicBezTo>
                      <a:pt x="49" y="55"/>
                      <a:pt x="48" y="54"/>
                      <a:pt x="49" y="59"/>
                    </a:cubicBezTo>
                    <a:cubicBezTo>
                      <a:pt x="50" y="62"/>
                      <a:pt x="52" y="63"/>
                      <a:pt x="54" y="65"/>
                    </a:cubicBezTo>
                    <a:cubicBezTo>
                      <a:pt x="55" y="65"/>
                      <a:pt x="55" y="67"/>
                      <a:pt x="57" y="67"/>
                    </a:cubicBezTo>
                    <a:cubicBezTo>
                      <a:pt x="58" y="68"/>
                      <a:pt x="62" y="65"/>
                      <a:pt x="64" y="65"/>
                    </a:cubicBezTo>
                    <a:cubicBezTo>
                      <a:pt x="69" y="64"/>
                      <a:pt x="67" y="65"/>
                      <a:pt x="66" y="69"/>
                    </a:cubicBezTo>
                    <a:cubicBezTo>
                      <a:pt x="65" y="74"/>
                      <a:pt x="69" y="78"/>
                      <a:pt x="73" y="81"/>
                    </a:cubicBezTo>
                    <a:cubicBezTo>
                      <a:pt x="78" y="86"/>
                      <a:pt x="85" y="86"/>
                      <a:pt x="90" y="91"/>
                    </a:cubicBezTo>
                    <a:cubicBezTo>
                      <a:pt x="93" y="93"/>
                      <a:pt x="94" y="97"/>
                      <a:pt x="99" y="95"/>
                    </a:cubicBezTo>
                    <a:cubicBezTo>
                      <a:pt x="106" y="92"/>
                      <a:pt x="97" y="87"/>
                      <a:pt x="95" y="83"/>
                    </a:cubicBezTo>
                    <a:cubicBezTo>
                      <a:pt x="93" y="77"/>
                      <a:pt x="96" y="70"/>
                      <a:pt x="93" y="64"/>
                    </a:cubicBezTo>
                    <a:cubicBezTo>
                      <a:pt x="91" y="59"/>
                      <a:pt x="88" y="55"/>
                      <a:pt x="84" y="50"/>
                    </a:cubicBezTo>
                    <a:cubicBezTo>
                      <a:pt x="83" y="49"/>
                      <a:pt x="79" y="46"/>
                      <a:pt x="79" y="44"/>
                    </a:cubicBezTo>
                    <a:cubicBezTo>
                      <a:pt x="82" y="44"/>
                      <a:pt x="85" y="45"/>
                      <a:pt x="87" y="48"/>
                    </a:cubicBezTo>
                    <a:cubicBezTo>
                      <a:pt x="88" y="49"/>
                      <a:pt x="91" y="54"/>
                      <a:pt x="93" y="56"/>
                    </a:cubicBezTo>
                    <a:cubicBezTo>
                      <a:pt x="94" y="44"/>
                      <a:pt x="88" y="35"/>
                      <a:pt x="94" y="23"/>
                    </a:cubicBezTo>
                    <a:cubicBezTo>
                      <a:pt x="97" y="18"/>
                      <a:pt x="96" y="17"/>
                      <a:pt x="97" y="11"/>
                    </a:cubicBezTo>
                    <a:cubicBezTo>
                      <a:pt x="98" y="7"/>
                      <a:pt x="94" y="3"/>
                      <a:pt x="94" y="0"/>
                    </a:cubicBezTo>
                    <a:cubicBezTo>
                      <a:pt x="103" y="0"/>
                      <a:pt x="102" y="17"/>
                      <a:pt x="101" y="22"/>
                    </a:cubicBezTo>
                    <a:cubicBezTo>
                      <a:pt x="100" y="25"/>
                      <a:pt x="98" y="28"/>
                      <a:pt x="99" y="31"/>
                    </a:cubicBezTo>
                    <a:cubicBezTo>
                      <a:pt x="101" y="35"/>
                      <a:pt x="101" y="33"/>
                      <a:pt x="104" y="32"/>
                    </a:cubicBezTo>
                    <a:cubicBezTo>
                      <a:pt x="106" y="32"/>
                      <a:pt x="114" y="21"/>
                      <a:pt x="116" y="23"/>
                    </a:cubicBezTo>
                    <a:cubicBezTo>
                      <a:pt x="118" y="26"/>
                      <a:pt x="112" y="32"/>
                      <a:pt x="110" y="33"/>
                    </a:cubicBezTo>
                    <a:cubicBezTo>
                      <a:pt x="107" y="34"/>
                      <a:pt x="101" y="44"/>
                      <a:pt x="101" y="48"/>
                    </a:cubicBezTo>
                    <a:cubicBezTo>
                      <a:pt x="102" y="54"/>
                      <a:pt x="101" y="56"/>
                      <a:pt x="107" y="62"/>
                    </a:cubicBezTo>
                    <a:cubicBezTo>
                      <a:pt x="110" y="65"/>
                      <a:pt x="122" y="65"/>
                      <a:pt x="127" y="65"/>
                    </a:cubicBezTo>
                    <a:cubicBezTo>
                      <a:pt x="132" y="65"/>
                      <a:pt x="130" y="65"/>
                      <a:pt x="132" y="62"/>
                    </a:cubicBezTo>
                    <a:cubicBezTo>
                      <a:pt x="134" y="60"/>
                      <a:pt x="136" y="59"/>
                      <a:pt x="138" y="57"/>
                    </a:cubicBezTo>
                    <a:cubicBezTo>
                      <a:pt x="145" y="53"/>
                      <a:pt x="145" y="44"/>
                      <a:pt x="146" y="37"/>
                    </a:cubicBezTo>
                    <a:cubicBezTo>
                      <a:pt x="146" y="35"/>
                      <a:pt x="146" y="32"/>
                      <a:pt x="147" y="30"/>
                    </a:cubicBezTo>
                    <a:cubicBezTo>
                      <a:pt x="147" y="28"/>
                      <a:pt x="149" y="26"/>
                      <a:pt x="150" y="24"/>
                    </a:cubicBezTo>
                    <a:cubicBezTo>
                      <a:pt x="152" y="28"/>
                      <a:pt x="151" y="27"/>
                      <a:pt x="150" y="31"/>
                    </a:cubicBezTo>
                    <a:cubicBezTo>
                      <a:pt x="149" y="34"/>
                      <a:pt x="152" y="40"/>
                      <a:pt x="151" y="43"/>
                    </a:cubicBezTo>
                    <a:cubicBezTo>
                      <a:pt x="154" y="44"/>
                      <a:pt x="155" y="44"/>
                      <a:pt x="158" y="44"/>
                    </a:cubicBezTo>
                    <a:cubicBezTo>
                      <a:pt x="160" y="44"/>
                      <a:pt x="164" y="42"/>
                      <a:pt x="166" y="43"/>
                    </a:cubicBezTo>
                    <a:cubicBezTo>
                      <a:pt x="175" y="45"/>
                      <a:pt x="162" y="48"/>
                      <a:pt x="158" y="48"/>
                    </a:cubicBezTo>
                    <a:cubicBezTo>
                      <a:pt x="155" y="49"/>
                      <a:pt x="148" y="50"/>
                      <a:pt x="152" y="55"/>
                    </a:cubicBezTo>
                    <a:cubicBezTo>
                      <a:pt x="154" y="59"/>
                      <a:pt x="159" y="58"/>
                      <a:pt x="162" y="62"/>
                    </a:cubicBezTo>
                    <a:cubicBezTo>
                      <a:pt x="159" y="61"/>
                      <a:pt x="144" y="54"/>
                      <a:pt x="142" y="62"/>
                    </a:cubicBezTo>
                    <a:cubicBezTo>
                      <a:pt x="141" y="66"/>
                      <a:pt x="154" y="70"/>
                      <a:pt x="153" y="74"/>
                    </a:cubicBezTo>
                    <a:cubicBezTo>
                      <a:pt x="152" y="79"/>
                      <a:pt x="142" y="70"/>
                      <a:pt x="140" y="69"/>
                    </a:cubicBezTo>
                    <a:cubicBezTo>
                      <a:pt x="137" y="66"/>
                      <a:pt x="137" y="66"/>
                      <a:pt x="133" y="69"/>
                    </a:cubicBezTo>
                    <a:cubicBezTo>
                      <a:pt x="131" y="70"/>
                      <a:pt x="128" y="70"/>
                      <a:pt x="126" y="71"/>
                    </a:cubicBezTo>
                    <a:cubicBezTo>
                      <a:pt x="125" y="71"/>
                      <a:pt x="124" y="71"/>
                      <a:pt x="122" y="71"/>
                    </a:cubicBezTo>
                    <a:cubicBezTo>
                      <a:pt x="117" y="70"/>
                      <a:pt x="116" y="71"/>
                      <a:pt x="115" y="76"/>
                    </a:cubicBezTo>
                    <a:cubicBezTo>
                      <a:pt x="112" y="85"/>
                      <a:pt x="119" y="86"/>
                      <a:pt x="127" y="88"/>
                    </a:cubicBezTo>
                    <a:cubicBezTo>
                      <a:pt x="137" y="91"/>
                      <a:pt x="145" y="95"/>
                      <a:pt x="155" y="92"/>
                    </a:cubicBezTo>
                    <a:cubicBezTo>
                      <a:pt x="162" y="91"/>
                      <a:pt x="166" y="90"/>
                      <a:pt x="169" y="88"/>
                    </a:cubicBezTo>
                  </a:path>
                </a:pathLst>
              </a:custGeom>
              <a:noFill/>
              <a:ln w="1428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6" name="Freeform 736">
                <a:extLst>
                  <a:ext uri="{FF2B5EF4-FFF2-40B4-BE49-F238E27FC236}">
                    <a16:creationId xmlns:a16="http://schemas.microsoft.com/office/drawing/2014/main" id="{65DEC3F1-1CD5-46F0-B6AD-35C12DF4D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65 w 236"/>
                  <a:gd name="T1" fmla="*/ 1893 h 261"/>
                  <a:gd name="T2" fmla="*/ 338 w 236"/>
                  <a:gd name="T3" fmla="*/ 1349 h 261"/>
                  <a:gd name="T4" fmla="*/ 473 w 236"/>
                  <a:gd name="T5" fmla="*/ 1121 h 261"/>
                  <a:gd name="T6" fmla="*/ 1048 w 236"/>
                  <a:gd name="T7" fmla="*/ 515 h 261"/>
                  <a:gd name="T8" fmla="*/ 1198 w 236"/>
                  <a:gd name="T9" fmla="*/ 275 h 261"/>
                  <a:gd name="T10" fmla="*/ 1618 w 236"/>
                  <a:gd name="T11" fmla="*/ 215 h 261"/>
                  <a:gd name="T12" fmla="*/ 1708 w 236"/>
                  <a:gd name="T13" fmla="*/ 153 h 261"/>
                  <a:gd name="T14" fmla="*/ 2255 w 236"/>
                  <a:gd name="T15" fmla="*/ 153 h 261"/>
                  <a:gd name="T16" fmla="*/ 2278 w 236"/>
                  <a:gd name="T17" fmla="*/ 1059 h 261"/>
                  <a:gd name="T18" fmla="*/ 2492 w 236"/>
                  <a:gd name="T19" fmla="*/ 332 h 261"/>
                  <a:gd name="T20" fmla="*/ 2853 w 236"/>
                  <a:gd name="T21" fmla="*/ 822 h 261"/>
                  <a:gd name="T22" fmla="*/ 2890 w 236"/>
                  <a:gd name="T23" fmla="*/ 1183 h 261"/>
                  <a:gd name="T24" fmla="*/ 2091 w 236"/>
                  <a:gd name="T25" fmla="*/ 1470 h 261"/>
                  <a:gd name="T26" fmla="*/ 2401 w 236"/>
                  <a:gd name="T27" fmla="*/ 1366 h 261"/>
                  <a:gd name="T28" fmla="*/ 2552 w 236"/>
                  <a:gd name="T29" fmla="*/ 1151 h 261"/>
                  <a:gd name="T30" fmla="*/ 2540 w 236"/>
                  <a:gd name="T31" fmla="*/ 968 h 261"/>
                  <a:gd name="T32" fmla="*/ 2478 w 236"/>
                  <a:gd name="T33" fmla="*/ 881 h 261"/>
                  <a:gd name="T34" fmla="*/ 1993 w 236"/>
                  <a:gd name="T35" fmla="*/ 1255 h 261"/>
                  <a:gd name="T36" fmla="*/ 1956 w 236"/>
                  <a:gd name="T37" fmla="*/ 802 h 261"/>
                  <a:gd name="T38" fmla="*/ 1870 w 236"/>
                  <a:gd name="T39" fmla="*/ 485 h 261"/>
                  <a:gd name="T40" fmla="*/ 1643 w 236"/>
                  <a:gd name="T41" fmla="*/ 985 h 261"/>
                  <a:gd name="T42" fmla="*/ 1891 w 236"/>
                  <a:gd name="T43" fmla="*/ 1757 h 261"/>
                  <a:gd name="T44" fmla="*/ 1456 w 236"/>
                  <a:gd name="T45" fmla="*/ 1304 h 261"/>
                  <a:gd name="T46" fmla="*/ 1305 w 236"/>
                  <a:gd name="T47" fmla="*/ 1109 h 261"/>
                  <a:gd name="T48" fmla="*/ 1106 w 236"/>
                  <a:gd name="T49" fmla="*/ 1200 h 261"/>
                  <a:gd name="T50" fmla="*/ 1381 w 236"/>
                  <a:gd name="T51" fmla="*/ 1520 h 261"/>
                  <a:gd name="T52" fmla="*/ 1031 w 236"/>
                  <a:gd name="T53" fmla="*/ 1500 h 261"/>
                  <a:gd name="T54" fmla="*/ 758 w 236"/>
                  <a:gd name="T55" fmla="*/ 1757 h 261"/>
                  <a:gd name="T56" fmla="*/ 1398 w 236"/>
                  <a:gd name="T57" fmla="*/ 1757 h 261"/>
                  <a:gd name="T58" fmla="*/ 1085 w 236"/>
                  <a:gd name="T59" fmla="*/ 2138 h 261"/>
                  <a:gd name="T60" fmla="*/ 897 w 236"/>
                  <a:gd name="T61" fmla="*/ 2272 h 261"/>
                  <a:gd name="T62" fmla="*/ 957 w 236"/>
                  <a:gd name="T63" fmla="*/ 2530 h 261"/>
                  <a:gd name="T64" fmla="*/ 1048 w 236"/>
                  <a:gd name="T65" fmla="*/ 2911 h 261"/>
                  <a:gd name="T66" fmla="*/ 1161 w 236"/>
                  <a:gd name="T67" fmla="*/ 2334 h 261"/>
                  <a:gd name="T68" fmla="*/ 1472 w 236"/>
                  <a:gd name="T69" fmla="*/ 2047 h 261"/>
                  <a:gd name="T70" fmla="*/ 1965 w 236"/>
                  <a:gd name="T71" fmla="*/ 2138 h 261"/>
                  <a:gd name="T72" fmla="*/ 1680 w 236"/>
                  <a:gd name="T73" fmla="*/ 2621 h 261"/>
                  <a:gd name="T74" fmla="*/ 1578 w 236"/>
                  <a:gd name="T75" fmla="*/ 2898 h 261"/>
                  <a:gd name="T76" fmla="*/ 1595 w 236"/>
                  <a:gd name="T77" fmla="*/ 3020 h 261"/>
                  <a:gd name="T78" fmla="*/ 1757 w 236"/>
                  <a:gd name="T79" fmla="*/ 3260 h 261"/>
                  <a:gd name="T80" fmla="*/ 1729 w 236"/>
                  <a:gd name="T81" fmla="*/ 2733 h 261"/>
                  <a:gd name="T82" fmla="*/ 2116 w 236"/>
                  <a:gd name="T83" fmla="*/ 2458 h 261"/>
                  <a:gd name="T84" fmla="*/ 2364 w 236"/>
                  <a:gd name="T85" fmla="*/ 3289 h 261"/>
                  <a:gd name="T86" fmla="*/ 2478 w 236"/>
                  <a:gd name="T87" fmla="*/ 3124 h 261"/>
                  <a:gd name="T88" fmla="*/ 2401 w 236"/>
                  <a:gd name="T89" fmla="*/ 2807 h 261"/>
                  <a:gd name="T90" fmla="*/ 2503 w 236"/>
                  <a:gd name="T91" fmla="*/ 1985 h 261"/>
                  <a:gd name="T92" fmla="*/ 2862 w 236"/>
                  <a:gd name="T93" fmla="*/ 2911 h 261"/>
                  <a:gd name="T94" fmla="*/ 2837 w 236"/>
                  <a:gd name="T95" fmla="*/ 3671 h 261"/>
                  <a:gd name="T96" fmla="*/ 2626 w 236"/>
                  <a:gd name="T97" fmla="*/ 3834 h 261"/>
                  <a:gd name="T98" fmla="*/ 2218 w 236"/>
                  <a:gd name="T99" fmla="*/ 3916 h 261"/>
                  <a:gd name="T100" fmla="*/ 1993 w 236"/>
                  <a:gd name="T101" fmla="*/ 3896 h 261"/>
                  <a:gd name="T102" fmla="*/ 1342 w 236"/>
                  <a:gd name="T103" fmla="*/ 3742 h 261"/>
                  <a:gd name="T104" fmla="*/ 1145 w 236"/>
                  <a:gd name="T105" fmla="*/ 3168 h 261"/>
                  <a:gd name="T106" fmla="*/ 623 w 236"/>
                  <a:gd name="T107" fmla="*/ 3505 h 261"/>
                  <a:gd name="T108" fmla="*/ 236 w 236"/>
                  <a:gd name="T109" fmla="*/ 2683 h 26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36" h="261">
                    <a:moveTo>
                      <a:pt x="2" y="149"/>
                    </a:move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16" y="20"/>
                      <a:pt x="211" y="39"/>
                      <a:pt x="222" y="44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225" y="46"/>
                      <a:pt x="227" y="47"/>
                      <a:pt x="228" y="48"/>
                    </a:cubicBezTo>
                    <a:cubicBezTo>
                      <a:pt x="229" y="50"/>
                      <a:pt x="228" y="52"/>
                      <a:pt x="229" y="54"/>
                    </a:cubicBezTo>
                    <a:cubicBezTo>
                      <a:pt x="230" y="57"/>
                      <a:pt x="230" y="56"/>
                      <a:pt x="232" y="58"/>
                    </a:cubicBezTo>
                    <a:cubicBezTo>
                      <a:pt x="233" y="60"/>
                      <a:pt x="236" y="61"/>
                      <a:pt x="236" y="65"/>
                    </a:cubicBezTo>
                    <a:cubicBezTo>
                      <a:pt x="236" y="69"/>
                      <a:pt x="233" y="70"/>
                      <a:pt x="232" y="73"/>
                    </a:cubicBezTo>
                    <a:cubicBezTo>
                      <a:pt x="231" y="74"/>
                      <a:pt x="233" y="76"/>
                      <a:pt x="232" y="78"/>
                    </a:cubicBezTo>
                    <a:cubicBezTo>
                      <a:pt x="231" y="83"/>
                      <a:pt x="228" y="100"/>
                      <a:pt x="223" y="108"/>
                    </a:cubicBezTo>
                    <a:cubicBezTo>
                      <a:pt x="220" y="110"/>
                      <a:pt x="215" y="112"/>
                      <a:pt x="208" y="113"/>
                    </a:cubicBezTo>
                    <a:cubicBezTo>
                      <a:pt x="198" y="116"/>
                      <a:pt x="190" y="112"/>
                      <a:pt x="180" y="109"/>
                    </a:cubicBezTo>
                    <a:cubicBezTo>
                      <a:pt x="172" y="107"/>
                      <a:pt x="165" y="106"/>
                      <a:pt x="168" y="97"/>
                    </a:cubicBezTo>
                    <a:cubicBezTo>
                      <a:pt x="169" y="92"/>
                      <a:pt x="170" y="91"/>
                      <a:pt x="175" y="92"/>
                    </a:cubicBezTo>
                    <a:cubicBezTo>
                      <a:pt x="177" y="92"/>
                      <a:pt x="178" y="92"/>
                      <a:pt x="179" y="92"/>
                    </a:cubicBezTo>
                    <a:cubicBezTo>
                      <a:pt x="181" y="91"/>
                      <a:pt x="184" y="91"/>
                      <a:pt x="186" y="90"/>
                    </a:cubicBezTo>
                    <a:cubicBezTo>
                      <a:pt x="190" y="87"/>
                      <a:pt x="190" y="87"/>
                      <a:pt x="193" y="90"/>
                    </a:cubicBezTo>
                    <a:cubicBezTo>
                      <a:pt x="195" y="91"/>
                      <a:pt x="205" y="100"/>
                      <a:pt x="206" y="95"/>
                    </a:cubicBezTo>
                    <a:cubicBezTo>
                      <a:pt x="207" y="91"/>
                      <a:pt x="194" y="87"/>
                      <a:pt x="195" y="83"/>
                    </a:cubicBezTo>
                    <a:cubicBezTo>
                      <a:pt x="197" y="75"/>
                      <a:pt x="212" y="82"/>
                      <a:pt x="215" y="83"/>
                    </a:cubicBezTo>
                    <a:cubicBezTo>
                      <a:pt x="212" y="79"/>
                      <a:pt x="207" y="80"/>
                      <a:pt x="205" y="76"/>
                    </a:cubicBezTo>
                    <a:cubicBezTo>
                      <a:pt x="201" y="71"/>
                      <a:pt x="208" y="70"/>
                      <a:pt x="211" y="69"/>
                    </a:cubicBezTo>
                    <a:cubicBezTo>
                      <a:pt x="215" y="69"/>
                      <a:pt x="228" y="66"/>
                      <a:pt x="219" y="64"/>
                    </a:cubicBezTo>
                    <a:cubicBezTo>
                      <a:pt x="217" y="63"/>
                      <a:pt x="213" y="65"/>
                      <a:pt x="211" y="65"/>
                    </a:cubicBezTo>
                    <a:cubicBezTo>
                      <a:pt x="208" y="65"/>
                      <a:pt x="207" y="65"/>
                      <a:pt x="204" y="64"/>
                    </a:cubicBezTo>
                    <a:cubicBezTo>
                      <a:pt x="205" y="61"/>
                      <a:pt x="202" y="55"/>
                      <a:pt x="203" y="52"/>
                    </a:cubicBezTo>
                    <a:cubicBezTo>
                      <a:pt x="204" y="48"/>
                      <a:pt x="205" y="49"/>
                      <a:pt x="203" y="45"/>
                    </a:cubicBezTo>
                    <a:cubicBezTo>
                      <a:pt x="202" y="47"/>
                      <a:pt x="200" y="49"/>
                      <a:pt x="200" y="51"/>
                    </a:cubicBezTo>
                    <a:cubicBezTo>
                      <a:pt x="199" y="53"/>
                      <a:pt x="199" y="56"/>
                      <a:pt x="199" y="58"/>
                    </a:cubicBezTo>
                    <a:cubicBezTo>
                      <a:pt x="198" y="65"/>
                      <a:pt x="198" y="74"/>
                      <a:pt x="191" y="78"/>
                    </a:cubicBezTo>
                    <a:cubicBezTo>
                      <a:pt x="189" y="80"/>
                      <a:pt x="187" y="81"/>
                      <a:pt x="185" y="83"/>
                    </a:cubicBezTo>
                    <a:cubicBezTo>
                      <a:pt x="183" y="86"/>
                      <a:pt x="185" y="86"/>
                      <a:pt x="180" y="86"/>
                    </a:cubicBezTo>
                    <a:cubicBezTo>
                      <a:pt x="175" y="86"/>
                      <a:pt x="163" y="86"/>
                      <a:pt x="160" y="83"/>
                    </a:cubicBezTo>
                    <a:cubicBezTo>
                      <a:pt x="154" y="77"/>
                      <a:pt x="155" y="75"/>
                      <a:pt x="154" y="69"/>
                    </a:cubicBezTo>
                    <a:cubicBezTo>
                      <a:pt x="154" y="65"/>
                      <a:pt x="160" y="55"/>
                      <a:pt x="163" y="54"/>
                    </a:cubicBezTo>
                    <a:cubicBezTo>
                      <a:pt x="165" y="53"/>
                      <a:pt x="171" y="47"/>
                      <a:pt x="169" y="44"/>
                    </a:cubicBezTo>
                    <a:cubicBezTo>
                      <a:pt x="167" y="42"/>
                      <a:pt x="159" y="53"/>
                      <a:pt x="157" y="53"/>
                    </a:cubicBezTo>
                    <a:cubicBezTo>
                      <a:pt x="154" y="54"/>
                      <a:pt x="154" y="56"/>
                      <a:pt x="152" y="52"/>
                    </a:cubicBezTo>
                    <a:cubicBezTo>
                      <a:pt x="151" y="49"/>
                      <a:pt x="153" y="46"/>
                      <a:pt x="154" y="43"/>
                    </a:cubicBezTo>
                    <a:cubicBezTo>
                      <a:pt x="155" y="38"/>
                      <a:pt x="156" y="21"/>
                      <a:pt x="147" y="21"/>
                    </a:cubicBezTo>
                    <a:cubicBezTo>
                      <a:pt x="147" y="24"/>
                      <a:pt x="151" y="28"/>
                      <a:pt x="150" y="32"/>
                    </a:cubicBezTo>
                    <a:cubicBezTo>
                      <a:pt x="149" y="38"/>
                      <a:pt x="150" y="39"/>
                      <a:pt x="147" y="44"/>
                    </a:cubicBezTo>
                    <a:cubicBezTo>
                      <a:pt x="141" y="56"/>
                      <a:pt x="147" y="65"/>
                      <a:pt x="146" y="77"/>
                    </a:cubicBezTo>
                    <a:cubicBezTo>
                      <a:pt x="144" y="75"/>
                      <a:pt x="141" y="70"/>
                      <a:pt x="140" y="69"/>
                    </a:cubicBezTo>
                    <a:cubicBezTo>
                      <a:pt x="138" y="66"/>
                      <a:pt x="135" y="65"/>
                      <a:pt x="132" y="65"/>
                    </a:cubicBezTo>
                    <a:cubicBezTo>
                      <a:pt x="132" y="67"/>
                      <a:pt x="136" y="70"/>
                      <a:pt x="137" y="71"/>
                    </a:cubicBezTo>
                    <a:cubicBezTo>
                      <a:pt x="141" y="76"/>
                      <a:pt x="144" y="80"/>
                      <a:pt x="146" y="85"/>
                    </a:cubicBezTo>
                    <a:cubicBezTo>
                      <a:pt x="149" y="91"/>
                      <a:pt x="146" y="98"/>
                      <a:pt x="148" y="104"/>
                    </a:cubicBezTo>
                    <a:cubicBezTo>
                      <a:pt x="150" y="108"/>
                      <a:pt x="159" y="113"/>
                      <a:pt x="152" y="116"/>
                    </a:cubicBezTo>
                    <a:cubicBezTo>
                      <a:pt x="147" y="118"/>
                      <a:pt x="146" y="114"/>
                      <a:pt x="143" y="112"/>
                    </a:cubicBezTo>
                    <a:cubicBezTo>
                      <a:pt x="138" y="107"/>
                      <a:pt x="131" y="107"/>
                      <a:pt x="126" y="102"/>
                    </a:cubicBezTo>
                    <a:cubicBezTo>
                      <a:pt x="122" y="99"/>
                      <a:pt x="118" y="95"/>
                      <a:pt x="119" y="90"/>
                    </a:cubicBezTo>
                    <a:cubicBezTo>
                      <a:pt x="120" y="86"/>
                      <a:pt x="122" y="85"/>
                      <a:pt x="117" y="86"/>
                    </a:cubicBezTo>
                    <a:cubicBezTo>
                      <a:pt x="115" y="86"/>
                      <a:pt x="111" y="89"/>
                      <a:pt x="110" y="88"/>
                    </a:cubicBezTo>
                    <a:cubicBezTo>
                      <a:pt x="108" y="88"/>
                      <a:pt x="108" y="86"/>
                      <a:pt x="107" y="86"/>
                    </a:cubicBezTo>
                    <a:cubicBezTo>
                      <a:pt x="105" y="84"/>
                      <a:pt x="103" y="83"/>
                      <a:pt x="102" y="80"/>
                    </a:cubicBezTo>
                    <a:cubicBezTo>
                      <a:pt x="101" y="75"/>
                      <a:pt x="102" y="76"/>
                      <a:pt x="105" y="73"/>
                    </a:cubicBezTo>
                    <a:cubicBezTo>
                      <a:pt x="107" y="71"/>
                      <a:pt x="108" y="66"/>
                      <a:pt x="104" y="65"/>
                    </a:cubicBezTo>
                    <a:cubicBezTo>
                      <a:pt x="101" y="65"/>
                      <a:pt x="102" y="68"/>
                      <a:pt x="101" y="69"/>
                    </a:cubicBezTo>
                    <a:cubicBezTo>
                      <a:pt x="99" y="72"/>
                      <a:pt x="96" y="76"/>
                      <a:pt x="94" y="78"/>
                    </a:cubicBezTo>
                    <a:cubicBezTo>
                      <a:pt x="92" y="79"/>
                      <a:pt x="91" y="80"/>
                      <a:pt x="89" y="79"/>
                    </a:cubicBezTo>
                    <a:cubicBezTo>
                      <a:pt x="85" y="78"/>
                      <a:pt x="84" y="77"/>
                      <a:pt x="83" y="73"/>
                    </a:cubicBezTo>
                    <a:cubicBezTo>
                      <a:pt x="77" y="72"/>
                      <a:pt x="79" y="79"/>
                      <a:pt x="82" y="81"/>
                    </a:cubicBezTo>
                    <a:cubicBezTo>
                      <a:pt x="88" y="85"/>
                      <a:pt x="97" y="82"/>
                      <a:pt x="103" y="88"/>
                    </a:cubicBezTo>
                    <a:cubicBezTo>
                      <a:pt x="106" y="92"/>
                      <a:pt x="107" y="97"/>
                      <a:pt x="111" y="100"/>
                    </a:cubicBezTo>
                    <a:cubicBezTo>
                      <a:pt x="117" y="104"/>
                      <a:pt x="126" y="109"/>
                      <a:pt x="120" y="111"/>
                    </a:cubicBezTo>
                    <a:cubicBezTo>
                      <a:pt x="113" y="111"/>
                      <a:pt x="110" y="111"/>
                      <a:pt x="103" y="112"/>
                    </a:cubicBezTo>
                    <a:cubicBezTo>
                      <a:pt x="98" y="113"/>
                      <a:pt x="96" y="114"/>
                      <a:pt x="91" y="111"/>
                    </a:cubicBezTo>
                    <a:cubicBezTo>
                      <a:pt x="87" y="108"/>
                      <a:pt x="81" y="104"/>
                      <a:pt x="83" y="99"/>
                    </a:cubicBezTo>
                    <a:cubicBezTo>
                      <a:pt x="79" y="100"/>
                      <a:pt x="81" y="106"/>
                      <a:pt x="81" y="107"/>
                    </a:cubicBezTo>
                    <a:cubicBezTo>
                      <a:pt x="81" y="114"/>
                      <a:pt x="75" y="112"/>
                      <a:pt x="70" y="112"/>
                    </a:cubicBezTo>
                    <a:cubicBezTo>
                      <a:pt x="65" y="112"/>
                      <a:pt x="55" y="115"/>
                      <a:pt x="53" y="109"/>
                    </a:cubicBezTo>
                    <a:cubicBezTo>
                      <a:pt x="54" y="115"/>
                      <a:pt x="54" y="116"/>
                      <a:pt x="61" y="116"/>
                    </a:cubicBezTo>
                    <a:cubicBezTo>
                      <a:pt x="65" y="116"/>
                      <a:pt x="70" y="118"/>
                      <a:pt x="75" y="117"/>
                    </a:cubicBezTo>
                    <a:cubicBezTo>
                      <a:pt x="80" y="117"/>
                      <a:pt x="81" y="117"/>
                      <a:pt x="86" y="117"/>
                    </a:cubicBezTo>
                    <a:cubicBezTo>
                      <a:pt x="92" y="117"/>
                      <a:pt x="98" y="117"/>
                      <a:pt x="104" y="118"/>
                    </a:cubicBezTo>
                    <a:cubicBezTo>
                      <a:pt x="107" y="118"/>
                      <a:pt x="109" y="117"/>
                      <a:pt x="112" y="116"/>
                    </a:cubicBezTo>
                    <a:cubicBezTo>
                      <a:pt x="117" y="116"/>
                      <a:pt x="131" y="112"/>
                      <a:pt x="130" y="121"/>
                    </a:cubicBezTo>
                    <a:cubicBezTo>
                      <a:pt x="121" y="121"/>
                      <a:pt x="109" y="125"/>
                      <a:pt x="101" y="129"/>
                    </a:cubicBezTo>
                    <a:cubicBezTo>
                      <a:pt x="97" y="131"/>
                      <a:pt x="94" y="133"/>
                      <a:pt x="91" y="136"/>
                    </a:cubicBezTo>
                    <a:cubicBezTo>
                      <a:pt x="89" y="138"/>
                      <a:pt x="89" y="139"/>
                      <a:pt x="87" y="141"/>
                    </a:cubicBezTo>
                    <a:cubicBezTo>
                      <a:pt x="84" y="143"/>
                      <a:pt x="76" y="146"/>
                      <a:pt x="71" y="145"/>
                    </a:cubicBezTo>
                    <a:cubicBezTo>
                      <a:pt x="67" y="145"/>
                      <a:pt x="60" y="145"/>
                      <a:pt x="56" y="146"/>
                    </a:cubicBezTo>
                    <a:cubicBezTo>
                      <a:pt x="55" y="146"/>
                      <a:pt x="55" y="147"/>
                      <a:pt x="56" y="147"/>
                    </a:cubicBezTo>
                    <a:cubicBezTo>
                      <a:pt x="58" y="150"/>
                      <a:pt x="70" y="149"/>
                      <a:pt x="72" y="150"/>
                    </a:cubicBezTo>
                    <a:cubicBezTo>
                      <a:pt x="81" y="155"/>
                      <a:pt x="72" y="160"/>
                      <a:pt x="70" y="166"/>
                    </a:cubicBezTo>
                    <a:cubicBezTo>
                      <a:pt x="68" y="171"/>
                      <a:pt x="68" y="174"/>
                      <a:pt x="60" y="174"/>
                    </a:cubicBezTo>
                    <a:cubicBezTo>
                      <a:pt x="61" y="177"/>
                      <a:pt x="64" y="180"/>
                      <a:pt x="68" y="180"/>
                    </a:cubicBezTo>
                    <a:cubicBezTo>
                      <a:pt x="69" y="173"/>
                      <a:pt x="72" y="171"/>
                      <a:pt x="77" y="167"/>
                    </a:cubicBezTo>
                    <a:cubicBezTo>
                      <a:pt x="81" y="164"/>
                      <a:pt x="79" y="155"/>
                      <a:pt x="87" y="157"/>
                    </a:cubicBezTo>
                    <a:cubicBezTo>
                      <a:pt x="83" y="163"/>
                      <a:pt x="87" y="168"/>
                      <a:pt x="85" y="174"/>
                    </a:cubicBezTo>
                    <a:cubicBezTo>
                      <a:pt x="84" y="178"/>
                      <a:pt x="81" y="180"/>
                      <a:pt x="81" y="185"/>
                    </a:cubicBezTo>
                    <a:cubicBezTo>
                      <a:pt x="82" y="189"/>
                      <a:pt x="81" y="190"/>
                      <a:pt x="84" y="192"/>
                    </a:cubicBezTo>
                    <a:cubicBezTo>
                      <a:pt x="82" y="188"/>
                      <a:pt x="84" y="185"/>
                      <a:pt x="86" y="180"/>
                    </a:cubicBezTo>
                    <a:cubicBezTo>
                      <a:pt x="87" y="175"/>
                      <a:pt x="89" y="174"/>
                      <a:pt x="91" y="170"/>
                    </a:cubicBezTo>
                    <a:cubicBezTo>
                      <a:pt x="92" y="166"/>
                      <a:pt x="87" y="163"/>
                      <a:pt x="89" y="158"/>
                    </a:cubicBezTo>
                    <a:cubicBezTo>
                      <a:pt x="90" y="157"/>
                      <a:pt x="92" y="155"/>
                      <a:pt x="93" y="154"/>
                    </a:cubicBezTo>
                    <a:cubicBezTo>
                      <a:pt x="94" y="152"/>
                      <a:pt x="95" y="151"/>
                      <a:pt x="95" y="149"/>
                    </a:cubicBezTo>
                    <a:cubicBezTo>
                      <a:pt x="96" y="147"/>
                      <a:pt x="96" y="143"/>
                      <a:pt x="96" y="142"/>
                    </a:cubicBezTo>
                    <a:cubicBezTo>
                      <a:pt x="98" y="140"/>
                      <a:pt x="105" y="141"/>
                      <a:pt x="108" y="140"/>
                    </a:cubicBezTo>
                    <a:cubicBezTo>
                      <a:pt x="112" y="138"/>
                      <a:pt x="114" y="136"/>
                      <a:pt x="118" y="135"/>
                    </a:cubicBezTo>
                    <a:cubicBezTo>
                      <a:pt x="121" y="134"/>
                      <a:pt x="123" y="135"/>
                      <a:pt x="126" y="134"/>
                    </a:cubicBezTo>
                    <a:cubicBezTo>
                      <a:pt x="128" y="134"/>
                      <a:pt x="130" y="132"/>
                      <a:pt x="133" y="132"/>
                    </a:cubicBezTo>
                    <a:cubicBezTo>
                      <a:pt x="141" y="130"/>
                      <a:pt x="153" y="127"/>
                      <a:pt x="160" y="131"/>
                    </a:cubicBezTo>
                    <a:cubicBezTo>
                      <a:pt x="165" y="134"/>
                      <a:pt x="161" y="137"/>
                      <a:pt x="158" y="141"/>
                    </a:cubicBezTo>
                    <a:cubicBezTo>
                      <a:pt x="155" y="146"/>
                      <a:pt x="154" y="153"/>
                      <a:pt x="150" y="157"/>
                    </a:cubicBezTo>
                    <a:cubicBezTo>
                      <a:pt x="147" y="159"/>
                      <a:pt x="145" y="161"/>
                      <a:pt x="142" y="163"/>
                    </a:cubicBezTo>
                    <a:cubicBezTo>
                      <a:pt x="141" y="165"/>
                      <a:pt x="137" y="167"/>
                      <a:pt x="136" y="168"/>
                    </a:cubicBezTo>
                    <a:cubicBezTo>
                      <a:pt x="135" y="170"/>
                      <a:pt x="136" y="172"/>
                      <a:pt x="135" y="173"/>
                    </a:cubicBezTo>
                    <a:cubicBezTo>
                      <a:pt x="133" y="176"/>
                      <a:pt x="130" y="177"/>
                      <a:pt x="126" y="177"/>
                    </a:cubicBezTo>
                    <a:cubicBezTo>
                      <a:pt x="122" y="177"/>
                      <a:pt x="118" y="179"/>
                      <a:pt x="115" y="177"/>
                    </a:cubicBezTo>
                    <a:cubicBezTo>
                      <a:pt x="118" y="179"/>
                      <a:pt x="122" y="179"/>
                      <a:pt x="124" y="181"/>
                    </a:cubicBezTo>
                    <a:cubicBezTo>
                      <a:pt x="127" y="183"/>
                      <a:pt x="127" y="187"/>
                      <a:pt x="127" y="191"/>
                    </a:cubicBezTo>
                    <a:cubicBezTo>
                      <a:pt x="127" y="192"/>
                      <a:pt x="127" y="193"/>
                      <a:pt x="127" y="194"/>
                    </a:cubicBezTo>
                    <a:cubicBezTo>
                      <a:pt x="126" y="195"/>
                      <a:pt x="125" y="195"/>
                      <a:pt x="124" y="196"/>
                    </a:cubicBezTo>
                    <a:cubicBezTo>
                      <a:pt x="122" y="199"/>
                      <a:pt x="124" y="203"/>
                      <a:pt x="123" y="206"/>
                    </a:cubicBezTo>
                    <a:cubicBezTo>
                      <a:pt x="124" y="202"/>
                      <a:pt x="125" y="199"/>
                      <a:pt x="128" y="199"/>
                    </a:cubicBezTo>
                    <a:cubicBezTo>
                      <a:pt x="133" y="200"/>
                      <a:pt x="133" y="206"/>
                      <a:pt x="134" y="209"/>
                    </a:cubicBezTo>
                    <a:cubicBezTo>
                      <a:pt x="136" y="214"/>
                      <a:pt x="138" y="219"/>
                      <a:pt x="143" y="220"/>
                    </a:cubicBezTo>
                    <a:cubicBezTo>
                      <a:pt x="147" y="221"/>
                      <a:pt x="147" y="218"/>
                      <a:pt x="147" y="218"/>
                    </a:cubicBezTo>
                    <a:cubicBezTo>
                      <a:pt x="147" y="218"/>
                      <a:pt x="143" y="217"/>
                      <a:pt x="141" y="215"/>
                    </a:cubicBezTo>
                    <a:cubicBezTo>
                      <a:pt x="141" y="214"/>
                      <a:pt x="141" y="213"/>
                      <a:pt x="141" y="212"/>
                    </a:cubicBezTo>
                    <a:cubicBezTo>
                      <a:pt x="140" y="208"/>
                      <a:pt x="140" y="207"/>
                      <a:pt x="139" y="204"/>
                    </a:cubicBezTo>
                    <a:cubicBezTo>
                      <a:pt x="138" y="201"/>
                      <a:pt x="135" y="194"/>
                      <a:pt x="136" y="191"/>
                    </a:cubicBezTo>
                    <a:cubicBezTo>
                      <a:pt x="138" y="186"/>
                      <a:pt x="139" y="185"/>
                      <a:pt x="139" y="180"/>
                    </a:cubicBezTo>
                    <a:cubicBezTo>
                      <a:pt x="139" y="177"/>
                      <a:pt x="138" y="174"/>
                      <a:pt x="140" y="171"/>
                    </a:cubicBezTo>
                    <a:cubicBezTo>
                      <a:pt x="142" y="169"/>
                      <a:pt x="146" y="167"/>
                      <a:pt x="148" y="166"/>
                    </a:cubicBezTo>
                    <a:cubicBezTo>
                      <a:pt x="152" y="163"/>
                      <a:pt x="156" y="160"/>
                      <a:pt x="160" y="158"/>
                    </a:cubicBezTo>
                    <a:cubicBezTo>
                      <a:pt x="167" y="154"/>
                      <a:pt x="169" y="154"/>
                      <a:pt x="170" y="162"/>
                    </a:cubicBezTo>
                    <a:cubicBezTo>
                      <a:pt x="171" y="169"/>
                      <a:pt x="171" y="171"/>
                      <a:pt x="177" y="174"/>
                    </a:cubicBezTo>
                    <a:cubicBezTo>
                      <a:pt x="183" y="177"/>
                      <a:pt x="185" y="188"/>
                      <a:pt x="186" y="195"/>
                    </a:cubicBezTo>
                    <a:cubicBezTo>
                      <a:pt x="187" y="204"/>
                      <a:pt x="191" y="212"/>
                      <a:pt x="187" y="220"/>
                    </a:cubicBezTo>
                    <a:cubicBezTo>
                      <a:pt x="191" y="223"/>
                      <a:pt x="189" y="218"/>
                      <a:pt x="190" y="217"/>
                    </a:cubicBezTo>
                    <a:cubicBezTo>
                      <a:pt x="190" y="214"/>
                      <a:pt x="192" y="212"/>
                      <a:pt x="192" y="209"/>
                    </a:cubicBezTo>
                    <a:cubicBezTo>
                      <a:pt x="191" y="204"/>
                      <a:pt x="188" y="196"/>
                      <a:pt x="191" y="191"/>
                    </a:cubicBezTo>
                    <a:cubicBezTo>
                      <a:pt x="194" y="193"/>
                      <a:pt x="197" y="199"/>
                      <a:pt x="198" y="202"/>
                    </a:cubicBezTo>
                    <a:cubicBezTo>
                      <a:pt x="199" y="203"/>
                      <a:pt x="198" y="205"/>
                      <a:pt x="199" y="206"/>
                    </a:cubicBezTo>
                    <a:cubicBezTo>
                      <a:pt x="199" y="207"/>
                      <a:pt x="201" y="207"/>
                      <a:pt x="202" y="208"/>
                    </a:cubicBezTo>
                    <a:cubicBezTo>
                      <a:pt x="205" y="212"/>
                      <a:pt x="210" y="218"/>
                      <a:pt x="215" y="219"/>
                    </a:cubicBezTo>
                    <a:cubicBezTo>
                      <a:pt x="210" y="218"/>
                      <a:pt x="202" y="203"/>
                      <a:pt x="202" y="199"/>
                    </a:cubicBezTo>
                    <a:cubicBezTo>
                      <a:pt x="199" y="194"/>
                      <a:pt x="196" y="190"/>
                      <a:pt x="193" y="185"/>
                    </a:cubicBezTo>
                    <a:cubicBezTo>
                      <a:pt x="190" y="178"/>
                      <a:pt x="188" y="174"/>
                      <a:pt x="183" y="168"/>
                    </a:cubicBezTo>
                    <a:cubicBezTo>
                      <a:pt x="177" y="162"/>
                      <a:pt x="173" y="143"/>
                      <a:pt x="179" y="136"/>
                    </a:cubicBezTo>
                    <a:cubicBezTo>
                      <a:pt x="183" y="132"/>
                      <a:pt x="188" y="129"/>
                      <a:pt x="193" y="129"/>
                    </a:cubicBezTo>
                    <a:cubicBezTo>
                      <a:pt x="196" y="129"/>
                      <a:pt x="199" y="129"/>
                      <a:pt x="201" y="131"/>
                    </a:cubicBezTo>
                    <a:cubicBezTo>
                      <a:pt x="206" y="134"/>
                      <a:pt x="212" y="134"/>
                      <a:pt x="218" y="145"/>
                    </a:cubicBez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lose/>
                  </a:path>
                </a:pathLst>
              </a:custGeom>
              <a:solidFill>
                <a:srgbClr val="E2BA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7" name="Freeform 737">
                <a:extLst>
                  <a:ext uri="{FF2B5EF4-FFF2-40B4-BE49-F238E27FC236}">
                    <a16:creationId xmlns:a16="http://schemas.microsoft.com/office/drawing/2014/main" id="{7AD97B9B-AFC4-441E-905B-EB673F6D0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160 w 294"/>
                  <a:gd name="T1" fmla="*/ 2014 h 316"/>
                  <a:gd name="T2" fmla="*/ 718 w 294"/>
                  <a:gd name="T3" fmla="*/ 1171 h 316"/>
                  <a:gd name="T4" fmla="*/ 1753 w 294"/>
                  <a:gd name="T5" fmla="*/ 183 h 316"/>
                  <a:gd name="T6" fmla="*/ 2360 w 294"/>
                  <a:gd name="T7" fmla="*/ 0 h 316"/>
                  <a:gd name="T8" fmla="*/ 2882 w 294"/>
                  <a:gd name="T9" fmla="*/ 215 h 316"/>
                  <a:gd name="T10" fmla="*/ 3208 w 294"/>
                  <a:gd name="T11" fmla="*/ 636 h 316"/>
                  <a:gd name="T12" fmla="*/ 3009 w 294"/>
                  <a:gd name="T13" fmla="*/ 391 h 316"/>
                  <a:gd name="T14" fmla="*/ 2946 w 294"/>
                  <a:gd name="T15" fmla="*/ 544 h 316"/>
                  <a:gd name="T16" fmla="*/ 2796 w 294"/>
                  <a:gd name="T17" fmla="*/ 1121 h 316"/>
                  <a:gd name="T18" fmla="*/ 2844 w 294"/>
                  <a:gd name="T19" fmla="*/ 681 h 316"/>
                  <a:gd name="T20" fmla="*/ 2775 w 294"/>
                  <a:gd name="T21" fmla="*/ 215 h 316"/>
                  <a:gd name="T22" fmla="*/ 2560 w 294"/>
                  <a:gd name="T23" fmla="*/ 215 h 316"/>
                  <a:gd name="T24" fmla="*/ 2226 w 294"/>
                  <a:gd name="T25" fmla="*/ 215 h 316"/>
                  <a:gd name="T26" fmla="*/ 2210 w 294"/>
                  <a:gd name="T27" fmla="*/ 379 h 316"/>
                  <a:gd name="T28" fmla="*/ 2136 w 294"/>
                  <a:gd name="T29" fmla="*/ 275 h 316"/>
                  <a:gd name="T30" fmla="*/ 1879 w 294"/>
                  <a:gd name="T31" fmla="*/ 245 h 316"/>
                  <a:gd name="T32" fmla="*/ 1716 w 294"/>
                  <a:gd name="T33" fmla="*/ 332 h 316"/>
                  <a:gd name="T34" fmla="*/ 1679 w 294"/>
                  <a:gd name="T35" fmla="*/ 606 h 316"/>
                  <a:gd name="T36" fmla="*/ 1566 w 294"/>
                  <a:gd name="T37" fmla="*/ 577 h 316"/>
                  <a:gd name="T38" fmla="*/ 1267 w 294"/>
                  <a:gd name="T39" fmla="*/ 864 h 316"/>
                  <a:gd name="T40" fmla="*/ 994 w 294"/>
                  <a:gd name="T41" fmla="*/ 1183 h 316"/>
                  <a:gd name="T42" fmla="*/ 1105 w 294"/>
                  <a:gd name="T43" fmla="*/ 1366 h 316"/>
                  <a:gd name="T44" fmla="*/ 859 w 294"/>
                  <a:gd name="T45" fmla="*/ 1408 h 316"/>
                  <a:gd name="T46" fmla="*/ 660 w 294"/>
                  <a:gd name="T47" fmla="*/ 1789 h 316"/>
                  <a:gd name="T48" fmla="*/ 584 w 294"/>
                  <a:gd name="T49" fmla="*/ 1953 h 316"/>
                  <a:gd name="T50" fmla="*/ 709 w 294"/>
                  <a:gd name="T51" fmla="*/ 2230 h 316"/>
                  <a:gd name="T52" fmla="*/ 574 w 294"/>
                  <a:gd name="T53" fmla="*/ 2653 h 316"/>
                  <a:gd name="T54" fmla="*/ 757 w 294"/>
                  <a:gd name="T55" fmla="*/ 2744 h 316"/>
                  <a:gd name="T56" fmla="*/ 933 w 294"/>
                  <a:gd name="T57" fmla="*/ 3227 h 316"/>
                  <a:gd name="T58" fmla="*/ 1142 w 294"/>
                  <a:gd name="T59" fmla="*/ 3564 h 316"/>
                  <a:gd name="T60" fmla="*/ 1369 w 294"/>
                  <a:gd name="T61" fmla="*/ 3650 h 316"/>
                  <a:gd name="T62" fmla="*/ 1663 w 294"/>
                  <a:gd name="T63" fmla="*/ 3227 h 316"/>
                  <a:gd name="T64" fmla="*/ 1605 w 294"/>
                  <a:gd name="T65" fmla="*/ 3742 h 316"/>
                  <a:gd name="T66" fmla="*/ 1862 w 294"/>
                  <a:gd name="T67" fmla="*/ 3804 h 316"/>
                  <a:gd name="T68" fmla="*/ 2115 w 294"/>
                  <a:gd name="T69" fmla="*/ 3895 h 316"/>
                  <a:gd name="T70" fmla="*/ 2511 w 294"/>
                  <a:gd name="T71" fmla="*/ 3957 h 316"/>
                  <a:gd name="T72" fmla="*/ 2571 w 294"/>
                  <a:gd name="T73" fmla="*/ 3895 h 316"/>
                  <a:gd name="T74" fmla="*/ 2736 w 294"/>
                  <a:gd name="T75" fmla="*/ 3969 h 316"/>
                  <a:gd name="T76" fmla="*/ 2972 w 294"/>
                  <a:gd name="T77" fmla="*/ 3895 h 316"/>
                  <a:gd name="T78" fmla="*/ 3143 w 294"/>
                  <a:gd name="T79" fmla="*/ 3895 h 316"/>
                  <a:gd name="T80" fmla="*/ 3220 w 294"/>
                  <a:gd name="T81" fmla="*/ 3791 h 316"/>
                  <a:gd name="T82" fmla="*/ 3354 w 294"/>
                  <a:gd name="T83" fmla="*/ 3729 h 316"/>
                  <a:gd name="T84" fmla="*/ 3456 w 294"/>
                  <a:gd name="T85" fmla="*/ 3455 h 316"/>
                  <a:gd name="T86" fmla="*/ 3380 w 294"/>
                  <a:gd name="T87" fmla="*/ 2970 h 316"/>
                  <a:gd name="T88" fmla="*/ 3354 w 294"/>
                  <a:gd name="T89" fmla="*/ 2683 h 316"/>
                  <a:gd name="T90" fmla="*/ 3245 w 294"/>
                  <a:gd name="T91" fmla="*/ 2272 h 316"/>
                  <a:gd name="T92" fmla="*/ 3653 w 294"/>
                  <a:gd name="T93" fmla="*/ 4016 h 316"/>
                  <a:gd name="T94" fmla="*/ 3208 w 294"/>
                  <a:gd name="T95" fmla="*/ 4623 h 316"/>
                  <a:gd name="T96" fmla="*/ 2673 w 294"/>
                  <a:gd name="T97" fmla="*/ 4685 h 316"/>
                  <a:gd name="T98" fmla="*/ 2483 w 294"/>
                  <a:gd name="T99" fmla="*/ 4727 h 316"/>
                  <a:gd name="T100" fmla="*/ 2075 w 294"/>
                  <a:gd name="T101" fmla="*/ 4576 h 316"/>
                  <a:gd name="T102" fmla="*/ 1427 w 294"/>
                  <a:gd name="T103" fmla="*/ 4029 h 316"/>
                  <a:gd name="T104" fmla="*/ 1068 w 294"/>
                  <a:gd name="T105" fmla="*/ 4061 h 316"/>
                  <a:gd name="T106" fmla="*/ 510 w 294"/>
                  <a:gd name="T107" fmla="*/ 3351 h 316"/>
                  <a:gd name="T108" fmla="*/ 0 w 294"/>
                  <a:gd name="T109" fmla="*/ 2653 h 316"/>
                  <a:gd name="T110" fmla="*/ 134 w 294"/>
                  <a:gd name="T111" fmla="*/ 2076 h 3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94" h="316">
                    <a:moveTo>
                      <a:pt x="11" y="137"/>
                    </a:moveTo>
                    <a:cubicBezTo>
                      <a:pt x="12" y="136"/>
                      <a:pt x="12" y="134"/>
                      <a:pt x="13" y="133"/>
                    </a:cubicBezTo>
                    <a:cubicBezTo>
                      <a:pt x="16" y="129"/>
                      <a:pt x="18" y="125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6" y="33"/>
                      <a:pt x="258" y="42"/>
                    </a:cubicBezTo>
                    <a:cubicBezTo>
                      <a:pt x="258" y="42"/>
                      <a:pt x="258" y="42"/>
                      <a:pt x="258" y="42"/>
                    </a:cubicBezTo>
                    <a:cubicBezTo>
                      <a:pt x="254" y="35"/>
                      <a:pt x="254" y="25"/>
                      <a:pt x="242" y="26"/>
                    </a:cubicBezTo>
                    <a:cubicBezTo>
                      <a:pt x="237" y="27"/>
                      <a:pt x="237" y="28"/>
                      <a:pt x="236" y="32"/>
                    </a:cubicBezTo>
                    <a:cubicBezTo>
                      <a:pt x="236" y="33"/>
                      <a:pt x="237" y="35"/>
                      <a:pt x="237" y="36"/>
                    </a:cubicBezTo>
                    <a:cubicBezTo>
                      <a:pt x="237" y="38"/>
                      <a:pt x="235" y="39"/>
                      <a:pt x="234" y="41"/>
                    </a:cubicBezTo>
                    <a:cubicBezTo>
                      <a:pt x="229" y="51"/>
                      <a:pt x="226" y="62"/>
                      <a:pt x="225" y="74"/>
                    </a:cubicBezTo>
                    <a:cubicBezTo>
                      <a:pt x="225" y="70"/>
                      <a:pt x="224" y="66"/>
                      <a:pt x="224" y="63"/>
                    </a:cubicBezTo>
                    <a:cubicBezTo>
                      <a:pt x="224" y="56"/>
                      <a:pt x="228" y="51"/>
                      <a:pt x="229" y="45"/>
                    </a:cubicBezTo>
                    <a:cubicBezTo>
                      <a:pt x="230" y="39"/>
                      <a:pt x="227" y="37"/>
                      <a:pt x="226" y="32"/>
                    </a:cubicBezTo>
                    <a:cubicBezTo>
                      <a:pt x="224" y="26"/>
                      <a:pt x="226" y="20"/>
                      <a:pt x="223" y="14"/>
                    </a:cubicBezTo>
                    <a:cubicBezTo>
                      <a:pt x="213" y="23"/>
                      <a:pt x="218" y="7"/>
                      <a:pt x="209" y="9"/>
                    </a:cubicBezTo>
                    <a:cubicBezTo>
                      <a:pt x="209" y="11"/>
                      <a:pt x="207" y="12"/>
                      <a:pt x="206" y="14"/>
                    </a:cubicBezTo>
                    <a:cubicBezTo>
                      <a:pt x="203" y="12"/>
                      <a:pt x="199" y="10"/>
                      <a:pt x="197" y="15"/>
                    </a:cubicBezTo>
                    <a:cubicBezTo>
                      <a:pt x="192" y="11"/>
                      <a:pt x="181" y="4"/>
                      <a:pt x="179" y="14"/>
                    </a:cubicBezTo>
                    <a:cubicBezTo>
                      <a:pt x="178" y="15"/>
                      <a:pt x="180" y="17"/>
                      <a:pt x="180" y="17"/>
                    </a:cubicBezTo>
                    <a:cubicBezTo>
                      <a:pt x="180" y="20"/>
                      <a:pt x="179" y="21"/>
                      <a:pt x="178" y="25"/>
                    </a:cubicBezTo>
                    <a:cubicBezTo>
                      <a:pt x="177" y="26"/>
                      <a:pt x="177" y="26"/>
                      <a:pt x="177" y="27"/>
                    </a:cubicBezTo>
                    <a:cubicBezTo>
                      <a:pt x="176" y="24"/>
                      <a:pt x="174" y="20"/>
                      <a:pt x="172" y="18"/>
                    </a:cubicBezTo>
                    <a:cubicBezTo>
                      <a:pt x="169" y="14"/>
                      <a:pt x="162" y="11"/>
                      <a:pt x="160" y="18"/>
                    </a:cubicBezTo>
                    <a:cubicBezTo>
                      <a:pt x="158" y="17"/>
                      <a:pt x="154" y="15"/>
                      <a:pt x="151" y="16"/>
                    </a:cubicBezTo>
                    <a:cubicBezTo>
                      <a:pt x="148" y="17"/>
                      <a:pt x="147" y="22"/>
                      <a:pt x="144" y="23"/>
                    </a:cubicBezTo>
                    <a:cubicBezTo>
                      <a:pt x="142" y="24"/>
                      <a:pt x="140" y="21"/>
                      <a:pt x="138" y="22"/>
                    </a:cubicBezTo>
                    <a:cubicBezTo>
                      <a:pt x="136" y="23"/>
                      <a:pt x="133" y="27"/>
                      <a:pt x="132" y="29"/>
                    </a:cubicBezTo>
                    <a:cubicBezTo>
                      <a:pt x="127" y="36"/>
                      <a:pt x="129" y="35"/>
                      <a:pt x="135" y="40"/>
                    </a:cubicBezTo>
                    <a:cubicBezTo>
                      <a:pt x="139" y="44"/>
                      <a:pt x="141" y="50"/>
                      <a:pt x="144" y="55"/>
                    </a:cubicBezTo>
                    <a:cubicBezTo>
                      <a:pt x="139" y="49"/>
                      <a:pt x="133" y="40"/>
                      <a:pt x="126" y="38"/>
                    </a:cubicBezTo>
                    <a:cubicBezTo>
                      <a:pt x="113" y="35"/>
                      <a:pt x="110" y="45"/>
                      <a:pt x="100" y="51"/>
                    </a:cubicBezTo>
                    <a:cubicBezTo>
                      <a:pt x="102" y="53"/>
                      <a:pt x="102" y="55"/>
                      <a:pt x="102" y="57"/>
                    </a:cubicBezTo>
                    <a:cubicBezTo>
                      <a:pt x="92" y="56"/>
                      <a:pt x="94" y="62"/>
                      <a:pt x="89" y="68"/>
                    </a:cubicBezTo>
                    <a:cubicBezTo>
                      <a:pt x="85" y="74"/>
                      <a:pt x="82" y="72"/>
                      <a:pt x="80" y="78"/>
                    </a:cubicBezTo>
                    <a:cubicBezTo>
                      <a:pt x="79" y="82"/>
                      <a:pt x="77" y="86"/>
                      <a:pt x="81" y="89"/>
                    </a:cubicBezTo>
                    <a:cubicBezTo>
                      <a:pt x="84" y="91"/>
                      <a:pt x="86" y="89"/>
                      <a:pt x="89" y="90"/>
                    </a:cubicBezTo>
                    <a:cubicBezTo>
                      <a:pt x="95" y="90"/>
                      <a:pt x="99" y="93"/>
                      <a:pt x="104" y="95"/>
                    </a:cubicBezTo>
                    <a:cubicBezTo>
                      <a:pt x="94" y="94"/>
                      <a:pt x="79" y="87"/>
                      <a:pt x="69" y="93"/>
                    </a:cubicBezTo>
                    <a:cubicBezTo>
                      <a:pt x="63" y="97"/>
                      <a:pt x="62" y="104"/>
                      <a:pt x="58" y="109"/>
                    </a:cubicBezTo>
                    <a:cubicBezTo>
                      <a:pt x="56" y="113"/>
                      <a:pt x="54" y="114"/>
                      <a:pt x="53" y="118"/>
                    </a:cubicBezTo>
                    <a:cubicBezTo>
                      <a:pt x="52" y="121"/>
                      <a:pt x="53" y="123"/>
                      <a:pt x="52" y="125"/>
                    </a:cubicBezTo>
                    <a:cubicBezTo>
                      <a:pt x="51" y="127"/>
                      <a:pt x="48" y="127"/>
                      <a:pt x="47" y="129"/>
                    </a:cubicBezTo>
                    <a:cubicBezTo>
                      <a:pt x="45" y="135"/>
                      <a:pt x="48" y="140"/>
                      <a:pt x="47" y="146"/>
                    </a:cubicBezTo>
                    <a:cubicBezTo>
                      <a:pt x="50" y="147"/>
                      <a:pt x="54" y="147"/>
                      <a:pt x="57" y="147"/>
                    </a:cubicBezTo>
                    <a:cubicBezTo>
                      <a:pt x="51" y="148"/>
                      <a:pt x="46" y="148"/>
                      <a:pt x="44" y="153"/>
                    </a:cubicBezTo>
                    <a:cubicBezTo>
                      <a:pt x="42" y="158"/>
                      <a:pt x="45" y="170"/>
                      <a:pt x="46" y="175"/>
                    </a:cubicBezTo>
                    <a:cubicBezTo>
                      <a:pt x="46" y="179"/>
                      <a:pt x="47" y="184"/>
                      <a:pt x="52" y="185"/>
                    </a:cubicBezTo>
                    <a:cubicBezTo>
                      <a:pt x="57" y="187"/>
                      <a:pt x="59" y="183"/>
                      <a:pt x="61" y="181"/>
                    </a:cubicBezTo>
                    <a:cubicBezTo>
                      <a:pt x="56" y="188"/>
                      <a:pt x="59" y="204"/>
                      <a:pt x="66" y="199"/>
                    </a:cubicBezTo>
                    <a:cubicBezTo>
                      <a:pt x="66" y="208"/>
                      <a:pt x="71" y="208"/>
                      <a:pt x="75" y="213"/>
                    </a:cubicBezTo>
                    <a:cubicBezTo>
                      <a:pt x="81" y="220"/>
                      <a:pt x="82" y="225"/>
                      <a:pt x="91" y="217"/>
                    </a:cubicBezTo>
                    <a:cubicBezTo>
                      <a:pt x="89" y="224"/>
                      <a:pt x="85" y="230"/>
                      <a:pt x="92" y="235"/>
                    </a:cubicBezTo>
                    <a:cubicBezTo>
                      <a:pt x="95" y="237"/>
                      <a:pt x="99" y="237"/>
                      <a:pt x="102" y="237"/>
                    </a:cubicBezTo>
                    <a:cubicBezTo>
                      <a:pt x="106" y="238"/>
                      <a:pt x="107" y="240"/>
                      <a:pt x="110" y="241"/>
                    </a:cubicBezTo>
                    <a:cubicBezTo>
                      <a:pt x="126" y="249"/>
                      <a:pt x="124" y="222"/>
                      <a:pt x="129" y="213"/>
                    </a:cubicBezTo>
                    <a:cubicBezTo>
                      <a:pt x="132" y="208"/>
                      <a:pt x="135" y="207"/>
                      <a:pt x="134" y="213"/>
                    </a:cubicBezTo>
                    <a:cubicBezTo>
                      <a:pt x="133" y="218"/>
                      <a:pt x="131" y="223"/>
                      <a:pt x="129" y="228"/>
                    </a:cubicBezTo>
                    <a:cubicBezTo>
                      <a:pt x="128" y="234"/>
                      <a:pt x="122" y="243"/>
                      <a:pt x="129" y="247"/>
                    </a:cubicBezTo>
                    <a:cubicBezTo>
                      <a:pt x="135" y="251"/>
                      <a:pt x="142" y="250"/>
                      <a:pt x="146" y="244"/>
                    </a:cubicBezTo>
                    <a:cubicBezTo>
                      <a:pt x="147" y="246"/>
                      <a:pt x="148" y="250"/>
                      <a:pt x="150" y="251"/>
                    </a:cubicBezTo>
                    <a:cubicBezTo>
                      <a:pt x="152" y="252"/>
                      <a:pt x="155" y="251"/>
                      <a:pt x="156" y="251"/>
                    </a:cubicBezTo>
                    <a:cubicBezTo>
                      <a:pt x="162" y="255"/>
                      <a:pt x="161" y="258"/>
                      <a:pt x="170" y="257"/>
                    </a:cubicBezTo>
                    <a:cubicBezTo>
                      <a:pt x="176" y="257"/>
                      <a:pt x="180" y="259"/>
                      <a:pt x="185" y="262"/>
                    </a:cubicBezTo>
                    <a:cubicBezTo>
                      <a:pt x="192" y="265"/>
                      <a:pt x="195" y="261"/>
                      <a:pt x="202" y="261"/>
                    </a:cubicBezTo>
                    <a:cubicBezTo>
                      <a:pt x="203" y="258"/>
                      <a:pt x="203" y="255"/>
                      <a:pt x="202" y="252"/>
                    </a:cubicBezTo>
                    <a:cubicBezTo>
                      <a:pt x="204" y="254"/>
                      <a:pt x="205" y="255"/>
                      <a:pt x="207" y="257"/>
                    </a:cubicBezTo>
                    <a:cubicBezTo>
                      <a:pt x="209" y="255"/>
                      <a:pt x="211" y="252"/>
                      <a:pt x="212" y="250"/>
                    </a:cubicBezTo>
                    <a:cubicBezTo>
                      <a:pt x="210" y="257"/>
                      <a:pt x="213" y="262"/>
                      <a:pt x="220" y="262"/>
                    </a:cubicBezTo>
                    <a:cubicBezTo>
                      <a:pt x="224" y="262"/>
                      <a:pt x="229" y="259"/>
                      <a:pt x="233" y="258"/>
                    </a:cubicBezTo>
                    <a:cubicBezTo>
                      <a:pt x="234" y="258"/>
                      <a:pt x="237" y="258"/>
                      <a:pt x="239" y="257"/>
                    </a:cubicBezTo>
                    <a:cubicBezTo>
                      <a:pt x="241" y="257"/>
                      <a:pt x="243" y="254"/>
                      <a:pt x="246" y="254"/>
                    </a:cubicBezTo>
                    <a:cubicBezTo>
                      <a:pt x="248" y="253"/>
                      <a:pt x="251" y="257"/>
                      <a:pt x="253" y="257"/>
                    </a:cubicBezTo>
                    <a:cubicBezTo>
                      <a:pt x="256" y="257"/>
                      <a:pt x="255" y="255"/>
                      <a:pt x="258" y="254"/>
                    </a:cubicBezTo>
                    <a:cubicBezTo>
                      <a:pt x="259" y="253"/>
                      <a:pt x="258" y="250"/>
                      <a:pt x="259" y="250"/>
                    </a:cubicBezTo>
                    <a:cubicBezTo>
                      <a:pt x="260" y="249"/>
                      <a:pt x="261" y="250"/>
                      <a:pt x="262" y="249"/>
                    </a:cubicBezTo>
                    <a:cubicBezTo>
                      <a:pt x="265" y="248"/>
                      <a:pt x="267" y="249"/>
                      <a:pt x="270" y="246"/>
                    </a:cubicBezTo>
                    <a:cubicBezTo>
                      <a:pt x="272" y="244"/>
                      <a:pt x="273" y="239"/>
                      <a:pt x="275" y="236"/>
                    </a:cubicBezTo>
                    <a:cubicBezTo>
                      <a:pt x="277" y="232"/>
                      <a:pt x="278" y="232"/>
                      <a:pt x="278" y="228"/>
                    </a:cubicBezTo>
                    <a:cubicBezTo>
                      <a:pt x="277" y="220"/>
                      <a:pt x="277" y="211"/>
                      <a:pt x="275" y="204"/>
                    </a:cubicBezTo>
                    <a:cubicBezTo>
                      <a:pt x="274" y="201"/>
                      <a:pt x="272" y="198"/>
                      <a:pt x="272" y="196"/>
                    </a:cubicBezTo>
                    <a:cubicBezTo>
                      <a:pt x="272" y="193"/>
                      <a:pt x="274" y="191"/>
                      <a:pt x="273" y="188"/>
                    </a:cubicBezTo>
                    <a:cubicBezTo>
                      <a:pt x="273" y="185"/>
                      <a:pt x="271" y="179"/>
                      <a:pt x="270" y="177"/>
                    </a:cubicBezTo>
                    <a:cubicBezTo>
                      <a:pt x="269" y="173"/>
                      <a:pt x="264" y="158"/>
                      <a:pt x="260" y="149"/>
                    </a:cubicBezTo>
                    <a:cubicBezTo>
                      <a:pt x="261" y="149"/>
                      <a:pt x="261" y="150"/>
                      <a:pt x="261" y="150"/>
                    </a:cubicBezTo>
                    <a:cubicBezTo>
                      <a:pt x="268" y="163"/>
                      <a:pt x="276" y="180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lose/>
                  </a:path>
                </a:pathLst>
              </a:custGeom>
              <a:solidFill>
                <a:srgbClr val="B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8" name="Freeform 738">
                <a:extLst>
                  <a:ext uri="{FF2B5EF4-FFF2-40B4-BE49-F238E27FC236}">
                    <a16:creationId xmlns:a16="http://schemas.microsoft.com/office/drawing/2014/main" id="{27A67DFE-8E92-4BFA-BF67-4D3E0C2BF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650"/>
                <a:ext cx="2" cy="3"/>
              </a:xfrm>
              <a:custGeom>
                <a:avLst/>
                <a:gdLst>
                  <a:gd name="T0" fmla="*/ 0 w 1"/>
                  <a:gd name="T1" fmla="*/ 0 h 1"/>
                  <a:gd name="T2" fmla="*/ 8 w 1"/>
                  <a:gd name="T3" fmla="*/ 27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69" name="Freeform 739">
                <a:extLst>
                  <a:ext uri="{FF2B5EF4-FFF2-40B4-BE49-F238E27FC236}">
                    <a16:creationId xmlns:a16="http://schemas.microsoft.com/office/drawing/2014/main" id="{A6A5CBBA-E3E4-4B5F-B316-55CFC7C2C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2653"/>
                <a:ext cx="5" cy="10"/>
              </a:xfrm>
              <a:custGeom>
                <a:avLst/>
                <a:gdLst>
                  <a:gd name="T0" fmla="*/ 0 w 2"/>
                  <a:gd name="T1" fmla="*/ 0 h 4"/>
                  <a:gd name="T2" fmla="*/ 33 w 2"/>
                  <a:gd name="T3" fmla="*/ 63 h 4"/>
                  <a:gd name="T4" fmla="*/ 0 w 2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0" name="Freeform 740">
                <a:extLst>
                  <a:ext uri="{FF2B5EF4-FFF2-40B4-BE49-F238E27FC236}">
                    <a16:creationId xmlns:a16="http://schemas.microsoft.com/office/drawing/2014/main" id="{4983BA11-5459-496C-A090-5F1FDADA1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46"/>
                <a:ext cx="2" cy="1"/>
              </a:xfrm>
              <a:custGeom>
                <a:avLst/>
                <a:gdLst>
                  <a:gd name="T0" fmla="*/ 8 w 1"/>
                  <a:gd name="T1" fmla="*/ 0 h 1"/>
                  <a:gd name="T2" fmla="*/ 0 w 1"/>
                  <a:gd name="T3" fmla="*/ 0 h 1"/>
                  <a:gd name="T4" fmla="*/ 8 w 1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1" name="Freeform 741">
                <a:extLst>
                  <a:ext uri="{FF2B5EF4-FFF2-40B4-BE49-F238E27FC236}">
                    <a16:creationId xmlns:a16="http://schemas.microsoft.com/office/drawing/2014/main" id="{20FF0F37-450D-4EC7-BA7C-5CB49FDE6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2648"/>
                <a:ext cx="2" cy="2"/>
              </a:xfrm>
              <a:custGeom>
                <a:avLst/>
                <a:gdLst>
                  <a:gd name="T0" fmla="*/ 8 w 1"/>
                  <a:gd name="T1" fmla="*/ 8 h 1"/>
                  <a:gd name="T2" fmla="*/ 0 w 1"/>
                  <a:gd name="T3" fmla="*/ 0 h 1"/>
                  <a:gd name="T4" fmla="*/ 8 w 1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2" name="Freeform 742">
                <a:extLst>
                  <a:ext uri="{FF2B5EF4-FFF2-40B4-BE49-F238E27FC236}">
                    <a16:creationId xmlns:a16="http://schemas.microsoft.com/office/drawing/2014/main" id="{591D72CB-DCC3-4892-8F5D-86F53891C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5"/>
              </a:xfrm>
              <a:custGeom>
                <a:avLst/>
                <a:gdLst>
                  <a:gd name="T0" fmla="*/ 16 w 2"/>
                  <a:gd name="T1" fmla="*/ 95 h 6"/>
                  <a:gd name="T2" fmla="*/ 0 w 2"/>
                  <a:gd name="T3" fmla="*/ 0 h 6"/>
                  <a:gd name="T4" fmla="*/ 16 w 2"/>
                  <a:gd name="T5" fmla="*/ 95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1" y="2"/>
                      <a:pt x="0" y="0"/>
                    </a:cubicBezTo>
                    <a:cubicBezTo>
                      <a:pt x="1" y="2"/>
                      <a:pt x="2" y="4"/>
                      <a:pt x="2" y="6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3" name="Freeform 743">
                <a:extLst>
                  <a:ext uri="{FF2B5EF4-FFF2-40B4-BE49-F238E27FC236}">
                    <a16:creationId xmlns:a16="http://schemas.microsoft.com/office/drawing/2014/main" id="{C5A76E60-A2C4-4C76-9543-CCBE1F412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646"/>
                <a:ext cx="5" cy="2"/>
              </a:xfrm>
              <a:custGeom>
                <a:avLst/>
                <a:gdLst>
                  <a:gd name="T0" fmla="*/ 33 w 2"/>
                  <a:gd name="T1" fmla="*/ 8 h 1"/>
                  <a:gd name="T2" fmla="*/ 0 w 2"/>
                  <a:gd name="T3" fmla="*/ 0 h 1"/>
                  <a:gd name="T4" fmla="*/ 33 w 2"/>
                  <a:gd name="T5" fmla="*/ 8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4" name="Freeform 744">
                <a:extLst>
                  <a:ext uri="{FF2B5EF4-FFF2-40B4-BE49-F238E27FC236}">
                    <a16:creationId xmlns:a16="http://schemas.microsoft.com/office/drawing/2014/main" id="{E06FD547-9558-4A04-8D82-2E73F0FB2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646"/>
                <a:ext cx="4" cy="1"/>
              </a:xfrm>
              <a:custGeom>
                <a:avLst/>
                <a:gdLst>
                  <a:gd name="T0" fmla="*/ 0 w 2"/>
                  <a:gd name="T1" fmla="*/ 0 h 1"/>
                  <a:gd name="T2" fmla="*/ 16 w 2"/>
                  <a:gd name="T3" fmla="*/ 0 h 1"/>
                  <a:gd name="T4" fmla="*/ 0 w 2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6C61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5" name="Freeform 745">
                <a:extLst>
                  <a:ext uri="{FF2B5EF4-FFF2-40B4-BE49-F238E27FC236}">
                    <a16:creationId xmlns:a16="http://schemas.microsoft.com/office/drawing/2014/main" id="{0C2C88DD-7FC4-4B08-8F8B-AC5643C95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2868"/>
                <a:ext cx="95" cy="104"/>
              </a:xfrm>
              <a:custGeom>
                <a:avLst/>
                <a:gdLst>
                  <a:gd name="T0" fmla="*/ 445 w 41"/>
                  <a:gd name="T1" fmla="*/ 532 h 42"/>
                  <a:gd name="T2" fmla="*/ 301 w 41"/>
                  <a:gd name="T3" fmla="*/ 626 h 42"/>
                  <a:gd name="T4" fmla="*/ 134 w 41"/>
                  <a:gd name="T5" fmla="*/ 626 h 42"/>
                  <a:gd name="T6" fmla="*/ 28 w 41"/>
                  <a:gd name="T7" fmla="*/ 515 h 42"/>
                  <a:gd name="T8" fmla="*/ 285 w 41"/>
                  <a:gd name="T9" fmla="*/ 0 h 42"/>
                  <a:gd name="T10" fmla="*/ 248 w 41"/>
                  <a:gd name="T11" fmla="*/ 196 h 42"/>
                  <a:gd name="T12" fmla="*/ 510 w 41"/>
                  <a:gd name="T13" fmla="*/ 215 h 42"/>
                  <a:gd name="T14" fmla="*/ 151 w 41"/>
                  <a:gd name="T15" fmla="*/ 287 h 42"/>
                  <a:gd name="T16" fmla="*/ 209 w 41"/>
                  <a:gd name="T17" fmla="*/ 545 h 42"/>
                  <a:gd name="T18" fmla="*/ 445 w 41"/>
                  <a:gd name="T19" fmla="*/ 532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36" y="35"/>
                    </a:moveTo>
                    <a:cubicBezTo>
                      <a:pt x="32" y="37"/>
                      <a:pt x="28" y="40"/>
                      <a:pt x="24" y="41"/>
                    </a:cubicBezTo>
                    <a:cubicBezTo>
                      <a:pt x="20" y="42"/>
                      <a:pt x="16" y="41"/>
                      <a:pt x="11" y="41"/>
                    </a:cubicBezTo>
                    <a:cubicBezTo>
                      <a:pt x="4" y="42"/>
                      <a:pt x="0" y="42"/>
                      <a:pt x="2" y="34"/>
                    </a:cubicBezTo>
                    <a:cubicBezTo>
                      <a:pt x="6" y="21"/>
                      <a:pt x="15" y="11"/>
                      <a:pt x="23" y="0"/>
                    </a:cubicBezTo>
                    <a:cubicBezTo>
                      <a:pt x="19" y="4"/>
                      <a:pt x="16" y="9"/>
                      <a:pt x="20" y="13"/>
                    </a:cubicBezTo>
                    <a:cubicBezTo>
                      <a:pt x="26" y="19"/>
                      <a:pt x="35" y="15"/>
                      <a:pt x="41" y="14"/>
                    </a:cubicBezTo>
                    <a:cubicBezTo>
                      <a:pt x="33" y="19"/>
                      <a:pt x="21" y="25"/>
                      <a:pt x="12" y="19"/>
                    </a:cubicBezTo>
                    <a:cubicBezTo>
                      <a:pt x="12" y="27"/>
                      <a:pt x="7" y="33"/>
                      <a:pt x="17" y="36"/>
                    </a:cubicBezTo>
                    <a:cubicBezTo>
                      <a:pt x="22" y="38"/>
                      <a:pt x="35" y="38"/>
                      <a:pt x="36" y="35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6" name="Freeform 746">
                <a:extLst>
                  <a:ext uri="{FF2B5EF4-FFF2-40B4-BE49-F238E27FC236}">
                    <a16:creationId xmlns:a16="http://schemas.microsoft.com/office/drawing/2014/main" id="{9A244C10-5DD0-4BBC-B472-EC9011FC0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658"/>
                <a:ext cx="232" cy="250"/>
              </a:xfrm>
              <a:custGeom>
                <a:avLst/>
                <a:gdLst>
                  <a:gd name="T0" fmla="*/ 49 w 100"/>
                  <a:gd name="T1" fmla="*/ 1532 h 101"/>
                  <a:gd name="T2" fmla="*/ 102 w 100"/>
                  <a:gd name="T3" fmla="*/ 1317 h 101"/>
                  <a:gd name="T4" fmla="*/ 209 w 100"/>
                  <a:gd name="T5" fmla="*/ 1337 h 101"/>
                  <a:gd name="T6" fmla="*/ 376 w 100"/>
                  <a:gd name="T7" fmla="*/ 1304 h 101"/>
                  <a:gd name="T8" fmla="*/ 313 w 100"/>
                  <a:gd name="T9" fmla="*/ 1079 h 101"/>
                  <a:gd name="T10" fmla="*/ 652 w 100"/>
                  <a:gd name="T11" fmla="*/ 894 h 101"/>
                  <a:gd name="T12" fmla="*/ 522 w 100"/>
                  <a:gd name="T13" fmla="*/ 881 h 101"/>
                  <a:gd name="T14" fmla="*/ 587 w 100"/>
                  <a:gd name="T15" fmla="*/ 743 h 101"/>
                  <a:gd name="T16" fmla="*/ 747 w 100"/>
                  <a:gd name="T17" fmla="*/ 649 h 101"/>
                  <a:gd name="T18" fmla="*/ 889 w 100"/>
                  <a:gd name="T19" fmla="*/ 391 h 101"/>
                  <a:gd name="T20" fmla="*/ 1097 w 100"/>
                  <a:gd name="T21" fmla="*/ 166 h 101"/>
                  <a:gd name="T22" fmla="*/ 1199 w 100"/>
                  <a:gd name="T23" fmla="*/ 30 h 101"/>
                  <a:gd name="T24" fmla="*/ 909 w 100"/>
                  <a:gd name="T25" fmla="*/ 245 h 101"/>
                  <a:gd name="T26" fmla="*/ 485 w 100"/>
                  <a:gd name="T27" fmla="*/ 681 h 101"/>
                  <a:gd name="T28" fmla="*/ 285 w 100"/>
                  <a:gd name="T29" fmla="*/ 938 h 101"/>
                  <a:gd name="T30" fmla="*/ 49 w 100"/>
                  <a:gd name="T31" fmla="*/ 1275 h 10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" h="101">
                    <a:moveTo>
                      <a:pt x="4" y="101"/>
                    </a:moveTo>
                    <a:cubicBezTo>
                      <a:pt x="0" y="98"/>
                      <a:pt x="4" y="88"/>
                      <a:pt x="8" y="87"/>
                    </a:cubicBezTo>
                    <a:cubicBezTo>
                      <a:pt x="9" y="87"/>
                      <a:pt x="15" y="88"/>
                      <a:pt x="17" y="88"/>
                    </a:cubicBezTo>
                    <a:cubicBezTo>
                      <a:pt x="21" y="88"/>
                      <a:pt x="26" y="87"/>
                      <a:pt x="30" y="86"/>
                    </a:cubicBezTo>
                    <a:cubicBezTo>
                      <a:pt x="19" y="86"/>
                      <a:pt x="20" y="80"/>
                      <a:pt x="25" y="71"/>
                    </a:cubicBezTo>
                    <a:cubicBezTo>
                      <a:pt x="30" y="62"/>
                      <a:pt x="41" y="60"/>
                      <a:pt x="52" y="59"/>
                    </a:cubicBezTo>
                    <a:cubicBezTo>
                      <a:pt x="48" y="59"/>
                      <a:pt x="44" y="61"/>
                      <a:pt x="42" y="58"/>
                    </a:cubicBezTo>
                    <a:cubicBezTo>
                      <a:pt x="40" y="55"/>
                      <a:pt x="45" y="50"/>
                      <a:pt x="47" y="49"/>
                    </a:cubicBezTo>
                    <a:cubicBezTo>
                      <a:pt x="51" y="46"/>
                      <a:pt x="56" y="46"/>
                      <a:pt x="60" y="43"/>
                    </a:cubicBezTo>
                    <a:cubicBezTo>
                      <a:pt x="54" y="39"/>
                      <a:pt x="66" y="27"/>
                      <a:pt x="71" y="26"/>
                    </a:cubicBezTo>
                    <a:cubicBezTo>
                      <a:pt x="66" y="20"/>
                      <a:pt x="84" y="13"/>
                      <a:pt x="88" y="11"/>
                    </a:cubicBezTo>
                    <a:cubicBezTo>
                      <a:pt x="89" y="10"/>
                      <a:pt x="100" y="5"/>
                      <a:pt x="96" y="2"/>
                    </a:cubicBezTo>
                    <a:cubicBezTo>
                      <a:pt x="92" y="0"/>
                      <a:pt x="75" y="14"/>
                      <a:pt x="73" y="16"/>
                    </a:cubicBezTo>
                    <a:cubicBezTo>
                      <a:pt x="61" y="25"/>
                      <a:pt x="50" y="34"/>
                      <a:pt x="39" y="45"/>
                    </a:cubicBezTo>
                    <a:cubicBezTo>
                      <a:pt x="33" y="50"/>
                      <a:pt x="29" y="56"/>
                      <a:pt x="23" y="62"/>
                    </a:cubicBezTo>
                    <a:cubicBezTo>
                      <a:pt x="17" y="69"/>
                      <a:pt x="11" y="78"/>
                      <a:pt x="4" y="8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7" name="Freeform 747">
                <a:extLst>
                  <a:ext uri="{FF2B5EF4-FFF2-40B4-BE49-F238E27FC236}">
                    <a16:creationId xmlns:a16="http://schemas.microsoft.com/office/drawing/2014/main" id="{14C0F67F-1D00-4EFA-ABF6-C65B1A374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591"/>
                <a:ext cx="37" cy="30"/>
              </a:xfrm>
              <a:custGeom>
                <a:avLst/>
                <a:gdLst>
                  <a:gd name="T0" fmla="*/ 0 w 16"/>
                  <a:gd name="T1" fmla="*/ 188 h 12"/>
                  <a:gd name="T2" fmla="*/ 171 w 16"/>
                  <a:gd name="T3" fmla="*/ 158 h 12"/>
                  <a:gd name="T4" fmla="*/ 199 w 16"/>
                  <a:gd name="T5" fmla="*/ 33 h 12"/>
                  <a:gd name="T6" fmla="*/ 102 w 16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12"/>
                    </a:moveTo>
                    <a:cubicBezTo>
                      <a:pt x="5" y="11"/>
                      <a:pt x="9" y="10"/>
                      <a:pt x="14" y="10"/>
                    </a:cubicBezTo>
                    <a:cubicBezTo>
                      <a:pt x="12" y="7"/>
                      <a:pt x="13" y="4"/>
                      <a:pt x="16" y="2"/>
                    </a:cubicBezTo>
                    <a:cubicBezTo>
                      <a:pt x="13" y="2"/>
                      <a:pt x="10" y="2"/>
                      <a:pt x="8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8" name="Freeform 748">
                <a:extLst>
                  <a:ext uri="{FF2B5EF4-FFF2-40B4-BE49-F238E27FC236}">
                    <a16:creationId xmlns:a16="http://schemas.microsoft.com/office/drawing/2014/main" id="{2339F0A0-382F-46AB-846F-AEED3B123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2594"/>
                <a:ext cx="44" cy="44"/>
              </a:xfrm>
              <a:custGeom>
                <a:avLst/>
                <a:gdLst>
                  <a:gd name="T0" fmla="*/ 0 w 19"/>
                  <a:gd name="T1" fmla="*/ 0 h 18"/>
                  <a:gd name="T2" fmla="*/ 74 w 19"/>
                  <a:gd name="T3" fmla="*/ 132 h 18"/>
                  <a:gd name="T4" fmla="*/ 225 w 19"/>
                  <a:gd name="T5" fmla="*/ 264 h 18"/>
                  <a:gd name="T6" fmla="*/ 236 w 19"/>
                  <a:gd name="T7" fmla="*/ 90 h 18"/>
                  <a:gd name="T8" fmla="*/ 49 w 19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cubicBezTo>
                      <a:pt x="2" y="3"/>
                      <a:pt x="5" y="6"/>
                      <a:pt x="6" y="9"/>
                    </a:cubicBezTo>
                    <a:cubicBezTo>
                      <a:pt x="11" y="5"/>
                      <a:pt x="16" y="15"/>
                      <a:pt x="18" y="18"/>
                    </a:cubicBezTo>
                    <a:cubicBezTo>
                      <a:pt x="17" y="14"/>
                      <a:pt x="18" y="10"/>
                      <a:pt x="19" y="6"/>
                    </a:cubicBezTo>
                    <a:cubicBezTo>
                      <a:pt x="15" y="7"/>
                      <a:pt x="5" y="4"/>
                      <a:pt x="4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79" name="Freeform 749">
                <a:extLst>
                  <a:ext uri="{FF2B5EF4-FFF2-40B4-BE49-F238E27FC236}">
                    <a16:creationId xmlns:a16="http://schemas.microsoft.com/office/drawing/2014/main" id="{343A7566-C543-47EA-82F9-2403E4BE1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581"/>
                <a:ext cx="63" cy="35"/>
              </a:xfrm>
              <a:custGeom>
                <a:avLst/>
                <a:gdLst>
                  <a:gd name="T0" fmla="*/ 0 w 27"/>
                  <a:gd name="T1" fmla="*/ 50 h 14"/>
                  <a:gd name="T2" fmla="*/ 240 w 27"/>
                  <a:gd name="T3" fmla="*/ 220 h 14"/>
                  <a:gd name="T4" fmla="*/ 240 w 27"/>
                  <a:gd name="T5" fmla="*/ 188 h 14"/>
                  <a:gd name="T6" fmla="*/ 343 w 27"/>
                  <a:gd name="T7" fmla="*/ 208 h 14"/>
                  <a:gd name="T8" fmla="*/ 180 w 27"/>
                  <a:gd name="T9" fmla="*/ 95 h 14"/>
                  <a:gd name="T10" fmla="*/ 343 w 27"/>
                  <a:gd name="T11" fmla="*/ 50 h 14"/>
                  <a:gd name="T12" fmla="*/ 217 w 27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0" y="3"/>
                    </a:moveTo>
                    <a:cubicBezTo>
                      <a:pt x="4" y="11"/>
                      <a:pt x="14" y="7"/>
                      <a:pt x="19" y="14"/>
                    </a:cubicBezTo>
                    <a:cubicBezTo>
                      <a:pt x="19" y="13"/>
                      <a:pt x="19" y="13"/>
                      <a:pt x="19" y="12"/>
                    </a:cubicBezTo>
                    <a:cubicBezTo>
                      <a:pt x="22" y="11"/>
                      <a:pt x="26" y="11"/>
                      <a:pt x="27" y="13"/>
                    </a:cubicBezTo>
                    <a:cubicBezTo>
                      <a:pt x="25" y="11"/>
                      <a:pt x="15" y="10"/>
                      <a:pt x="14" y="6"/>
                    </a:cubicBezTo>
                    <a:cubicBezTo>
                      <a:pt x="14" y="1"/>
                      <a:pt x="24" y="3"/>
                      <a:pt x="27" y="3"/>
                    </a:cubicBezTo>
                    <a:cubicBezTo>
                      <a:pt x="24" y="2"/>
                      <a:pt x="20" y="2"/>
                      <a:pt x="17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0" name="Freeform 750">
                <a:extLst>
                  <a:ext uri="{FF2B5EF4-FFF2-40B4-BE49-F238E27FC236}">
                    <a16:creationId xmlns:a16="http://schemas.microsoft.com/office/drawing/2014/main" id="{1641769C-E566-4522-84DB-5006E3358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601"/>
                <a:ext cx="28" cy="134"/>
              </a:xfrm>
              <a:custGeom>
                <a:avLst/>
                <a:gdLst>
                  <a:gd name="T0" fmla="*/ 0 w 12"/>
                  <a:gd name="T1" fmla="*/ 136 h 54"/>
                  <a:gd name="T2" fmla="*/ 49 w 12"/>
                  <a:gd name="T3" fmla="*/ 474 h 54"/>
                  <a:gd name="T4" fmla="*/ 0 w 12"/>
                  <a:gd name="T5" fmla="*/ 826 h 54"/>
                  <a:gd name="T6" fmla="*/ 65 w 12"/>
                  <a:gd name="T7" fmla="*/ 598 h 54"/>
                  <a:gd name="T8" fmla="*/ 126 w 12"/>
                  <a:gd name="T9" fmla="*/ 457 h 54"/>
                  <a:gd name="T10" fmla="*/ 126 w 12"/>
                  <a:gd name="T11" fmla="*/ 278 h 54"/>
                  <a:gd name="T12" fmla="*/ 86 w 12"/>
                  <a:gd name="T13" fmla="*/ 104 h 54"/>
                  <a:gd name="T14" fmla="*/ 0 w 1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54">
                    <a:moveTo>
                      <a:pt x="0" y="9"/>
                    </a:moveTo>
                    <a:cubicBezTo>
                      <a:pt x="0" y="17"/>
                      <a:pt x="2" y="23"/>
                      <a:pt x="4" y="31"/>
                    </a:cubicBezTo>
                    <a:cubicBezTo>
                      <a:pt x="7" y="40"/>
                      <a:pt x="1" y="46"/>
                      <a:pt x="0" y="54"/>
                    </a:cubicBezTo>
                    <a:cubicBezTo>
                      <a:pt x="3" y="51"/>
                      <a:pt x="3" y="43"/>
                      <a:pt x="5" y="39"/>
                    </a:cubicBezTo>
                    <a:cubicBezTo>
                      <a:pt x="6" y="35"/>
                      <a:pt x="9" y="33"/>
                      <a:pt x="10" y="30"/>
                    </a:cubicBezTo>
                    <a:cubicBezTo>
                      <a:pt x="12" y="26"/>
                      <a:pt x="6" y="22"/>
                      <a:pt x="10" y="18"/>
                    </a:cubicBezTo>
                    <a:cubicBezTo>
                      <a:pt x="6" y="16"/>
                      <a:pt x="8" y="11"/>
                      <a:pt x="7" y="7"/>
                    </a:cubicBezTo>
                    <a:cubicBezTo>
                      <a:pt x="5" y="4"/>
                      <a:pt x="2" y="2"/>
                      <a:pt x="0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1" name="Freeform 751">
                <a:extLst>
                  <a:ext uri="{FF2B5EF4-FFF2-40B4-BE49-F238E27FC236}">
                    <a16:creationId xmlns:a16="http://schemas.microsoft.com/office/drawing/2014/main" id="{0278177B-A54F-423A-8DAD-A9787E1A6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3034"/>
                <a:ext cx="250" cy="329"/>
              </a:xfrm>
              <a:custGeom>
                <a:avLst/>
                <a:gdLst>
                  <a:gd name="T0" fmla="*/ 896 w 108"/>
                  <a:gd name="T1" fmla="*/ 1848 h 133"/>
                  <a:gd name="T2" fmla="*/ 1056 w 108"/>
                  <a:gd name="T3" fmla="*/ 1831 h 133"/>
                  <a:gd name="T4" fmla="*/ 1340 w 108"/>
                  <a:gd name="T5" fmla="*/ 1242 h 133"/>
                  <a:gd name="T6" fmla="*/ 1178 w 108"/>
                  <a:gd name="T7" fmla="*/ 228 h 133"/>
                  <a:gd name="T8" fmla="*/ 1113 w 108"/>
                  <a:gd name="T9" fmla="*/ 0 h 133"/>
                  <a:gd name="T10" fmla="*/ 1093 w 108"/>
                  <a:gd name="T11" fmla="*/ 62 h 133"/>
                  <a:gd name="T12" fmla="*/ 1067 w 108"/>
                  <a:gd name="T13" fmla="*/ 215 h 133"/>
                  <a:gd name="T14" fmla="*/ 1067 w 108"/>
                  <a:gd name="T15" fmla="*/ 228 h 133"/>
                  <a:gd name="T16" fmla="*/ 1067 w 108"/>
                  <a:gd name="T17" fmla="*/ 228 h 133"/>
                  <a:gd name="T18" fmla="*/ 1113 w 108"/>
                  <a:gd name="T19" fmla="*/ 299 h 133"/>
                  <a:gd name="T20" fmla="*/ 1130 w 108"/>
                  <a:gd name="T21" fmla="*/ 482 h 133"/>
                  <a:gd name="T22" fmla="*/ 1141 w 108"/>
                  <a:gd name="T23" fmla="*/ 680 h 133"/>
                  <a:gd name="T24" fmla="*/ 1104 w 108"/>
                  <a:gd name="T25" fmla="*/ 789 h 133"/>
                  <a:gd name="T26" fmla="*/ 1067 w 108"/>
                  <a:gd name="T27" fmla="*/ 905 h 133"/>
                  <a:gd name="T28" fmla="*/ 1039 w 108"/>
                  <a:gd name="T29" fmla="*/ 935 h 133"/>
                  <a:gd name="T30" fmla="*/ 1104 w 108"/>
                  <a:gd name="T31" fmla="*/ 1573 h 133"/>
                  <a:gd name="T32" fmla="*/ 1007 w 108"/>
                  <a:gd name="T33" fmla="*/ 1603 h 133"/>
                  <a:gd name="T34" fmla="*/ 868 w 108"/>
                  <a:gd name="T35" fmla="*/ 1108 h 133"/>
                  <a:gd name="T36" fmla="*/ 831 w 108"/>
                  <a:gd name="T37" fmla="*/ 1121 h 133"/>
                  <a:gd name="T38" fmla="*/ 819 w 108"/>
                  <a:gd name="T39" fmla="*/ 1121 h 133"/>
                  <a:gd name="T40" fmla="*/ 933 w 108"/>
                  <a:gd name="T41" fmla="*/ 1450 h 133"/>
                  <a:gd name="T42" fmla="*/ 905 w 108"/>
                  <a:gd name="T43" fmla="*/ 1739 h 133"/>
                  <a:gd name="T44" fmla="*/ 771 w 108"/>
                  <a:gd name="T45" fmla="*/ 1714 h 133"/>
                  <a:gd name="T46" fmla="*/ 718 w 108"/>
                  <a:gd name="T47" fmla="*/ 1304 h 133"/>
                  <a:gd name="T48" fmla="*/ 697 w 108"/>
                  <a:gd name="T49" fmla="*/ 1769 h 133"/>
                  <a:gd name="T50" fmla="*/ 472 w 108"/>
                  <a:gd name="T51" fmla="*/ 1395 h 133"/>
                  <a:gd name="T52" fmla="*/ 472 w 108"/>
                  <a:gd name="T53" fmla="*/ 1694 h 133"/>
                  <a:gd name="T54" fmla="*/ 407 w 108"/>
                  <a:gd name="T55" fmla="*/ 1769 h 133"/>
                  <a:gd name="T56" fmla="*/ 347 w 108"/>
                  <a:gd name="T57" fmla="*/ 1573 h 133"/>
                  <a:gd name="T58" fmla="*/ 262 w 108"/>
                  <a:gd name="T59" fmla="*/ 1395 h 133"/>
                  <a:gd name="T60" fmla="*/ 285 w 108"/>
                  <a:gd name="T61" fmla="*/ 1224 h 133"/>
                  <a:gd name="T62" fmla="*/ 208 w 108"/>
                  <a:gd name="T63" fmla="*/ 1121 h 133"/>
                  <a:gd name="T64" fmla="*/ 199 w 108"/>
                  <a:gd name="T65" fmla="*/ 1180 h 133"/>
                  <a:gd name="T66" fmla="*/ 199 w 108"/>
                  <a:gd name="T67" fmla="*/ 1180 h 133"/>
                  <a:gd name="T68" fmla="*/ 150 w 108"/>
                  <a:gd name="T69" fmla="*/ 1378 h 133"/>
                  <a:gd name="T70" fmla="*/ 188 w 108"/>
                  <a:gd name="T71" fmla="*/ 1652 h 133"/>
                  <a:gd name="T72" fmla="*/ 123 w 108"/>
                  <a:gd name="T73" fmla="*/ 1786 h 133"/>
                  <a:gd name="T74" fmla="*/ 37 w 108"/>
                  <a:gd name="T75" fmla="*/ 1623 h 133"/>
                  <a:gd name="T76" fmla="*/ 12 w 108"/>
                  <a:gd name="T77" fmla="*/ 1482 h 133"/>
                  <a:gd name="T78" fmla="*/ 0 w 108"/>
                  <a:gd name="T79" fmla="*/ 1878 h 133"/>
                  <a:gd name="T80" fmla="*/ 12 w 108"/>
                  <a:gd name="T81" fmla="*/ 1878 h 133"/>
                  <a:gd name="T82" fmla="*/ 171 w 108"/>
                  <a:gd name="T83" fmla="*/ 1952 h 133"/>
                  <a:gd name="T84" fmla="*/ 262 w 108"/>
                  <a:gd name="T85" fmla="*/ 1922 h 133"/>
                  <a:gd name="T86" fmla="*/ 359 w 108"/>
                  <a:gd name="T87" fmla="*/ 1910 h 133"/>
                  <a:gd name="T88" fmla="*/ 632 w 108"/>
                  <a:gd name="T89" fmla="*/ 1878 h 133"/>
                  <a:gd name="T90" fmla="*/ 896 w 108"/>
                  <a:gd name="T91" fmla="*/ 1848 h 13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108" h="133">
                    <a:moveTo>
                      <a:pt x="72" y="122"/>
                    </a:moveTo>
                    <a:cubicBezTo>
                      <a:pt x="77" y="120"/>
                      <a:pt x="80" y="123"/>
                      <a:pt x="85" y="121"/>
                    </a:cubicBezTo>
                    <a:cubicBezTo>
                      <a:pt x="93" y="118"/>
                      <a:pt x="105" y="92"/>
                      <a:pt x="108" y="82"/>
                    </a:cubicBezTo>
                    <a:cubicBezTo>
                      <a:pt x="105" y="62"/>
                      <a:pt x="99" y="30"/>
                      <a:pt x="95" y="15"/>
                    </a:cubicBezTo>
                    <a:cubicBezTo>
                      <a:pt x="93" y="10"/>
                      <a:pt x="92" y="5"/>
                      <a:pt x="90" y="0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7"/>
                      <a:pt x="86" y="12"/>
                      <a:pt x="86" y="14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7" y="17"/>
                      <a:pt x="90" y="18"/>
                      <a:pt x="90" y="20"/>
                    </a:cubicBezTo>
                    <a:cubicBezTo>
                      <a:pt x="92" y="24"/>
                      <a:pt x="91" y="28"/>
                      <a:pt x="91" y="32"/>
                    </a:cubicBezTo>
                    <a:cubicBezTo>
                      <a:pt x="91" y="36"/>
                      <a:pt x="92" y="41"/>
                      <a:pt x="92" y="45"/>
                    </a:cubicBezTo>
                    <a:cubicBezTo>
                      <a:pt x="92" y="49"/>
                      <a:pt x="91" y="49"/>
                      <a:pt x="89" y="52"/>
                    </a:cubicBezTo>
                    <a:cubicBezTo>
                      <a:pt x="89" y="55"/>
                      <a:pt x="88" y="58"/>
                      <a:pt x="86" y="60"/>
                    </a:cubicBezTo>
                    <a:cubicBezTo>
                      <a:pt x="85" y="61"/>
                      <a:pt x="85" y="62"/>
                      <a:pt x="84" y="62"/>
                    </a:cubicBezTo>
                    <a:cubicBezTo>
                      <a:pt x="92" y="73"/>
                      <a:pt x="90" y="92"/>
                      <a:pt x="89" y="104"/>
                    </a:cubicBezTo>
                    <a:cubicBezTo>
                      <a:pt x="89" y="113"/>
                      <a:pt x="82" y="116"/>
                      <a:pt x="81" y="106"/>
                    </a:cubicBezTo>
                    <a:cubicBezTo>
                      <a:pt x="80" y="97"/>
                      <a:pt x="78" y="80"/>
                      <a:pt x="70" y="73"/>
                    </a:cubicBezTo>
                    <a:cubicBezTo>
                      <a:pt x="69" y="73"/>
                      <a:pt x="69" y="74"/>
                      <a:pt x="67" y="74"/>
                    </a:cubicBezTo>
                    <a:cubicBezTo>
                      <a:pt x="67" y="74"/>
                      <a:pt x="67" y="74"/>
                      <a:pt x="66" y="74"/>
                    </a:cubicBezTo>
                    <a:cubicBezTo>
                      <a:pt x="69" y="81"/>
                      <a:pt x="74" y="88"/>
                      <a:pt x="75" y="96"/>
                    </a:cubicBezTo>
                    <a:cubicBezTo>
                      <a:pt x="76" y="101"/>
                      <a:pt x="76" y="111"/>
                      <a:pt x="73" y="115"/>
                    </a:cubicBezTo>
                    <a:cubicBezTo>
                      <a:pt x="69" y="120"/>
                      <a:pt x="62" y="120"/>
                      <a:pt x="62" y="113"/>
                    </a:cubicBezTo>
                    <a:cubicBezTo>
                      <a:pt x="61" y="104"/>
                      <a:pt x="63" y="95"/>
                      <a:pt x="58" y="86"/>
                    </a:cubicBezTo>
                    <a:cubicBezTo>
                      <a:pt x="57" y="93"/>
                      <a:pt x="63" y="112"/>
                      <a:pt x="56" y="117"/>
                    </a:cubicBezTo>
                    <a:cubicBezTo>
                      <a:pt x="45" y="124"/>
                      <a:pt x="38" y="99"/>
                      <a:pt x="38" y="92"/>
                    </a:cubicBezTo>
                    <a:cubicBezTo>
                      <a:pt x="36" y="98"/>
                      <a:pt x="39" y="105"/>
                      <a:pt x="38" y="112"/>
                    </a:cubicBezTo>
                    <a:cubicBezTo>
                      <a:pt x="38" y="115"/>
                      <a:pt x="37" y="117"/>
                      <a:pt x="33" y="117"/>
                    </a:cubicBezTo>
                    <a:cubicBezTo>
                      <a:pt x="27" y="118"/>
                      <a:pt x="28" y="109"/>
                      <a:pt x="28" y="104"/>
                    </a:cubicBezTo>
                    <a:cubicBezTo>
                      <a:pt x="26" y="99"/>
                      <a:pt x="23" y="97"/>
                      <a:pt x="21" y="92"/>
                    </a:cubicBezTo>
                    <a:cubicBezTo>
                      <a:pt x="20" y="88"/>
                      <a:pt x="22" y="84"/>
                      <a:pt x="23" y="81"/>
                    </a:cubicBezTo>
                    <a:cubicBezTo>
                      <a:pt x="27" y="73"/>
                      <a:pt x="23" y="75"/>
                      <a:pt x="17" y="74"/>
                    </a:cubicBezTo>
                    <a:cubicBezTo>
                      <a:pt x="17" y="75"/>
                      <a:pt x="17" y="76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82"/>
                      <a:pt x="12" y="86"/>
                      <a:pt x="12" y="91"/>
                    </a:cubicBezTo>
                    <a:cubicBezTo>
                      <a:pt x="12" y="98"/>
                      <a:pt x="13" y="103"/>
                      <a:pt x="15" y="109"/>
                    </a:cubicBezTo>
                    <a:cubicBezTo>
                      <a:pt x="17" y="115"/>
                      <a:pt x="18" y="123"/>
                      <a:pt x="10" y="118"/>
                    </a:cubicBezTo>
                    <a:cubicBezTo>
                      <a:pt x="6" y="116"/>
                      <a:pt x="4" y="112"/>
                      <a:pt x="3" y="107"/>
                    </a:cubicBezTo>
                    <a:cubicBezTo>
                      <a:pt x="3" y="104"/>
                      <a:pt x="5" y="100"/>
                      <a:pt x="1" y="98"/>
                    </a:cubicBezTo>
                    <a:cubicBezTo>
                      <a:pt x="0" y="107"/>
                      <a:pt x="0" y="115"/>
                      <a:pt x="0" y="124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6" y="125"/>
                      <a:pt x="9" y="128"/>
                      <a:pt x="14" y="129"/>
                    </a:cubicBezTo>
                    <a:cubicBezTo>
                      <a:pt x="12" y="129"/>
                      <a:pt x="23" y="127"/>
                      <a:pt x="21" y="127"/>
                    </a:cubicBezTo>
                    <a:cubicBezTo>
                      <a:pt x="21" y="127"/>
                      <a:pt x="29" y="126"/>
                      <a:pt x="29" y="126"/>
                    </a:cubicBezTo>
                    <a:cubicBezTo>
                      <a:pt x="37" y="127"/>
                      <a:pt x="44" y="130"/>
                      <a:pt x="51" y="124"/>
                    </a:cubicBezTo>
                    <a:cubicBezTo>
                      <a:pt x="55" y="133"/>
                      <a:pt x="66" y="123"/>
                      <a:pt x="72" y="122"/>
                    </a:cubicBezTo>
                    <a:close/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2" name="Freeform 752">
                <a:extLst>
                  <a:ext uri="{FF2B5EF4-FFF2-40B4-BE49-F238E27FC236}">
                    <a16:creationId xmlns:a16="http://schemas.microsoft.com/office/drawing/2014/main" id="{E18FC606-9921-4CC3-8571-045D0DD65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2" y="3242"/>
                <a:ext cx="65" cy="71"/>
              </a:xfrm>
              <a:custGeom>
                <a:avLst/>
                <a:gdLst>
                  <a:gd name="T0" fmla="*/ 0 w 28"/>
                  <a:gd name="T1" fmla="*/ 71 h 29"/>
                  <a:gd name="T2" fmla="*/ 123 w 28"/>
                  <a:gd name="T3" fmla="*/ 365 h 29"/>
                  <a:gd name="T4" fmla="*/ 351 w 28"/>
                  <a:gd name="T5" fmla="*/ 426 h 29"/>
                  <a:gd name="T6" fmla="*/ 274 w 28"/>
                  <a:gd name="T7" fmla="*/ 120 h 29"/>
                  <a:gd name="T8" fmla="*/ 139 w 28"/>
                  <a:gd name="T9" fmla="*/ 223 h 29"/>
                  <a:gd name="T10" fmla="*/ 28 w 28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" h="29">
                    <a:moveTo>
                      <a:pt x="0" y="5"/>
                    </a:moveTo>
                    <a:cubicBezTo>
                      <a:pt x="2" y="13"/>
                      <a:pt x="2" y="20"/>
                      <a:pt x="10" y="25"/>
                    </a:cubicBezTo>
                    <a:cubicBezTo>
                      <a:pt x="16" y="28"/>
                      <a:pt x="22" y="29"/>
                      <a:pt x="28" y="29"/>
                    </a:cubicBezTo>
                    <a:cubicBezTo>
                      <a:pt x="22" y="25"/>
                      <a:pt x="22" y="15"/>
                      <a:pt x="22" y="8"/>
                    </a:cubicBezTo>
                    <a:cubicBezTo>
                      <a:pt x="21" y="16"/>
                      <a:pt x="19" y="21"/>
                      <a:pt x="11" y="15"/>
                    </a:cubicBezTo>
                    <a:cubicBezTo>
                      <a:pt x="7" y="12"/>
                      <a:pt x="2" y="5"/>
                      <a:pt x="2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3" name="Freeform 753">
                <a:extLst>
                  <a:ext uri="{FF2B5EF4-FFF2-40B4-BE49-F238E27FC236}">
                    <a16:creationId xmlns:a16="http://schemas.microsoft.com/office/drawing/2014/main" id="{2458DD4B-8292-4BBF-AE7F-0217BEF82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3212"/>
                <a:ext cx="88" cy="116"/>
              </a:xfrm>
              <a:custGeom>
                <a:avLst/>
                <a:gdLst>
                  <a:gd name="T0" fmla="*/ 435 w 38"/>
                  <a:gd name="T1" fmla="*/ 133 h 47"/>
                  <a:gd name="T2" fmla="*/ 472 w 38"/>
                  <a:gd name="T3" fmla="*/ 706 h 47"/>
                  <a:gd name="T4" fmla="*/ 248 w 38"/>
                  <a:gd name="T5" fmla="*/ 694 h 47"/>
                  <a:gd name="T6" fmla="*/ 0 w 38"/>
                  <a:gd name="T7" fmla="*/ 647 h 47"/>
                  <a:gd name="T8" fmla="*/ 86 w 38"/>
                  <a:gd name="T9" fmla="*/ 407 h 47"/>
                  <a:gd name="T10" fmla="*/ 188 w 38"/>
                  <a:gd name="T11" fmla="*/ 0 h 47"/>
                  <a:gd name="T12" fmla="*/ 225 w 38"/>
                  <a:gd name="T13" fmla="*/ 494 h 47"/>
                  <a:gd name="T14" fmla="*/ 359 w 38"/>
                  <a:gd name="T15" fmla="*/ 511 h 47"/>
                  <a:gd name="T16" fmla="*/ 435 w 38"/>
                  <a:gd name="T17" fmla="*/ 153 h 4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35" y="9"/>
                    </a:moveTo>
                    <a:cubicBezTo>
                      <a:pt x="30" y="22"/>
                      <a:pt x="35" y="35"/>
                      <a:pt x="38" y="47"/>
                    </a:cubicBezTo>
                    <a:cubicBezTo>
                      <a:pt x="32" y="46"/>
                      <a:pt x="26" y="47"/>
                      <a:pt x="20" y="46"/>
                    </a:cubicBezTo>
                    <a:cubicBezTo>
                      <a:pt x="14" y="45"/>
                      <a:pt x="5" y="46"/>
                      <a:pt x="0" y="43"/>
                    </a:cubicBezTo>
                    <a:cubicBezTo>
                      <a:pt x="10" y="41"/>
                      <a:pt x="7" y="34"/>
                      <a:pt x="7" y="27"/>
                    </a:cubicBezTo>
                    <a:cubicBezTo>
                      <a:pt x="7" y="18"/>
                      <a:pt x="13" y="8"/>
                      <a:pt x="15" y="0"/>
                    </a:cubicBezTo>
                    <a:cubicBezTo>
                      <a:pt x="13" y="8"/>
                      <a:pt x="13" y="25"/>
                      <a:pt x="18" y="33"/>
                    </a:cubicBezTo>
                    <a:cubicBezTo>
                      <a:pt x="20" y="38"/>
                      <a:pt x="24" y="40"/>
                      <a:pt x="29" y="34"/>
                    </a:cubicBezTo>
                    <a:cubicBezTo>
                      <a:pt x="34" y="28"/>
                      <a:pt x="30" y="16"/>
                      <a:pt x="35" y="1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4" name="Freeform 754">
                <a:extLst>
                  <a:ext uri="{FF2B5EF4-FFF2-40B4-BE49-F238E27FC236}">
                    <a16:creationId xmlns:a16="http://schemas.microsoft.com/office/drawing/2014/main" id="{5D3ACD4A-6343-449B-9485-B5ED6DE07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3101"/>
                <a:ext cx="21" cy="54"/>
              </a:xfrm>
              <a:custGeom>
                <a:avLst/>
                <a:gdLst>
                  <a:gd name="T0" fmla="*/ 103 w 9"/>
                  <a:gd name="T1" fmla="*/ 0 h 22"/>
                  <a:gd name="T2" fmla="*/ 12 w 9"/>
                  <a:gd name="T3" fmla="*/ 326 h 22"/>
                  <a:gd name="T4" fmla="*/ 28 w 9"/>
                  <a:gd name="T5" fmla="*/ 20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8" y="0"/>
                    </a:moveTo>
                    <a:cubicBezTo>
                      <a:pt x="8" y="7"/>
                      <a:pt x="9" y="18"/>
                      <a:pt x="1" y="22"/>
                    </a:cubicBezTo>
                    <a:cubicBezTo>
                      <a:pt x="0" y="20"/>
                      <a:pt x="1" y="16"/>
                      <a:pt x="2" y="14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5" name="Freeform 755">
                <a:extLst>
                  <a:ext uri="{FF2B5EF4-FFF2-40B4-BE49-F238E27FC236}">
                    <a16:creationId xmlns:a16="http://schemas.microsoft.com/office/drawing/2014/main" id="{2CC7AC24-422E-4AB5-887E-106AE9768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5" y="3170"/>
                <a:ext cx="37" cy="72"/>
              </a:xfrm>
              <a:custGeom>
                <a:avLst/>
                <a:gdLst>
                  <a:gd name="T0" fmla="*/ 187 w 16"/>
                  <a:gd name="T1" fmla="*/ 0 h 29"/>
                  <a:gd name="T2" fmla="*/ 187 w 16"/>
                  <a:gd name="T3" fmla="*/ 137 h 29"/>
                  <a:gd name="T4" fmla="*/ 113 w 16"/>
                  <a:gd name="T5" fmla="*/ 258 h 29"/>
                  <a:gd name="T6" fmla="*/ 74 w 16"/>
                  <a:gd name="T7" fmla="*/ 432 h 29"/>
                  <a:gd name="T8" fmla="*/ 0 w 16"/>
                  <a:gd name="T9" fmla="*/ 444 h 29"/>
                  <a:gd name="T10" fmla="*/ 86 w 16"/>
                  <a:gd name="T11" fmla="*/ 104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5" y="3"/>
                      <a:pt x="16" y="6"/>
                      <a:pt x="15" y="9"/>
                    </a:cubicBezTo>
                    <a:cubicBezTo>
                      <a:pt x="13" y="12"/>
                      <a:pt x="10" y="14"/>
                      <a:pt x="9" y="17"/>
                    </a:cubicBezTo>
                    <a:cubicBezTo>
                      <a:pt x="8" y="20"/>
                      <a:pt x="8" y="26"/>
                      <a:pt x="6" y="28"/>
                    </a:cubicBezTo>
                    <a:cubicBezTo>
                      <a:pt x="4" y="29"/>
                      <a:pt x="2" y="28"/>
                      <a:pt x="0" y="29"/>
                    </a:cubicBezTo>
                    <a:cubicBezTo>
                      <a:pt x="7" y="25"/>
                      <a:pt x="3" y="13"/>
                      <a:pt x="7" y="7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6" name="Freeform 756">
                <a:extLst>
                  <a:ext uri="{FF2B5EF4-FFF2-40B4-BE49-F238E27FC236}">
                    <a16:creationId xmlns:a16="http://schemas.microsoft.com/office/drawing/2014/main" id="{2F00065D-5577-4E70-A5DB-DF366A32D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125"/>
                <a:ext cx="148" cy="131"/>
              </a:xfrm>
              <a:custGeom>
                <a:avLst/>
                <a:gdLst>
                  <a:gd name="T0" fmla="*/ 765 w 64"/>
                  <a:gd name="T1" fmla="*/ 556 h 53"/>
                  <a:gd name="T2" fmla="*/ 620 w 64"/>
                  <a:gd name="T3" fmla="*/ 788 h 53"/>
                  <a:gd name="T4" fmla="*/ 386 w 64"/>
                  <a:gd name="T5" fmla="*/ 648 h 53"/>
                  <a:gd name="T6" fmla="*/ 273 w 64"/>
                  <a:gd name="T7" fmla="*/ 556 h 53"/>
                  <a:gd name="T8" fmla="*/ 171 w 64"/>
                  <a:gd name="T9" fmla="*/ 423 h 53"/>
                  <a:gd name="T10" fmla="*/ 0 w 64"/>
                  <a:gd name="T11" fmla="*/ 133 h 53"/>
                  <a:gd name="T12" fmla="*/ 199 w 64"/>
                  <a:gd name="T13" fmla="*/ 319 h 53"/>
                  <a:gd name="T14" fmla="*/ 386 w 64"/>
                  <a:gd name="T15" fmla="*/ 183 h 53"/>
                  <a:gd name="T16" fmla="*/ 301 w 64"/>
                  <a:gd name="T17" fmla="*/ 423 h 53"/>
                  <a:gd name="T18" fmla="*/ 407 w 64"/>
                  <a:gd name="T19" fmla="*/ 74 h 53"/>
                  <a:gd name="T20" fmla="*/ 460 w 64"/>
                  <a:gd name="T21" fmla="*/ 269 h 53"/>
                  <a:gd name="T22" fmla="*/ 432 w 64"/>
                  <a:gd name="T23" fmla="*/ 635 h 53"/>
                  <a:gd name="T24" fmla="*/ 583 w 64"/>
                  <a:gd name="T25" fmla="*/ 606 h 53"/>
                  <a:gd name="T26" fmla="*/ 657 w 64"/>
                  <a:gd name="T27" fmla="*/ 349 h 53"/>
                  <a:gd name="T28" fmla="*/ 668 w 64"/>
                  <a:gd name="T29" fmla="*/ 665 h 53"/>
                  <a:gd name="T30" fmla="*/ 791 w 64"/>
                  <a:gd name="T31" fmla="*/ 573 h 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4" h="53">
                    <a:moveTo>
                      <a:pt x="62" y="37"/>
                    </a:moveTo>
                    <a:cubicBezTo>
                      <a:pt x="62" y="44"/>
                      <a:pt x="57" y="52"/>
                      <a:pt x="50" y="52"/>
                    </a:cubicBezTo>
                    <a:cubicBezTo>
                      <a:pt x="42" y="53"/>
                      <a:pt x="37" y="47"/>
                      <a:pt x="31" y="43"/>
                    </a:cubicBezTo>
                    <a:cubicBezTo>
                      <a:pt x="29" y="41"/>
                      <a:pt x="25" y="39"/>
                      <a:pt x="22" y="37"/>
                    </a:cubicBezTo>
                    <a:cubicBezTo>
                      <a:pt x="18" y="34"/>
                      <a:pt x="17" y="32"/>
                      <a:pt x="14" y="28"/>
                    </a:cubicBezTo>
                    <a:cubicBezTo>
                      <a:pt x="10" y="22"/>
                      <a:pt x="4" y="16"/>
                      <a:pt x="0" y="9"/>
                    </a:cubicBezTo>
                    <a:cubicBezTo>
                      <a:pt x="4" y="14"/>
                      <a:pt x="10" y="20"/>
                      <a:pt x="16" y="21"/>
                    </a:cubicBezTo>
                    <a:cubicBezTo>
                      <a:pt x="20" y="22"/>
                      <a:pt x="31" y="17"/>
                      <a:pt x="31" y="12"/>
                    </a:cubicBezTo>
                    <a:cubicBezTo>
                      <a:pt x="28" y="17"/>
                      <a:pt x="26" y="23"/>
                      <a:pt x="24" y="28"/>
                    </a:cubicBezTo>
                    <a:cubicBezTo>
                      <a:pt x="34" y="32"/>
                      <a:pt x="31" y="8"/>
                      <a:pt x="33" y="5"/>
                    </a:cubicBezTo>
                    <a:cubicBezTo>
                      <a:pt x="38" y="0"/>
                      <a:pt x="38" y="14"/>
                      <a:pt x="37" y="18"/>
                    </a:cubicBezTo>
                    <a:cubicBezTo>
                      <a:pt x="36" y="24"/>
                      <a:pt x="29" y="36"/>
                      <a:pt x="35" y="42"/>
                    </a:cubicBezTo>
                    <a:cubicBezTo>
                      <a:pt x="38" y="45"/>
                      <a:pt x="45" y="43"/>
                      <a:pt x="47" y="40"/>
                    </a:cubicBezTo>
                    <a:cubicBezTo>
                      <a:pt x="51" y="36"/>
                      <a:pt x="51" y="29"/>
                      <a:pt x="53" y="23"/>
                    </a:cubicBezTo>
                    <a:cubicBezTo>
                      <a:pt x="51" y="28"/>
                      <a:pt x="49" y="42"/>
                      <a:pt x="54" y="44"/>
                    </a:cubicBezTo>
                    <a:cubicBezTo>
                      <a:pt x="58" y="47"/>
                      <a:pt x="61" y="40"/>
                      <a:pt x="64" y="38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7" name="Freeform 757">
                <a:extLst>
                  <a:ext uri="{FF2B5EF4-FFF2-40B4-BE49-F238E27FC236}">
                    <a16:creationId xmlns:a16="http://schemas.microsoft.com/office/drawing/2014/main" id="{0C45A556-1018-4F20-B19C-A352538C0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2969"/>
                <a:ext cx="139" cy="181"/>
              </a:xfrm>
              <a:custGeom>
                <a:avLst/>
                <a:gdLst>
                  <a:gd name="T0" fmla="*/ 37 w 60"/>
                  <a:gd name="T1" fmla="*/ 30 h 73"/>
                  <a:gd name="T2" fmla="*/ 74 w 60"/>
                  <a:gd name="T3" fmla="*/ 565 h 73"/>
                  <a:gd name="T4" fmla="*/ 285 w 60"/>
                  <a:gd name="T5" fmla="*/ 793 h 73"/>
                  <a:gd name="T6" fmla="*/ 521 w 60"/>
                  <a:gd name="T7" fmla="*/ 1022 h 73"/>
                  <a:gd name="T8" fmla="*/ 623 w 60"/>
                  <a:gd name="T9" fmla="*/ 1101 h 73"/>
                  <a:gd name="T10" fmla="*/ 746 w 60"/>
                  <a:gd name="T11" fmla="*/ 855 h 73"/>
                  <a:gd name="T12" fmla="*/ 595 w 60"/>
                  <a:gd name="T13" fmla="*/ 885 h 73"/>
                  <a:gd name="T14" fmla="*/ 396 w 60"/>
                  <a:gd name="T15" fmla="*/ 607 h 73"/>
                  <a:gd name="T16" fmla="*/ 209 w 60"/>
                  <a:gd name="T17" fmla="*/ 669 h 73"/>
                  <a:gd name="T18" fmla="*/ 114 w 60"/>
                  <a:gd name="T19" fmla="*/ 382 h 73"/>
                  <a:gd name="T20" fmla="*/ 65 w 60"/>
                  <a:gd name="T21" fmla="*/ 0 h 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3">
                    <a:moveTo>
                      <a:pt x="3" y="2"/>
                    </a:moveTo>
                    <a:cubicBezTo>
                      <a:pt x="0" y="15"/>
                      <a:pt x="0" y="25"/>
                      <a:pt x="6" y="37"/>
                    </a:cubicBezTo>
                    <a:cubicBezTo>
                      <a:pt x="10" y="44"/>
                      <a:pt x="16" y="47"/>
                      <a:pt x="23" y="52"/>
                    </a:cubicBezTo>
                    <a:cubicBezTo>
                      <a:pt x="29" y="57"/>
                      <a:pt x="36" y="62"/>
                      <a:pt x="42" y="67"/>
                    </a:cubicBezTo>
                    <a:cubicBezTo>
                      <a:pt x="44" y="69"/>
                      <a:pt x="47" y="73"/>
                      <a:pt x="50" y="72"/>
                    </a:cubicBezTo>
                    <a:cubicBezTo>
                      <a:pt x="54" y="70"/>
                      <a:pt x="58" y="60"/>
                      <a:pt x="60" y="56"/>
                    </a:cubicBezTo>
                    <a:cubicBezTo>
                      <a:pt x="57" y="63"/>
                      <a:pt x="49" y="68"/>
                      <a:pt x="48" y="58"/>
                    </a:cubicBezTo>
                    <a:cubicBezTo>
                      <a:pt x="43" y="70"/>
                      <a:pt x="26" y="51"/>
                      <a:pt x="32" y="40"/>
                    </a:cubicBezTo>
                    <a:cubicBezTo>
                      <a:pt x="26" y="42"/>
                      <a:pt x="24" y="47"/>
                      <a:pt x="17" y="44"/>
                    </a:cubicBezTo>
                    <a:cubicBezTo>
                      <a:pt x="12" y="41"/>
                      <a:pt x="6" y="30"/>
                      <a:pt x="9" y="25"/>
                    </a:cubicBezTo>
                    <a:cubicBezTo>
                      <a:pt x="3" y="23"/>
                      <a:pt x="1" y="4"/>
                      <a:pt x="5" y="0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8" name="Freeform 758">
                <a:extLst>
                  <a:ext uri="{FF2B5EF4-FFF2-40B4-BE49-F238E27FC236}">
                    <a16:creationId xmlns:a16="http://schemas.microsoft.com/office/drawing/2014/main" id="{C39E067E-6EA8-4FB0-AE23-8225DFB9B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3039"/>
                <a:ext cx="74" cy="47"/>
              </a:xfrm>
              <a:custGeom>
                <a:avLst/>
                <a:gdLst>
                  <a:gd name="T0" fmla="*/ 199 w 32"/>
                  <a:gd name="T1" fmla="*/ 74 h 19"/>
                  <a:gd name="T2" fmla="*/ 347 w 32"/>
                  <a:gd name="T3" fmla="*/ 42 h 19"/>
                  <a:gd name="T4" fmla="*/ 395 w 32"/>
                  <a:gd name="T5" fmla="*/ 228 h 19"/>
                  <a:gd name="T6" fmla="*/ 321 w 32"/>
                  <a:gd name="T7" fmla="*/ 257 h 19"/>
                  <a:gd name="T8" fmla="*/ 0 w 32"/>
                  <a:gd name="T9" fmla="*/ 28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6" y="5"/>
                    </a:moveTo>
                    <a:cubicBezTo>
                      <a:pt x="20" y="5"/>
                      <a:pt x="25" y="5"/>
                      <a:pt x="28" y="3"/>
                    </a:cubicBezTo>
                    <a:cubicBezTo>
                      <a:pt x="28" y="8"/>
                      <a:pt x="32" y="11"/>
                      <a:pt x="32" y="15"/>
                    </a:cubicBezTo>
                    <a:cubicBezTo>
                      <a:pt x="30" y="15"/>
                      <a:pt x="28" y="16"/>
                      <a:pt x="26" y="17"/>
                    </a:cubicBezTo>
                    <a:cubicBezTo>
                      <a:pt x="30" y="0"/>
                      <a:pt x="4" y="13"/>
                      <a:pt x="0" y="19"/>
                    </a:cubicBezTo>
                  </a:path>
                </a:pathLst>
              </a:custGeom>
              <a:solidFill>
                <a:srgbClr val="985A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89" name="Freeform 759">
                <a:extLst>
                  <a:ext uri="{FF2B5EF4-FFF2-40B4-BE49-F238E27FC236}">
                    <a16:creationId xmlns:a16="http://schemas.microsoft.com/office/drawing/2014/main" id="{D8B61CC5-46A1-40EA-9184-116ED7CDE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0" y="2786"/>
                <a:ext cx="30" cy="104"/>
              </a:xfrm>
              <a:custGeom>
                <a:avLst/>
                <a:gdLst>
                  <a:gd name="T0" fmla="*/ 48 w 13"/>
                  <a:gd name="T1" fmla="*/ 166 h 42"/>
                  <a:gd name="T2" fmla="*/ 37 w 13"/>
                  <a:gd name="T3" fmla="*/ 362 h 42"/>
                  <a:gd name="T4" fmla="*/ 48 w 13"/>
                  <a:gd name="T5" fmla="*/ 639 h 42"/>
                  <a:gd name="T6" fmla="*/ 150 w 13"/>
                  <a:gd name="T7" fmla="*/ 485 h 42"/>
                  <a:gd name="T8" fmla="*/ 65 w 13"/>
                  <a:gd name="T9" fmla="*/ 307 h 42"/>
                  <a:gd name="T10" fmla="*/ 48 w 13"/>
                  <a:gd name="T11" fmla="*/ 228 h 42"/>
                  <a:gd name="T12" fmla="*/ 48 w 13"/>
                  <a:gd name="T13" fmla="*/ 183 h 42"/>
                  <a:gd name="T14" fmla="*/ 28 w 13"/>
                  <a:gd name="T15" fmla="*/ 0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" h="42">
                    <a:moveTo>
                      <a:pt x="4" y="11"/>
                    </a:moveTo>
                    <a:cubicBezTo>
                      <a:pt x="0" y="16"/>
                      <a:pt x="0" y="18"/>
                      <a:pt x="3" y="24"/>
                    </a:cubicBezTo>
                    <a:cubicBezTo>
                      <a:pt x="6" y="28"/>
                      <a:pt x="13" y="39"/>
                      <a:pt x="4" y="42"/>
                    </a:cubicBezTo>
                    <a:cubicBezTo>
                      <a:pt x="8" y="41"/>
                      <a:pt x="13" y="36"/>
                      <a:pt x="12" y="32"/>
                    </a:cubicBezTo>
                    <a:cubicBezTo>
                      <a:pt x="12" y="28"/>
                      <a:pt x="5" y="25"/>
                      <a:pt x="5" y="20"/>
                    </a:cubicBezTo>
                    <a:cubicBezTo>
                      <a:pt x="5" y="18"/>
                      <a:pt x="4" y="17"/>
                      <a:pt x="4" y="15"/>
                    </a:cubicBezTo>
                    <a:cubicBezTo>
                      <a:pt x="4" y="13"/>
                      <a:pt x="5" y="13"/>
                      <a:pt x="4" y="12"/>
                    </a:cubicBezTo>
                    <a:cubicBezTo>
                      <a:pt x="3" y="9"/>
                      <a:pt x="2" y="4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0" name="Freeform 760">
                <a:extLst>
                  <a:ext uri="{FF2B5EF4-FFF2-40B4-BE49-F238E27FC236}">
                    <a16:creationId xmlns:a16="http://schemas.microsoft.com/office/drawing/2014/main" id="{6D053603-B984-465A-9843-E1D1C2DA6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880"/>
                <a:ext cx="77" cy="13"/>
              </a:xfrm>
              <a:custGeom>
                <a:avLst/>
                <a:gdLst>
                  <a:gd name="T0" fmla="*/ 0 w 33"/>
                  <a:gd name="T1" fmla="*/ 0 h 5"/>
                  <a:gd name="T2" fmla="*/ 142 w 33"/>
                  <a:gd name="T3" fmla="*/ 55 h 5"/>
                  <a:gd name="T4" fmla="*/ 420 w 33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5">
                    <a:moveTo>
                      <a:pt x="0" y="0"/>
                    </a:moveTo>
                    <a:cubicBezTo>
                      <a:pt x="4" y="1"/>
                      <a:pt x="7" y="2"/>
                      <a:pt x="11" y="3"/>
                    </a:cubicBezTo>
                    <a:cubicBezTo>
                      <a:pt x="19" y="5"/>
                      <a:pt x="25" y="3"/>
                      <a:pt x="33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1" name="Freeform 761">
                <a:extLst>
                  <a:ext uri="{FF2B5EF4-FFF2-40B4-BE49-F238E27FC236}">
                    <a16:creationId xmlns:a16="http://schemas.microsoft.com/office/drawing/2014/main" id="{C8800272-1079-45CE-AC2F-9DD2C7AC3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2895"/>
                <a:ext cx="65" cy="30"/>
              </a:xfrm>
              <a:custGeom>
                <a:avLst/>
                <a:gdLst>
                  <a:gd name="T0" fmla="*/ 0 w 28"/>
                  <a:gd name="T1" fmla="*/ 188 h 12"/>
                  <a:gd name="T2" fmla="*/ 351 w 28"/>
                  <a:gd name="T3" fmla="*/ 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2">
                    <a:moveTo>
                      <a:pt x="0" y="12"/>
                    </a:moveTo>
                    <a:cubicBezTo>
                      <a:pt x="7" y="6"/>
                      <a:pt x="19" y="2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2" name="Freeform 762">
                <a:extLst>
                  <a:ext uri="{FF2B5EF4-FFF2-40B4-BE49-F238E27FC236}">
                    <a16:creationId xmlns:a16="http://schemas.microsoft.com/office/drawing/2014/main" id="{677857B5-0A5E-46D9-B701-684EB2016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915"/>
                <a:ext cx="37" cy="47"/>
              </a:xfrm>
              <a:custGeom>
                <a:avLst/>
                <a:gdLst>
                  <a:gd name="T0" fmla="*/ 102 w 16"/>
                  <a:gd name="T1" fmla="*/ 0 h 19"/>
                  <a:gd name="T2" fmla="*/ 12 w 16"/>
                  <a:gd name="T3" fmla="*/ 287 h 19"/>
                  <a:gd name="T4" fmla="*/ 113 w 16"/>
                  <a:gd name="T5" fmla="*/ 1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8" y="0"/>
                    </a:moveTo>
                    <a:cubicBezTo>
                      <a:pt x="11" y="9"/>
                      <a:pt x="0" y="11"/>
                      <a:pt x="1" y="19"/>
                    </a:cubicBezTo>
                    <a:cubicBezTo>
                      <a:pt x="3" y="13"/>
                      <a:pt x="16" y="9"/>
                      <a:pt x="9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3" name="Freeform 763">
                <a:extLst>
                  <a:ext uri="{FF2B5EF4-FFF2-40B4-BE49-F238E27FC236}">
                    <a16:creationId xmlns:a16="http://schemas.microsoft.com/office/drawing/2014/main" id="{9A5B9827-4BD1-4D48-9434-AA0414FC8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2918"/>
                <a:ext cx="39" cy="54"/>
              </a:xfrm>
              <a:custGeom>
                <a:avLst/>
                <a:gdLst>
                  <a:gd name="T0" fmla="*/ 204 w 17"/>
                  <a:gd name="T1" fmla="*/ 0 h 22"/>
                  <a:gd name="T2" fmla="*/ 48 w 17"/>
                  <a:gd name="T3" fmla="*/ 91 h 22"/>
                  <a:gd name="T4" fmla="*/ 37 w 17"/>
                  <a:gd name="T5" fmla="*/ 326 h 22"/>
                  <a:gd name="T6" fmla="*/ 147 w 17"/>
                  <a:gd name="T7" fmla="*/ 29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17" y="0"/>
                    </a:moveTo>
                    <a:cubicBezTo>
                      <a:pt x="12" y="0"/>
                      <a:pt x="7" y="2"/>
                      <a:pt x="4" y="6"/>
                    </a:cubicBezTo>
                    <a:cubicBezTo>
                      <a:pt x="0" y="11"/>
                      <a:pt x="3" y="17"/>
                      <a:pt x="3" y="22"/>
                    </a:cubicBezTo>
                    <a:cubicBezTo>
                      <a:pt x="2" y="15"/>
                      <a:pt x="5" y="6"/>
                      <a:pt x="12" y="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4" name="Freeform 764">
                <a:extLst>
                  <a:ext uri="{FF2B5EF4-FFF2-40B4-BE49-F238E27FC236}">
                    <a16:creationId xmlns:a16="http://schemas.microsoft.com/office/drawing/2014/main" id="{86DC7B8A-4AE7-4191-B7FC-14DC0D502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915"/>
                <a:ext cx="132" cy="52"/>
              </a:xfrm>
              <a:custGeom>
                <a:avLst/>
                <a:gdLst>
                  <a:gd name="T0" fmla="*/ 0 w 57"/>
                  <a:gd name="T1" fmla="*/ 215 h 21"/>
                  <a:gd name="T2" fmla="*/ 171 w 57"/>
                  <a:gd name="T3" fmla="*/ 124 h 21"/>
                  <a:gd name="T4" fmla="*/ 350 w 57"/>
                  <a:gd name="T5" fmla="*/ 92 h 21"/>
                  <a:gd name="T6" fmla="*/ 623 w 57"/>
                  <a:gd name="T7" fmla="*/ 30 h 21"/>
                  <a:gd name="T8" fmla="*/ 509 w 57"/>
                  <a:gd name="T9" fmla="*/ 319 h 21"/>
                  <a:gd name="T10" fmla="*/ 558 w 57"/>
                  <a:gd name="T11" fmla="*/ 92 h 21"/>
                  <a:gd name="T12" fmla="*/ 387 w 57"/>
                  <a:gd name="T13" fmla="*/ 124 h 21"/>
                  <a:gd name="T14" fmla="*/ 208 w 57"/>
                  <a:gd name="T15" fmla="*/ 154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0" y="14"/>
                    </a:moveTo>
                    <a:cubicBezTo>
                      <a:pt x="7" y="14"/>
                      <a:pt x="9" y="10"/>
                      <a:pt x="14" y="8"/>
                    </a:cubicBezTo>
                    <a:cubicBezTo>
                      <a:pt x="18" y="7"/>
                      <a:pt x="23" y="7"/>
                      <a:pt x="28" y="6"/>
                    </a:cubicBezTo>
                    <a:cubicBezTo>
                      <a:pt x="34" y="4"/>
                      <a:pt x="43" y="5"/>
                      <a:pt x="50" y="2"/>
                    </a:cubicBezTo>
                    <a:cubicBezTo>
                      <a:pt x="57" y="0"/>
                      <a:pt x="42" y="13"/>
                      <a:pt x="41" y="21"/>
                    </a:cubicBezTo>
                    <a:cubicBezTo>
                      <a:pt x="44" y="18"/>
                      <a:pt x="46" y="11"/>
                      <a:pt x="45" y="6"/>
                    </a:cubicBezTo>
                    <a:cubicBezTo>
                      <a:pt x="41" y="6"/>
                      <a:pt x="35" y="8"/>
                      <a:pt x="31" y="8"/>
                    </a:cubicBezTo>
                    <a:cubicBezTo>
                      <a:pt x="27" y="9"/>
                      <a:pt x="21" y="9"/>
                      <a:pt x="17" y="10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5" name="Freeform 765">
                <a:extLst>
                  <a:ext uri="{FF2B5EF4-FFF2-40B4-BE49-F238E27FC236}">
                    <a16:creationId xmlns:a16="http://schemas.microsoft.com/office/drawing/2014/main" id="{0396F1AE-CC7B-47E8-85C4-ECB075ECF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38"/>
                <a:ext cx="40" cy="52"/>
              </a:xfrm>
              <a:custGeom>
                <a:avLst/>
                <a:gdLst>
                  <a:gd name="T0" fmla="*/ 221 w 17"/>
                  <a:gd name="T1" fmla="*/ 0 h 21"/>
                  <a:gd name="T2" fmla="*/ 12 w 17"/>
                  <a:gd name="T3" fmla="*/ 124 h 21"/>
                  <a:gd name="T4" fmla="*/ 132 w 17"/>
                  <a:gd name="T5" fmla="*/ 319 h 21"/>
                  <a:gd name="T6" fmla="*/ 144 w 17"/>
                  <a:gd name="T7" fmla="*/ 196 h 21"/>
                  <a:gd name="T8" fmla="*/ 155 w 17"/>
                  <a:gd name="T9" fmla="*/ 92 h 21"/>
                  <a:gd name="T10" fmla="*/ 172 w 17"/>
                  <a:gd name="T11" fmla="*/ 4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1">
                    <a:moveTo>
                      <a:pt x="17" y="0"/>
                    </a:moveTo>
                    <a:cubicBezTo>
                      <a:pt x="14" y="4"/>
                      <a:pt x="3" y="4"/>
                      <a:pt x="1" y="8"/>
                    </a:cubicBezTo>
                    <a:cubicBezTo>
                      <a:pt x="0" y="12"/>
                      <a:pt x="8" y="18"/>
                      <a:pt x="10" y="21"/>
                    </a:cubicBezTo>
                    <a:cubicBezTo>
                      <a:pt x="2" y="17"/>
                      <a:pt x="6" y="8"/>
                      <a:pt x="11" y="13"/>
                    </a:cubicBezTo>
                    <a:cubicBezTo>
                      <a:pt x="7" y="10"/>
                      <a:pt x="7" y="6"/>
                      <a:pt x="12" y="6"/>
                    </a:cubicBezTo>
                    <a:cubicBezTo>
                      <a:pt x="12" y="4"/>
                      <a:pt x="13" y="4"/>
                      <a:pt x="13" y="3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6" name="Freeform 766">
                <a:extLst>
                  <a:ext uri="{FF2B5EF4-FFF2-40B4-BE49-F238E27FC236}">
                    <a16:creationId xmlns:a16="http://schemas.microsoft.com/office/drawing/2014/main" id="{68B66C04-CC66-4509-913C-ACCC7696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690"/>
                <a:ext cx="33" cy="35"/>
              </a:xfrm>
              <a:custGeom>
                <a:avLst/>
                <a:gdLst>
                  <a:gd name="T0" fmla="*/ 184 w 14"/>
                  <a:gd name="T1" fmla="*/ 0 h 14"/>
                  <a:gd name="T2" fmla="*/ 144 w 14"/>
                  <a:gd name="T3" fmla="*/ 220 h 14"/>
                  <a:gd name="T4" fmla="*/ 184 w 14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0"/>
                    </a:moveTo>
                    <a:cubicBezTo>
                      <a:pt x="8" y="5"/>
                      <a:pt x="0" y="9"/>
                      <a:pt x="11" y="14"/>
                    </a:cubicBezTo>
                    <a:cubicBezTo>
                      <a:pt x="4" y="7"/>
                      <a:pt x="10" y="6"/>
                      <a:pt x="14" y="1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7" name="Freeform 767">
                <a:extLst>
                  <a:ext uri="{FF2B5EF4-FFF2-40B4-BE49-F238E27FC236}">
                    <a16:creationId xmlns:a16="http://schemas.microsoft.com/office/drawing/2014/main" id="{132B8F17-BE35-400A-8E1F-9AD22115C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744"/>
                <a:ext cx="35" cy="52"/>
              </a:xfrm>
              <a:custGeom>
                <a:avLst/>
                <a:gdLst>
                  <a:gd name="T0" fmla="*/ 180 w 15"/>
                  <a:gd name="T1" fmla="*/ 0 h 21"/>
                  <a:gd name="T2" fmla="*/ 114 w 15"/>
                  <a:gd name="T3" fmla="*/ 134 h 21"/>
                  <a:gd name="T4" fmla="*/ 28 w 15"/>
                  <a:gd name="T5" fmla="*/ 228 h 21"/>
                  <a:gd name="T6" fmla="*/ 191 w 15"/>
                  <a:gd name="T7" fmla="*/ 319 h 21"/>
                  <a:gd name="T8" fmla="*/ 77 w 15"/>
                  <a:gd name="T9" fmla="*/ 228 h 21"/>
                  <a:gd name="T10" fmla="*/ 163 w 15"/>
                  <a:gd name="T11" fmla="*/ 92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14" y="0"/>
                    </a:moveTo>
                    <a:cubicBezTo>
                      <a:pt x="13" y="3"/>
                      <a:pt x="11" y="6"/>
                      <a:pt x="9" y="9"/>
                    </a:cubicBezTo>
                    <a:cubicBezTo>
                      <a:pt x="7" y="11"/>
                      <a:pt x="2" y="12"/>
                      <a:pt x="2" y="15"/>
                    </a:cubicBezTo>
                    <a:cubicBezTo>
                      <a:pt x="0" y="21"/>
                      <a:pt x="12" y="17"/>
                      <a:pt x="15" y="21"/>
                    </a:cubicBezTo>
                    <a:cubicBezTo>
                      <a:pt x="12" y="19"/>
                      <a:pt x="9" y="17"/>
                      <a:pt x="6" y="15"/>
                    </a:cubicBezTo>
                    <a:cubicBezTo>
                      <a:pt x="10" y="13"/>
                      <a:pt x="12" y="11"/>
                      <a:pt x="13" y="6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8" name="Freeform 768">
                <a:extLst>
                  <a:ext uri="{FF2B5EF4-FFF2-40B4-BE49-F238E27FC236}">
                    <a16:creationId xmlns:a16="http://schemas.microsoft.com/office/drawing/2014/main" id="{1CA9EDF7-D952-4650-B8D7-D4940820A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801"/>
                <a:ext cx="81" cy="70"/>
              </a:xfrm>
              <a:custGeom>
                <a:avLst/>
                <a:gdLst>
                  <a:gd name="T0" fmla="*/ 0 w 35"/>
                  <a:gd name="T1" fmla="*/ 438 h 28"/>
                  <a:gd name="T2" fmla="*/ 433 w 35"/>
                  <a:gd name="T3" fmla="*/ 158 h 28"/>
                  <a:gd name="T4" fmla="*/ 301 w 35"/>
                  <a:gd name="T5" fmla="*/ 220 h 28"/>
                  <a:gd name="T6" fmla="*/ 199 w 35"/>
                  <a:gd name="T7" fmla="*/ 188 h 28"/>
                  <a:gd name="T8" fmla="*/ 134 w 35"/>
                  <a:gd name="T9" fmla="*/ 188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0" y="28"/>
                    </a:moveTo>
                    <a:cubicBezTo>
                      <a:pt x="8" y="13"/>
                      <a:pt x="16" y="0"/>
                      <a:pt x="35" y="10"/>
                    </a:cubicBezTo>
                    <a:cubicBezTo>
                      <a:pt x="32" y="9"/>
                      <a:pt x="21" y="8"/>
                      <a:pt x="24" y="14"/>
                    </a:cubicBezTo>
                    <a:cubicBezTo>
                      <a:pt x="22" y="11"/>
                      <a:pt x="19" y="9"/>
                      <a:pt x="16" y="12"/>
                    </a:cubicBezTo>
                    <a:cubicBezTo>
                      <a:pt x="14" y="10"/>
                      <a:pt x="13" y="11"/>
                      <a:pt x="11" y="12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99" name="Freeform 769">
                <a:extLst>
                  <a:ext uri="{FF2B5EF4-FFF2-40B4-BE49-F238E27FC236}">
                    <a16:creationId xmlns:a16="http://schemas.microsoft.com/office/drawing/2014/main" id="{F6221CCB-E5B3-4AA6-B032-ABEA19017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007"/>
                <a:ext cx="23" cy="61"/>
              </a:xfrm>
              <a:custGeom>
                <a:avLst/>
                <a:gdLst>
                  <a:gd name="T0" fmla="*/ 122 w 10"/>
                  <a:gd name="T1" fmla="*/ 0 h 25"/>
                  <a:gd name="T2" fmla="*/ 12 w 10"/>
                  <a:gd name="T3" fmla="*/ 364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0" y="5"/>
                      <a:pt x="6" y="16"/>
                      <a:pt x="1" y="25"/>
                    </a:cubicBezTo>
                  </a:path>
                </a:pathLst>
              </a:custGeom>
              <a:solidFill>
                <a:srgbClr val="FAF4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0" name="Freeform 770">
                <a:extLst>
                  <a:ext uri="{FF2B5EF4-FFF2-40B4-BE49-F238E27FC236}">
                    <a16:creationId xmlns:a16="http://schemas.microsoft.com/office/drawing/2014/main" id="{968BF306-950F-4608-8135-077B71D0C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1" name="Freeform 771">
                <a:extLst>
                  <a:ext uri="{FF2B5EF4-FFF2-40B4-BE49-F238E27FC236}">
                    <a16:creationId xmlns:a16="http://schemas.microsoft.com/office/drawing/2014/main" id="{FE7EE5AF-18DC-48F9-BDDE-2CF6F6BEA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742"/>
                <a:ext cx="9" cy="12"/>
              </a:xfrm>
              <a:custGeom>
                <a:avLst/>
                <a:gdLst>
                  <a:gd name="T0" fmla="*/ 0 w 4"/>
                  <a:gd name="T1" fmla="*/ 70 h 5"/>
                  <a:gd name="T2" fmla="*/ 45 w 4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5">
                    <a:moveTo>
                      <a:pt x="0" y="5"/>
                    </a:moveTo>
                    <a:cubicBezTo>
                      <a:pt x="1" y="3"/>
                      <a:pt x="2" y="2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2" name="Freeform 772">
                <a:extLst>
                  <a:ext uri="{FF2B5EF4-FFF2-40B4-BE49-F238E27FC236}">
                    <a16:creationId xmlns:a16="http://schemas.microsoft.com/office/drawing/2014/main" id="{D9970C8F-A109-4D7F-A5B5-01613E2EE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3" name="Freeform 773">
                <a:extLst>
                  <a:ext uri="{FF2B5EF4-FFF2-40B4-BE49-F238E27FC236}">
                    <a16:creationId xmlns:a16="http://schemas.microsoft.com/office/drawing/2014/main" id="{73059168-E46A-4374-9853-7F88CA761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2913"/>
                <a:ext cx="16" cy="14"/>
              </a:xfrm>
              <a:custGeom>
                <a:avLst/>
                <a:gdLst>
                  <a:gd name="T0" fmla="*/ 0 w 7"/>
                  <a:gd name="T1" fmla="*/ 0 h 6"/>
                  <a:gd name="T2" fmla="*/ 85 w 7"/>
                  <a:gd name="T3" fmla="*/ 7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2" y="2"/>
                      <a:pt x="4" y="5"/>
                      <a:pt x="7" y="6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4" name="Freeform 774">
                <a:extLst>
                  <a:ext uri="{FF2B5EF4-FFF2-40B4-BE49-F238E27FC236}">
                    <a16:creationId xmlns:a16="http://schemas.microsoft.com/office/drawing/2014/main" id="{FE232F37-739F-4EC0-AD6F-7B74EFCE3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5" name="Freeform 775">
                <a:extLst>
                  <a:ext uri="{FF2B5EF4-FFF2-40B4-BE49-F238E27FC236}">
                    <a16:creationId xmlns:a16="http://schemas.microsoft.com/office/drawing/2014/main" id="{6447A451-BD83-4044-81B7-2E63B7BEB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036"/>
                <a:ext cx="18" cy="8"/>
              </a:xfrm>
              <a:custGeom>
                <a:avLst/>
                <a:gdLst>
                  <a:gd name="T0" fmla="*/ 0 w 8"/>
                  <a:gd name="T1" fmla="*/ 56 h 3"/>
                  <a:gd name="T2" fmla="*/ 92 w 8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cubicBezTo>
                      <a:pt x="3" y="2"/>
                      <a:pt x="6" y="1"/>
                      <a:pt x="8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6" name="Freeform 776">
                <a:extLst>
                  <a:ext uri="{FF2B5EF4-FFF2-40B4-BE49-F238E27FC236}">
                    <a16:creationId xmlns:a16="http://schemas.microsoft.com/office/drawing/2014/main" id="{1E36459B-6FE3-40A0-A892-CE096BD66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3170"/>
                <a:ext cx="21" cy="10"/>
              </a:xfrm>
              <a:custGeom>
                <a:avLst/>
                <a:gdLst>
                  <a:gd name="T0" fmla="*/ 0 w 9"/>
                  <a:gd name="T1" fmla="*/ 63 h 4"/>
                  <a:gd name="T2" fmla="*/ 114 w 9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4"/>
                    </a:moveTo>
                    <a:cubicBezTo>
                      <a:pt x="3" y="2"/>
                      <a:pt x="6" y="1"/>
                      <a:pt x="9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7" name="Freeform 777">
                <a:extLst>
                  <a:ext uri="{FF2B5EF4-FFF2-40B4-BE49-F238E27FC236}">
                    <a16:creationId xmlns:a16="http://schemas.microsoft.com/office/drawing/2014/main" id="{CE2F80C9-763B-4019-A1ED-F68ED274C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solidFill>
                <a:srgbClr val="ED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8" name="Freeform 778">
                <a:extLst>
                  <a:ext uri="{FF2B5EF4-FFF2-40B4-BE49-F238E27FC236}">
                    <a16:creationId xmlns:a16="http://schemas.microsoft.com/office/drawing/2014/main" id="{85583C90-5D3A-4765-A391-6595CC65A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693" cy="289"/>
              </a:xfrm>
              <a:custGeom>
                <a:avLst/>
                <a:gdLst>
                  <a:gd name="T0" fmla="*/ 3713 w 299"/>
                  <a:gd name="T1" fmla="*/ 615 h 117"/>
                  <a:gd name="T2" fmla="*/ 3314 w 299"/>
                  <a:gd name="T3" fmla="*/ 635 h 117"/>
                  <a:gd name="T4" fmla="*/ 2665 w 299"/>
                  <a:gd name="T5" fmla="*/ 615 h 117"/>
                  <a:gd name="T6" fmla="*/ 2288 w 299"/>
                  <a:gd name="T7" fmla="*/ 585 h 117"/>
                  <a:gd name="T8" fmla="*/ 2079 w 299"/>
                  <a:gd name="T9" fmla="*/ 543 h 117"/>
                  <a:gd name="T10" fmla="*/ 1794 w 299"/>
                  <a:gd name="T11" fmla="*/ 482 h 117"/>
                  <a:gd name="T12" fmla="*/ 1708 w 299"/>
                  <a:gd name="T13" fmla="*/ 440 h 117"/>
                  <a:gd name="T14" fmla="*/ 1532 w 299"/>
                  <a:gd name="T15" fmla="*/ 664 h 117"/>
                  <a:gd name="T16" fmla="*/ 1358 w 299"/>
                  <a:gd name="T17" fmla="*/ 573 h 117"/>
                  <a:gd name="T18" fmla="*/ 1342 w 299"/>
                  <a:gd name="T19" fmla="*/ 585 h 117"/>
                  <a:gd name="T20" fmla="*/ 1321 w 299"/>
                  <a:gd name="T21" fmla="*/ 647 h 117"/>
                  <a:gd name="T22" fmla="*/ 1370 w 299"/>
                  <a:gd name="T23" fmla="*/ 872 h 117"/>
                  <a:gd name="T24" fmla="*/ 1456 w 299"/>
                  <a:gd name="T25" fmla="*/ 951 h 117"/>
                  <a:gd name="T26" fmla="*/ 1634 w 299"/>
                  <a:gd name="T27" fmla="*/ 1116 h 117"/>
                  <a:gd name="T28" fmla="*/ 1493 w 299"/>
                  <a:gd name="T29" fmla="*/ 1386 h 117"/>
                  <a:gd name="T30" fmla="*/ 1170 w 299"/>
                  <a:gd name="T31" fmla="*/ 1403 h 117"/>
                  <a:gd name="T32" fmla="*/ 1161 w 299"/>
                  <a:gd name="T33" fmla="*/ 1067 h 117"/>
                  <a:gd name="T34" fmla="*/ 1198 w 299"/>
                  <a:gd name="T35" fmla="*/ 830 h 117"/>
                  <a:gd name="T36" fmla="*/ 1048 w 299"/>
                  <a:gd name="T37" fmla="*/ 390 h 117"/>
                  <a:gd name="T38" fmla="*/ 811 w 299"/>
                  <a:gd name="T39" fmla="*/ 245 h 117"/>
                  <a:gd name="T40" fmla="*/ 399 w 299"/>
                  <a:gd name="T41" fmla="*/ 74 h 117"/>
                  <a:gd name="T42" fmla="*/ 102 w 299"/>
                  <a:gd name="T43" fmla="*/ 299 h 117"/>
                  <a:gd name="T44" fmla="*/ 12 w 299"/>
                  <a:gd name="T45" fmla="*/ 781 h 117"/>
                  <a:gd name="T46" fmla="*/ 436 w 299"/>
                  <a:gd name="T47" fmla="*/ 1764 h 117"/>
                  <a:gd name="T48" fmla="*/ 338 w 299"/>
                  <a:gd name="T49" fmla="*/ 1008 h 117"/>
                  <a:gd name="T50" fmla="*/ 209 w 299"/>
                  <a:gd name="T51" fmla="*/ 543 h 117"/>
                  <a:gd name="T52" fmla="*/ 399 w 299"/>
                  <a:gd name="T53" fmla="*/ 287 h 117"/>
                  <a:gd name="T54" fmla="*/ 909 w 299"/>
                  <a:gd name="T55" fmla="*/ 469 h 117"/>
                  <a:gd name="T56" fmla="*/ 1059 w 299"/>
                  <a:gd name="T57" fmla="*/ 739 h 117"/>
                  <a:gd name="T58" fmla="*/ 1256 w 299"/>
                  <a:gd name="T59" fmla="*/ 1598 h 117"/>
                  <a:gd name="T60" fmla="*/ 1680 w 299"/>
                  <a:gd name="T61" fmla="*/ 1354 h 117"/>
                  <a:gd name="T62" fmla="*/ 1729 w 299"/>
                  <a:gd name="T63" fmla="*/ 1025 h 117"/>
                  <a:gd name="T64" fmla="*/ 1880 w 299"/>
                  <a:gd name="T65" fmla="*/ 921 h 117"/>
                  <a:gd name="T66" fmla="*/ 2948 w 299"/>
                  <a:gd name="T67" fmla="*/ 995 h 117"/>
                  <a:gd name="T68" fmla="*/ 3240 w 299"/>
                  <a:gd name="T69" fmla="*/ 1415 h 117"/>
                  <a:gd name="T70" fmla="*/ 2862 w 299"/>
                  <a:gd name="T71" fmla="*/ 1640 h 117"/>
                  <a:gd name="T72" fmla="*/ 3486 w 299"/>
                  <a:gd name="T73" fmla="*/ 1146 h 117"/>
                  <a:gd name="T74" fmla="*/ 3713 w 299"/>
                  <a:gd name="T75" fmla="*/ 615 h 11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99" h="117">
                    <a:moveTo>
                      <a:pt x="298" y="41"/>
                    </a:moveTo>
                    <a:cubicBezTo>
                      <a:pt x="293" y="41"/>
                      <a:pt x="273" y="42"/>
                      <a:pt x="266" y="42"/>
                    </a:cubicBezTo>
                    <a:cubicBezTo>
                      <a:pt x="250" y="43"/>
                      <a:pt x="231" y="43"/>
                      <a:pt x="214" y="41"/>
                    </a:cubicBezTo>
                    <a:cubicBezTo>
                      <a:pt x="204" y="41"/>
                      <a:pt x="194" y="40"/>
                      <a:pt x="184" y="39"/>
                    </a:cubicBezTo>
                    <a:cubicBezTo>
                      <a:pt x="178" y="38"/>
                      <a:pt x="172" y="38"/>
                      <a:pt x="167" y="36"/>
                    </a:cubicBezTo>
                    <a:cubicBezTo>
                      <a:pt x="159" y="35"/>
                      <a:pt x="151" y="34"/>
                      <a:pt x="144" y="32"/>
                    </a:cubicBezTo>
                    <a:cubicBezTo>
                      <a:pt x="141" y="31"/>
                      <a:pt x="139" y="30"/>
                      <a:pt x="137" y="29"/>
                    </a:cubicBezTo>
                    <a:cubicBezTo>
                      <a:pt x="139" y="35"/>
                      <a:pt x="134" y="44"/>
                      <a:pt x="123" y="44"/>
                    </a:cubicBezTo>
                    <a:cubicBezTo>
                      <a:pt x="118" y="44"/>
                      <a:pt x="113" y="41"/>
                      <a:pt x="109" y="38"/>
                    </a:cubicBezTo>
                    <a:cubicBezTo>
                      <a:pt x="109" y="38"/>
                      <a:pt x="108" y="39"/>
                      <a:pt x="108" y="39"/>
                    </a:cubicBezTo>
                    <a:cubicBezTo>
                      <a:pt x="106" y="40"/>
                      <a:pt x="106" y="42"/>
                      <a:pt x="106" y="43"/>
                    </a:cubicBezTo>
                    <a:cubicBezTo>
                      <a:pt x="108" y="49"/>
                      <a:pt x="109" y="54"/>
                      <a:pt x="110" y="58"/>
                    </a:cubicBezTo>
                    <a:cubicBezTo>
                      <a:pt x="111" y="61"/>
                      <a:pt x="115" y="62"/>
                      <a:pt x="117" y="63"/>
                    </a:cubicBezTo>
                    <a:cubicBezTo>
                      <a:pt x="123" y="64"/>
                      <a:pt x="129" y="67"/>
                      <a:pt x="131" y="74"/>
                    </a:cubicBezTo>
                    <a:cubicBezTo>
                      <a:pt x="135" y="84"/>
                      <a:pt x="124" y="92"/>
                      <a:pt x="120" y="92"/>
                    </a:cubicBezTo>
                    <a:cubicBezTo>
                      <a:pt x="119" y="96"/>
                      <a:pt x="110" y="104"/>
                      <a:pt x="94" y="93"/>
                    </a:cubicBezTo>
                    <a:cubicBezTo>
                      <a:pt x="88" y="88"/>
                      <a:pt x="90" y="78"/>
                      <a:pt x="93" y="71"/>
                    </a:cubicBezTo>
                    <a:cubicBezTo>
                      <a:pt x="94" y="68"/>
                      <a:pt x="96" y="59"/>
                      <a:pt x="96" y="55"/>
                    </a:cubicBezTo>
                    <a:cubicBezTo>
                      <a:pt x="94" y="46"/>
                      <a:pt x="89" y="32"/>
                      <a:pt x="84" y="26"/>
                    </a:cubicBezTo>
                    <a:cubicBezTo>
                      <a:pt x="78" y="29"/>
                      <a:pt x="66" y="19"/>
                      <a:pt x="65" y="16"/>
                    </a:cubicBezTo>
                    <a:cubicBezTo>
                      <a:pt x="55" y="12"/>
                      <a:pt x="43" y="8"/>
                      <a:pt x="32" y="5"/>
                    </a:cubicBezTo>
                    <a:cubicBezTo>
                      <a:pt x="14" y="0"/>
                      <a:pt x="13" y="11"/>
                      <a:pt x="8" y="20"/>
                    </a:cubicBezTo>
                    <a:cubicBezTo>
                      <a:pt x="3" y="27"/>
                      <a:pt x="2" y="39"/>
                      <a:pt x="1" y="52"/>
                    </a:cubicBezTo>
                    <a:cubicBezTo>
                      <a:pt x="0" y="64"/>
                      <a:pt x="35" y="69"/>
                      <a:pt x="35" y="117"/>
                    </a:cubicBezTo>
                    <a:cubicBezTo>
                      <a:pt x="36" y="100"/>
                      <a:pt x="33" y="82"/>
                      <a:pt x="27" y="67"/>
                    </a:cubicBezTo>
                    <a:cubicBezTo>
                      <a:pt x="22" y="58"/>
                      <a:pt x="15" y="47"/>
                      <a:pt x="17" y="36"/>
                    </a:cubicBezTo>
                    <a:cubicBezTo>
                      <a:pt x="19" y="29"/>
                      <a:pt x="25" y="22"/>
                      <a:pt x="32" y="19"/>
                    </a:cubicBezTo>
                    <a:cubicBezTo>
                      <a:pt x="40" y="16"/>
                      <a:pt x="62" y="23"/>
                      <a:pt x="73" y="31"/>
                    </a:cubicBezTo>
                    <a:cubicBezTo>
                      <a:pt x="78" y="35"/>
                      <a:pt x="83" y="41"/>
                      <a:pt x="85" y="49"/>
                    </a:cubicBezTo>
                    <a:cubicBezTo>
                      <a:pt x="90" y="73"/>
                      <a:pt x="69" y="100"/>
                      <a:pt x="101" y="106"/>
                    </a:cubicBezTo>
                    <a:cubicBezTo>
                      <a:pt x="114" y="108"/>
                      <a:pt x="129" y="102"/>
                      <a:pt x="135" y="90"/>
                    </a:cubicBezTo>
                    <a:cubicBezTo>
                      <a:pt x="139" y="82"/>
                      <a:pt x="140" y="76"/>
                      <a:pt x="139" y="68"/>
                    </a:cubicBezTo>
                    <a:cubicBezTo>
                      <a:pt x="136" y="56"/>
                      <a:pt x="142" y="59"/>
                      <a:pt x="151" y="61"/>
                    </a:cubicBezTo>
                    <a:cubicBezTo>
                      <a:pt x="179" y="66"/>
                      <a:pt x="209" y="66"/>
                      <a:pt x="237" y="66"/>
                    </a:cubicBezTo>
                    <a:cubicBezTo>
                      <a:pt x="267" y="65"/>
                      <a:pt x="275" y="79"/>
                      <a:pt x="260" y="94"/>
                    </a:cubicBezTo>
                    <a:cubicBezTo>
                      <a:pt x="240" y="116"/>
                      <a:pt x="230" y="109"/>
                      <a:pt x="230" y="109"/>
                    </a:cubicBezTo>
                    <a:cubicBezTo>
                      <a:pt x="250" y="117"/>
                      <a:pt x="272" y="90"/>
                      <a:pt x="280" y="76"/>
                    </a:cubicBezTo>
                    <a:cubicBezTo>
                      <a:pt x="285" y="67"/>
                      <a:pt x="299" y="53"/>
                      <a:pt x="298" y="41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09" name="Freeform 779">
                <a:extLst>
                  <a:ext uri="{FF2B5EF4-FFF2-40B4-BE49-F238E27FC236}">
                    <a16:creationId xmlns:a16="http://schemas.microsoft.com/office/drawing/2014/main" id="{77EE6BC9-9BF3-4732-8446-81A3B6CDC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2638"/>
                <a:ext cx="127" cy="178"/>
              </a:xfrm>
              <a:custGeom>
                <a:avLst/>
                <a:gdLst>
                  <a:gd name="T0" fmla="*/ 677 w 55"/>
                  <a:gd name="T1" fmla="*/ 319 h 72"/>
                  <a:gd name="T2" fmla="*/ 490 w 55"/>
                  <a:gd name="T3" fmla="*/ 183 h 72"/>
                  <a:gd name="T4" fmla="*/ 480 w 55"/>
                  <a:gd name="T5" fmla="*/ 183 h 72"/>
                  <a:gd name="T6" fmla="*/ 245 w 55"/>
                  <a:gd name="T7" fmla="*/ 0 h 72"/>
                  <a:gd name="T8" fmla="*/ 224 w 55"/>
                  <a:gd name="T9" fmla="*/ 0 h 72"/>
                  <a:gd name="T10" fmla="*/ 224 w 55"/>
                  <a:gd name="T11" fmla="*/ 12 h 72"/>
                  <a:gd name="T12" fmla="*/ 321 w 55"/>
                  <a:gd name="T13" fmla="*/ 391 h 72"/>
                  <a:gd name="T14" fmla="*/ 404 w 55"/>
                  <a:gd name="T15" fmla="*/ 470 h 72"/>
                  <a:gd name="T16" fmla="*/ 582 w 55"/>
                  <a:gd name="T17" fmla="*/ 635 h 72"/>
                  <a:gd name="T18" fmla="*/ 443 w 55"/>
                  <a:gd name="T19" fmla="*/ 905 h 72"/>
                  <a:gd name="T20" fmla="*/ 122 w 55"/>
                  <a:gd name="T21" fmla="*/ 922 h 72"/>
                  <a:gd name="T22" fmla="*/ 111 w 55"/>
                  <a:gd name="T23" fmla="*/ 586 h 72"/>
                  <a:gd name="T24" fmla="*/ 150 w 55"/>
                  <a:gd name="T25" fmla="*/ 349 h 72"/>
                  <a:gd name="T26" fmla="*/ 48 w 55"/>
                  <a:gd name="T27" fmla="*/ 0 h 72"/>
                  <a:gd name="T28" fmla="*/ 12 w 55"/>
                  <a:gd name="T29" fmla="*/ 104 h 72"/>
                  <a:gd name="T30" fmla="*/ 65 w 55"/>
                  <a:gd name="T31" fmla="*/ 544 h 72"/>
                  <a:gd name="T32" fmla="*/ 37 w 55"/>
                  <a:gd name="T33" fmla="*/ 875 h 72"/>
                  <a:gd name="T34" fmla="*/ 443 w 55"/>
                  <a:gd name="T35" fmla="*/ 996 h 72"/>
                  <a:gd name="T36" fmla="*/ 651 w 55"/>
                  <a:gd name="T37" fmla="*/ 635 h 72"/>
                  <a:gd name="T38" fmla="*/ 506 w 55"/>
                  <a:gd name="T39" fmla="*/ 391 h 72"/>
                  <a:gd name="T40" fmla="*/ 677 w 55"/>
                  <a:gd name="T41" fmla="*/ 319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5" h="72">
                    <a:moveTo>
                      <a:pt x="55" y="21"/>
                    </a:move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30" y="12"/>
                      <a:pt x="24" y="6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21" y="9"/>
                      <a:pt x="24" y="19"/>
                      <a:pt x="26" y="26"/>
                    </a:cubicBezTo>
                    <a:cubicBezTo>
                      <a:pt x="27" y="29"/>
                      <a:pt x="31" y="30"/>
                      <a:pt x="33" y="31"/>
                    </a:cubicBezTo>
                    <a:cubicBezTo>
                      <a:pt x="39" y="32"/>
                      <a:pt x="45" y="35"/>
                      <a:pt x="47" y="42"/>
                    </a:cubicBezTo>
                    <a:cubicBezTo>
                      <a:pt x="51" y="52"/>
                      <a:pt x="40" y="60"/>
                      <a:pt x="36" y="60"/>
                    </a:cubicBezTo>
                    <a:cubicBezTo>
                      <a:pt x="35" y="64"/>
                      <a:pt x="26" y="72"/>
                      <a:pt x="10" y="61"/>
                    </a:cubicBezTo>
                    <a:cubicBezTo>
                      <a:pt x="4" y="56"/>
                      <a:pt x="6" y="46"/>
                      <a:pt x="9" y="39"/>
                    </a:cubicBezTo>
                    <a:cubicBezTo>
                      <a:pt x="10" y="36"/>
                      <a:pt x="12" y="27"/>
                      <a:pt x="12" y="23"/>
                    </a:cubicBezTo>
                    <a:cubicBezTo>
                      <a:pt x="10" y="16"/>
                      <a:pt x="7" y="7"/>
                      <a:pt x="4" y="0"/>
                    </a:cubicBezTo>
                    <a:cubicBezTo>
                      <a:pt x="0" y="1"/>
                      <a:pt x="0" y="3"/>
                      <a:pt x="1" y="7"/>
                    </a:cubicBezTo>
                    <a:cubicBezTo>
                      <a:pt x="4" y="17"/>
                      <a:pt x="7" y="25"/>
                      <a:pt x="5" y="36"/>
                    </a:cubicBezTo>
                    <a:cubicBezTo>
                      <a:pt x="3" y="43"/>
                      <a:pt x="1" y="51"/>
                      <a:pt x="3" y="58"/>
                    </a:cubicBezTo>
                    <a:cubicBezTo>
                      <a:pt x="8" y="69"/>
                      <a:pt x="27" y="71"/>
                      <a:pt x="36" y="66"/>
                    </a:cubicBezTo>
                    <a:cubicBezTo>
                      <a:pt x="46" y="61"/>
                      <a:pt x="55" y="55"/>
                      <a:pt x="53" y="42"/>
                    </a:cubicBezTo>
                    <a:cubicBezTo>
                      <a:pt x="51" y="34"/>
                      <a:pt x="45" y="31"/>
                      <a:pt x="41" y="26"/>
                    </a:cubicBezTo>
                    <a:cubicBezTo>
                      <a:pt x="34" y="18"/>
                      <a:pt x="50" y="21"/>
                      <a:pt x="55" y="21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0" name="Freeform 780">
                <a:extLst>
                  <a:ext uri="{FF2B5EF4-FFF2-40B4-BE49-F238E27FC236}">
                    <a16:creationId xmlns:a16="http://schemas.microsoft.com/office/drawing/2014/main" id="{B00766BD-599B-4298-8889-2F5986DB8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2559"/>
                <a:ext cx="221" cy="158"/>
              </a:xfrm>
              <a:custGeom>
                <a:avLst/>
                <a:gdLst>
                  <a:gd name="T0" fmla="*/ 931 w 95"/>
                  <a:gd name="T1" fmla="*/ 390 h 64"/>
                  <a:gd name="T2" fmla="*/ 1072 w 95"/>
                  <a:gd name="T3" fmla="*/ 615 h 64"/>
                  <a:gd name="T4" fmla="*/ 1184 w 95"/>
                  <a:gd name="T5" fmla="*/ 901 h 64"/>
                  <a:gd name="T6" fmla="*/ 1196 w 95"/>
                  <a:gd name="T7" fmla="*/ 830 h 64"/>
                  <a:gd name="T8" fmla="*/ 1007 w 95"/>
                  <a:gd name="T9" fmla="*/ 348 h 64"/>
                  <a:gd name="T10" fmla="*/ 388 w 95"/>
                  <a:gd name="T11" fmla="*/ 74 h 64"/>
                  <a:gd name="T12" fmla="*/ 86 w 95"/>
                  <a:gd name="T13" fmla="*/ 299 h 64"/>
                  <a:gd name="T14" fmla="*/ 0 w 95"/>
                  <a:gd name="T15" fmla="*/ 780 h 64"/>
                  <a:gd name="T16" fmla="*/ 114 w 95"/>
                  <a:gd name="T17" fmla="*/ 963 h 64"/>
                  <a:gd name="T18" fmla="*/ 102 w 95"/>
                  <a:gd name="T19" fmla="*/ 726 h 64"/>
                  <a:gd name="T20" fmla="*/ 293 w 95"/>
                  <a:gd name="T21" fmla="*/ 165 h 64"/>
                  <a:gd name="T22" fmla="*/ 931 w 95"/>
                  <a:gd name="T23" fmla="*/ 390 h 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5" h="64">
                    <a:moveTo>
                      <a:pt x="74" y="26"/>
                    </a:moveTo>
                    <a:cubicBezTo>
                      <a:pt x="80" y="29"/>
                      <a:pt x="84" y="38"/>
                      <a:pt x="85" y="41"/>
                    </a:cubicBezTo>
                    <a:cubicBezTo>
                      <a:pt x="85" y="47"/>
                      <a:pt x="94" y="48"/>
                      <a:pt x="94" y="60"/>
                    </a:cubicBezTo>
                    <a:cubicBezTo>
                      <a:pt x="95" y="58"/>
                      <a:pt x="95" y="56"/>
                      <a:pt x="95" y="55"/>
                    </a:cubicBezTo>
                    <a:cubicBezTo>
                      <a:pt x="92" y="44"/>
                      <a:pt x="86" y="27"/>
                      <a:pt x="80" y="23"/>
                    </a:cubicBezTo>
                    <a:cubicBezTo>
                      <a:pt x="72" y="19"/>
                      <a:pt x="49" y="10"/>
                      <a:pt x="31" y="5"/>
                    </a:cubicBezTo>
                    <a:cubicBezTo>
                      <a:pt x="13" y="0"/>
                      <a:pt x="12" y="11"/>
                      <a:pt x="7" y="20"/>
                    </a:cubicBezTo>
                    <a:cubicBezTo>
                      <a:pt x="2" y="27"/>
                      <a:pt x="1" y="39"/>
                      <a:pt x="0" y="52"/>
                    </a:cubicBezTo>
                    <a:cubicBezTo>
                      <a:pt x="0" y="56"/>
                      <a:pt x="4" y="60"/>
                      <a:pt x="9" y="64"/>
                    </a:cubicBezTo>
                    <a:cubicBezTo>
                      <a:pt x="8" y="61"/>
                      <a:pt x="8" y="56"/>
                      <a:pt x="8" y="48"/>
                    </a:cubicBezTo>
                    <a:cubicBezTo>
                      <a:pt x="11" y="25"/>
                      <a:pt x="12" y="15"/>
                      <a:pt x="23" y="11"/>
                    </a:cubicBezTo>
                    <a:cubicBezTo>
                      <a:pt x="34" y="7"/>
                      <a:pt x="64" y="20"/>
                      <a:pt x="74" y="26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1" name="Freeform 781">
                <a:extLst>
                  <a:ext uri="{FF2B5EF4-FFF2-40B4-BE49-F238E27FC236}">
                    <a16:creationId xmlns:a16="http://schemas.microsoft.com/office/drawing/2014/main" id="{EB2DB8A9-8101-4C72-92F5-82FFFEFE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303"/>
                <a:ext cx="172" cy="299"/>
              </a:xfrm>
              <a:custGeom>
                <a:avLst/>
                <a:gdLst>
                  <a:gd name="T0" fmla="*/ 930 w 74"/>
                  <a:gd name="T1" fmla="*/ 62 h 121"/>
                  <a:gd name="T2" fmla="*/ 428 w 74"/>
                  <a:gd name="T3" fmla="*/ 42 h 121"/>
                  <a:gd name="T4" fmla="*/ 237 w 74"/>
                  <a:gd name="T5" fmla="*/ 410 h 121"/>
                  <a:gd name="T6" fmla="*/ 228 w 74"/>
                  <a:gd name="T7" fmla="*/ 1826 h 121"/>
                  <a:gd name="T8" fmla="*/ 179 w 74"/>
                  <a:gd name="T9" fmla="*/ 1465 h 121"/>
                  <a:gd name="T10" fmla="*/ 265 w 74"/>
                  <a:gd name="T11" fmla="*/ 1161 h 121"/>
                  <a:gd name="T12" fmla="*/ 465 w 74"/>
                  <a:gd name="T13" fmla="*/ 665 h 121"/>
                  <a:gd name="T14" fmla="*/ 351 w 74"/>
                  <a:gd name="T15" fmla="*/ 423 h 121"/>
                  <a:gd name="T16" fmla="*/ 400 w 74"/>
                  <a:gd name="T17" fmla="*/ 195 h 121"/>
                  <a:gd name="T18" fmla="*/ 804 w 74"/>
                  <a:gd name="T19" fmla="*/ 6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4" h="121">
                    <a:moveTo>
                      <a:pt x="74" y="4"/>
                    </a:moveTo>
                    <a:cubicBezTo>
                      <a:pt x="61" y="5"/>
                      <a:pt x="47" y="0"/>
                      <a:pt x="34" y="3"/>
                    </a:cubicBezTo>
                    <a:cubicBezTo>
                      <a:pt x="22" y="6"/>
                      <a:pt x="21" y="17"/>
                      <a:pt x="19" y="27"/>
                    </a:cubicBezTo>
                    <a:cubicBezTo>
                      <a:pt x="12" y="56"/>
                      <a:pt x="0" y="96"/>
                      <a:pt x="18" y="121"/>
                    </a:cubicBezTo>
                    <a:cubicBezTo>
                      <a:pt x="16" y="113"/>
                      <a:pt x="13" y="106"/>
                      <a:pt x="14" y="97"/>
                    </a:cubicBezTo>
                    <a:cubicBezTo>
                      <a:pt x="15" y="90"/>
                      <a:pt x="20" y="84"/>
                      <a:pt x="21" y="77"/>
                    </a:cubicBezTo>
                    <a:cubicBezTo>
                      <a:pt x="22" y="64"/>
                      <a:pt x="15" y="37"/>
                      <a:pt x="37" y="44"/>
                    </a:cubicBezTo>
                    <a:cubicBezTo>
                      <a:pt x="30" y="38"/>
                      <a:pt x="26" y="37"/>
                      <a:pt x="28" y="28"/>
                    </a:cubicBezTo>
                    <a:cubicBezTo>
                      <a:pt x="28" y="26"/>
                      <a:pt x="30" y="15"/>
                      <a:pt x="32" y="13"/>
                    </a:cubicBezTo>
                    <a:cubicBezTo>
                      <a:pt x="37" y="7"/>
                      <a:pt x="56" y="6"/>
                      <a:pt x="64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2" name="Freeform 782">
                <a:extLst>
                  <a:ext uri="{FF2B5EF4-FFF2-40B4-BE49-F238E27FC236}">
                    <a16:creationId xmlns:a16="http://schemas.microsoft.com/office/drawing/2014/main" id="{06A022E2-6231-43F7-AFC2-1745935D2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1592"/>
                <a:ext cx="109" cy="193"/>
              </a:xfrm>
              <a:custGeom>
                <a:avLst/>
                <a:gdLst>
                  <a:gd name="T0" fmla="*/ 350 w 47"/>
                  <a:gd name="T1" fmla="*/ 0 h 78"/>
                  <a:gd name="T2" fmla="*/ 49 w 47"/>
                  <a:gd name="T3" fmla="*/ 257 h 78"/>
                  <a:gd name="T4" fmla="*/ 102 w 47"/>
                  <a:gd name="T5" fmla="*/ 544 h 78"/>
                  <a:gd name="T6" fmla="*/ 339 w 47"/>
                  <a:gd name="T7" fmla="*/ 881 h 78"/>
                  <a:gd name="T8" fmla="*/ 587 w 47"/>
                  <a:gd name="T9" fmla="*/ 1183 h 78"/>
                  <a:gd name="T10" fmla="*/ 424 w 47"/>
                  <a:gd name="T11" fmla="*/ 864 h 78"/>
                  <a:gd name="T12" fmla="*/ 399 w 47"/>
                  <a:gd name="T13" fmla="*/ 594 h 78"/>
                  <a:gd name="T14" fmla="*/ 151 w 47"/>
                  <a:gd name="T15" fmla="*/ 361 h 78"/>
                  <a:gd name="T16" fmla="*/ 274 w 47"/>
                  <a:gd name="T17" fmla="*/ 7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78">
                    <a:moveTo>
                      <a:pt x="28" y="0"/>
                    </a:moveTo>
                    <a:cubicBezTo>
                      <a:pt x="21" y="3"/>
                      <a:pt x="8" y="11"/>
                      <a:pt x="4" y="17"/>
                    </a:cubicBezTo>
                    <a:cubicBezTo>
                      <a:pt x="0" y="24"/>
                      <a:pt x="4" y="30"/>
                      <a:pt x="8" y="36"/>
                    </a:cubicBezTo>
                    <a:cubicBezTo>
                      <a:pt x="13" y="43"/>
                      <a:pt x="20" y="53"/>
                      <a:pt x="27" y="58"/>
                    </a:cubicBezTo>
                    <a:cubicBezTo>
                      <a:pt x="36" y="66"/>
                      <a:pt x="43" y="66"/>
                      <a:pt x="47" y="78"/>
                    </a:cubicBezTo>
                    <a:cubicBezTo>
                      <a:pt x="46" y="67"/>
                      <a:pt x="42" y="64"/>
                      <a:pt x="34" y="57"/>
                    </a:cubicBezTo>
                    <a:cubicBezTo>
                      <a:pt x="26" y="51"/>
                      <a:pt x="23" y="47"/>
                      <a:pt x="32" y="39"/>
                    </a:cubicBezTo>
                    <a:cubicBezTo>
                      <a:pt x="22" y="39"/>
                      <a:pt x="16" y="34"/>
                      <a:pt x="12" y="24"/>
                    </a:cubicBezTo>
                    <a:cubicBezTo>
                      <a:pt x="8" y="13"/>
                      <a:pt x="15" y="13"/>
                      <a:pt x="22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3" name="Freeform 783">
                <a:extLst>
                  <a:ext uri="{FF2B5EF4-FFF2-40B4-BE49-F238E27FC236}">
                    <a16:creationId xmlns:a16="http://schemas.microsoft.com/office/drawing/2014/main" id="{E09EB512-DED3-4B24-8904-BD0C12671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624"/>
                <a:ext cx="167" cy="30"/>
              </a:xfrm>
              <a:custGeom>
                <a:avLst/>
                <a:gdLst>
                  <a:gd name="T0" fmla="*/ 0 w 72"/>
                  <a:gd name="T1" fmla="*/ 188 h 12"/>
                  <a:gd name="T2" fmla="*/ 898 w 72"/>
                  <a:gd name="T3" fmla="*/ 20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2" h="12">
                    <a:moveTo>
                      <a:pt x="0" y="12"/>
                    </a:moveTo>
                    <a:cubicBezTo>
                      <a:pt x="23" y="0"/>
                      <a:pt x="49" y="2"/>
                      <a:pt x="72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4" name="Freeform 784">
                <a:extLst>
                  <a:ext uri="{FF2B5EF4-FFF2-40B4-BE49-F238E27FC236}">
                    <a16:creationId xmlns:a16="http://schemas.microsoft.com/office/drawing/2014/main" id="{4A55E5A2-0E4E-46AA-A5FD-45E40B125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731"/>
                <a:ext cx="294" cy="128"/>
              </a:xfrm>
              <a:custGeom>
                <a:avLst/>
                <a:gdLst>
                  <a:gd name="T0" fmla="*/ 0 w 127"/>
                  <a:gd name="T1" fmla="*/ 153 h 52"/>
                  <a:gd name="T2" fmla="*/ 567 w 127"/>
                  <a:gd name="T3" fmla="*/ 182 h 52"/>
                  <a:gd name="T4" fmla="*/ 1104 w 127"/>
                  <a:gd name="T5" fmla="*/ 91 h 52"/>
                  <a:gd name="T6" fmla="*/ 1451 w 127"/>
                  <a:gd name="T7" fmla="*/ 91 h 52"/>
                  <a:gd name="T8" fmla="*/ 1451 w 127"/>
                  <a:gd name="T9" fmla="*/ 775 h 52"/>
                  <a:gd name="T10" fmla="*/ 1116 w 127"/>
                  <a:gd name="T11" fmla="*/ 182 h 52"/>
                  <a:gd name="T12" fmla="*/ 482 w 127"/>
                  <a:gd name="T13" fmla="*/ 389 h 52"/>
                  <a:gd name="T14" fmla="*/ 273 w 127"/>
                  <a:gd name="T15" fmla="*/ 236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7" h="52">
                    <a:moveTo>
                      <a:pt x="0" y="10"/>
                    </a:moveTo>
                    <a:cubicBezTo>
                      <a:pt x="14" y="14"/>
                      <a:pt x="31" y="12"/>
                      <a:pt x="46" y="12"/>
                    </a:cubicBezTo>
                    <a:cubicBezTo>
                      <a:pt x="59" y="12"/>
                      <a:pt x="76" y="8"/>
                      <a:pt x="89" y="6"/>
                    </a:cubicBezTo>
                    <a:cubicBezTo>
                      <a:pt x="97" y="5"/>
                      <a:pt x="110" y="0"/>
                      <a:pt x="117" y="6"/>
                    </a:cubicBezTo>
                    <a:cubicBezTo>
                      <a:pt x="127" y="14"/>
                      <a:pt x="118" y="41"/>
                      <a:pt x="117" y="52"/>
                    </a:cubicBezTo>
                    <a:cubicBezTo>
                      <a:pt x="127" y="10"/>
                      <a:pt x="115" y="7"/>
                      <a:pt x="90" y="12"/>
                    </a:cubicBezTo>
                    <a:cubicBezTo>
                      <a:pt x="61" y="15"/>
                      <a:pt x="42" y="23"/>
                      <a:pt x="39" y="26"/>
                    </a:cubicBezTo>
                    <a:cubicBezTo>
                      <a:pt x="38" y="17"/>
                      <a:pt x="28" y="17"/>
                      <a:pt x="22" y="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5" name="Freeform 785">
                <a:extLst>
                  <a:ext uri="{FF2B5EF4-FFF2-40B4-BE49-F238E27FC236}">
                    <a16:creationId xmlns:a16="http://schemas.microsoft.com/office/drawing/2014/main" id="{099D5690-1CFA-4D62-9CB0-6FDB24FB1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906"/>
                <a:ext cx="236" cy="37"/>
              </a:xfrm>
              <a:custGeom>
                <a:avLst/>
                <a:gdLst>
                  <a:gd name="T0" fmla="*/ 0 w 102"/>
                  <a:gd name="T1" fmla="*/ 212 h 15"/>
                  <a:gd name="T2" fmla="*/ 696 w 102"/>
                  <a:gd name="T3" fmla="*/ 104 h 15"/>
                  <a:gd name="T4" fmla="*/ 1263 w 102"/>
                  <a:gd name="T5" fmla="*/ 12 h 15"/>
                  <a:gd name="T6" fmla="*/ 990 w 102"/>
                  <a:gd name="T7" fmla="*/ 195 h 15"/>
                  <a:gd name="T8" fmla="*/ 669 w 102"/>
                  <a:gd name="T9" fmla="*/ 212 h 15"/>
                  <a:gd name="T10" fmla="*/ 86 w 102"/>
                  <a:gd name="T11" fmla="*/ 153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2" h="15">
                    <a:moveTo>
                      <a:pt x="0" y="14"/>
                    </a:moveTo>
                    <a:cubicBezTo>
                      <a:pt x="16" y="0"/>
                      <a:pt x="37" y="5"/>
                      <a:pt x="56" y="7"/>
                    </a:cubicBezTo>
                    <a:cubicBezTo>
                      <a:pt x="72" y="8"/>
                      <a:pt x="86" y="6"/>
                      <a:pt x="102" y="1"/>
                    </a:cubicBezTo>
                    <a:cubicBezTo>
                      <a:pt x="94" y="4"/>
                      <a:pt x="88" y="11"/>
                      <a:pt x="80" y="13"/>
                    </a:cubicBezTo>
                    <a:cubicBezTo>
                      <a:pt x="73" y="15"/>
                      <a:pt x="61" y="14"/>
                      <a:pt x="54" y="14"/>
                    </a:cubicBezTo>
                    <a:cubicBezTo>
                      <a:pt x="39" y="12"/>
                      <a:pt x="22" y="6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6" name="Freeform 786">
                <a:extLst>
                  <a:ext uri="{FF2B5EF4-FFF2-40B4-BE49-F238E27FC236}">
                    <a16:creationId xmlns:a16="http://schemas.microsoft.com/office/drawing/2014/main" id="{ACDCD385-E05F-41A6-BFBE-D3D075FB0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933"/>
                <a:ext cx="188" cy="188"/>
              </a:xfrm>
              <a:custGeom>
                <a:avLst/>
                <a:gdLst>
                  <a:gd name="T0" fmla="*/ 0 w 81"/>
                  <a:gd name="T1" fmla="*/ 1150 h 76"/>
                  <a:gd name="T2" fmla="*/ 399 w 81"/>
                  <a:gd name="T3" fmla="*/ 423 h 76"/>
                  <a:gd name="T4" fmla="*/ 726 w 81"/>
                  <a:gd name="T5" fmla="*/ 228 h 76"/>
                  <a:gd name="T6" fmla="*/ 1012 w 81"/>
                  <a:gd name="T7" fmla="*/ 0 h 76"/>
                  <a:gd name="T8" fmla="*/ 766 w 81"/>
                  <a:gd name="T9" fmla="*/ 423 h 76"/>
                  <a:gd name="T10" fmla="*/ 490 w 81"/>
                  <a:gd name="T11" fmla="*/ 668 h 76"/>
                  <a:gd name="T12" fmla="*/ 285 w 81"/>
                  <a:gd name="T13" fmla="*/ 801 h 76"/>
                  <a:gd name="T14" fmla="*/ 74 w 81"/>
                  <a:gd name="T15" fmla="*/ 935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76">
                    <a:moveTo>
                      <a:pt x="0" y="76"/>
                    </a:moveTo>
                    <a:cubicBezTo>
                      <a:pt x="0" y="61"/>
                      <a:pt x="19" y="37"/>
                      <a:pt x="32" y="28"/>
                    </a:cubicBezTo>
                    <a:cubicBezTo>
                      <a:pt x="40" y="23"/>
                      <a:pt x="50" y="19"/>
                      <a:pt x="58" y="15"/>
                    </a:cubicBezTo>
                    <a:cubicBezTo>
                      <a:pt x="65" y="10"/>
                      <a:pt x="77" y="6"/>
                      <a:pt x="81" y="0"/>
                    </a:cubicBezTo>
                    <a:cubicBezTo>
                      <a:pt x="78" y="10"/>
                      <a:pt x="55" y="16"/>
                      <a:pt x="61" y="28"/>
                    </a:cubicBezTo>
                    <a:cubicBezTo>
                      <a:pt x="45" y="22"/>
                      <a:pt x="44" y="33"/>
                      <a:pt x="39" y="44"/>
                    </a:cubicBezTo>
                    <a:cubicBezTo>
                      <a:pt x="33" y="37"/>
                      <a:pt x="24" y="47"/>
                      <a:pt x="23" y="53"/>
                    </a:cubicBezTo>
                    <a:cubicBezTo>
                      <a:pt x="15" y="51"/>
                      <a:pt x="9" y="56"/>
                      <a:pt x="6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7" name="Freeform 787">
                <a:extLst>
                  <a:ext uri="{FF2B5EF4-FFF2-40B4-BE49-F238E27FC236}">
                    <a16:creationId xmlns:a16="http://schemas.microsoft.com/office/drawing/2014/main" id="{8A6C412A-B342-473F-AC83-9B8C65E8D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6" y="1881"/>
                <a:ext cx="92" cy="223"/>
              </a:xfrm>
              <a:custGeom>
                <a:avLst/>
                <a:gdLst>
                  <a:gd name="T0" fmla="*/ 488 w 40"/>
                  <a:gd name="T1" fmla="*/ 0 h 90"/>
                  <a:gd name="T2" fmla="*/ 85 w 40"/>
                  <a:gd name="T3" fmla="*/ 805 h 90"/>
                  <a:gd name="T4" fmla="*/ 28 w 40"/>
                  <a:gd name="T5" fmla="*/ 1122 h 90"/>
                  <a:gd name="T6" fmla="*/ 338 w 40"/>
                  <a:gd name="T7" fmla="*/ 1370 h 90"/>
                  <a:gd name="T8" fmla="*/ 94 w 40"/>
                  <a:gd name="T9" fmla="*/ 1122 h 90"/>
                  <a:gd name="T10" fmla="*/ 195 w 40"/>
                  <a:gd name="T11" fmla="*/ 927 h 90"/>
                  <a:gd name="T12" fmla="*/ 170 w 40"/>
                  <a:gd name="T13" fmla="*/ 761 h 90"/>
                  <a:gd name="T14" fmla="*/ 253 w 40"/>
                  <a:gd name="T15" fmla="*/ 689 h 90"/>
                  <a:gd name="T16" fmla="*/ 244 w 40"/>
                  <a:gd name="T17" fmla="*/ 577 h 90"/>
                  <a:gd name="T18" fmla="*/ 448 w 40"/>
                  <a:gd name="T19" fmla="*/ 124 h 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90">
                    <a:moveTo>
                      <a:pt x="40" y="0"/>
                    </a:moveTo>
                    <a:cubicBezTo>
                      <a:pt x="28" y="17"/>
                      <a:pt x="15" y="35"/>
                      <a:pt x="7" y="53"/>
                    </a:cubicBezTo>
                    <a:cubicBezTo>
                      <a:pt x="4" y="58"/>
                      <a:pt x="0" y="69"/>
                      <a:pt x="2" y="74"/>
                    </a:cubicBezTo>
                    <a:cubicBezTo>
                      <a:pt x="5" y="82"/>
                      <a:pt x="21" y="89"/>
                      <a:pt x="28" y="90"/>
                    </a:cubicBezTo>
                    <a:cubicBezTo>
                      <a:pt x="21" y="87"/>
                      <a:pt x="10" y="82"/>
                      <a:pt x="8" y="74"/>
                    </a:cubicBezTo>
                    <a:cubicBezTo>
                      <a:pt x="8" y="69"/>
                      <a:pt x="10" y="61"/>
                      <a:pt x="16" y="61"/>
                    </a:cubicBezTo>
                    <a:cubicBezTo>
                      <a:pt x="15" y="57"/>
                      <a:pt x="12" y="54"/>
                      <a:pt x="14" y="50"/>
                    </a:cubicBezTo>
                    <a:cubicBezTo>
                      <a:pt x="15" y="47"/>
                      <a:pt x="20" y="47"/>
                      <a:pt x="21" y="45"/>
                    </a:cubicBezTo>
                    <a:cubicBezTo>
                      <a:pt x="22" y="43"/>
                      <a:pt x="20" y="41"/>
                      <a:pt x="20" y="38"/>
                    </a:cubicBezTo>
                    <a:cubicBezTo>
                      <a:pt x="22" y="29"/>
                      <a:pt x="32" y="16"/>
                      <a:pt x="37" y="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8" name="Freeform 788">
                <a:extLst>
                  <a:ext uri="{FF2B5EF4-FFF2-40B4-BE49-F238E27FC236}">
                    <a16:creationId xmlns:a16="http://schemas.microsoft.com/office/drawing/2014/main" id="{AAE7920F-180D-484F-9A1D-AD5DA4616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2" y="2121"/>
                <a:ext cx="60" cy="342"/>
              </a:xfrm>
              <a:custGeom>
                <a:avLst/>
                <a:gdLst>
                  <a:gd name="T0" fmla="*/ 235 w 26"/>
                  <a:gd name="T1" fmla="*/ 42 h 138"/>
                  <a:gd name="T2" fmla="*/ 134 w 26"/>
                  <a:gd name="T3" fmla="*/ 424 h 138"/>
                  <a:gd name="T4" fmla="*/ 122 w 26"/>
                  <a:gd name="T5" fmla="*/ 914 h 138"/>
                  <a:gd name="T6" fmla="*/ 28 w 26"/>
                  <a:gd name="T7" fmla="*/ 1338 h 138"/>
                  <a:gd name="T8" fmla="*/ 111 w 26"/>
                  <a:gd name="T9" fmla="*/ 2102 h 138"/>
                  <a:gd name="T10" fmla="*/ 309 w 26"/>
                  <a:gd name="T11" fmla="*/ 1093 h 138"/>
                  <a:gd name="T12" fmla="*/ 224 w 26"/>
                  <a:gd name="T13" fmla="*/ 835 h 138"/>
                  <a:gd name="T14" fmla="*/ 282 w 26"/>
                  <a:gd name="T15" fmla="*/ 701 h 138"/>
                  <a:gd name="T16" fmla="*/ 245 w 26"/>
                  <a:gd name="T17" fmla="*/ 486 h 138"/>
                  <a:gd name="T18" fmla="*/ 282 w 26"/>
                  <a:gd name="T19" fmla="*/ 42 h 138"/>
                  <a:gd name="T20" fmla="*/ 256 w 26"/>
                  <a:gd name="T21" fmla="*/ 12 h 1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138">
                    <a:moveTo>
                      <a:pt x="19" y="3"/>
                    </a:moveTo>
                    <a:cubicBezTo>
                      <a:pt x="13" y="13"/>
                      <a:pt x="10" y="16"/>
                      <a:pt x="11" y="28"/>
                    </a:cubicBezTo>
                    <a:cubicBezTo>
                      <a:pt x="12" y="39"/>
                      <a:pt x="12" y="49"/>
                      <a:pt x="10" y="60"/>
                    </a:cubicBezTo>
                    <a:cubicBezTo>
                      <a:pt x="9" y="70"/>
                      <a:pt x="3" y="78"/>
                      <a:pt x="2" y="88"/>
                    </a:cubicBezTo>
                    <a:cubicBezTo>
                      <a:pt x="0" y="102"/>
                      <a:pt x="4" y="124"/>
                      <a:pt x="9" y="138"/>
                    </a:cubicBezTo>
                    <a:cubicBezTo>
                      <a:pt x="8" y="128"/>
                      <a:pt x="0" y="58"/>
                      <a:pt x="25" y="72"/>
                    </a:cubicBezTo>
                    <a:cubicBezTo>
                      <a:pt x="19" y="70"/>
                      <a:pt x="16" y="60"/>
                      <a:pt x="18" y="55"/>
                    </a:cubicBezTo>
                    <a:cubicBezTo>
                      <a:pt x="18" y="52"/>
                      <a:pt x="22" y="50"/>
                      <a:pt x="23" y="46"/>
                    </a:cubicBezTo>
                    <a:cubicBezTo>
                      <a:pt x="24" y="42"/>
                      <a:pt x="20" y="36"/>
                      <a:pt x="20" y="32"/>
                    </a:cubicBezTo>
                    <a:cubicBezTo>
                      <a:pt x="20" y="20"/>
                      <a:pt x="9" y="2"/>
                      <a:pt x="23" y="3"/>
                    </a:cubicBezTo>
                    <a:cubicBezTo>
                      <a:pt x="20" y="1"/>
                      <a:pt x="26" y="0"/>
                      <a:pt x="21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19" name="Freeform 789">
                <a:extLst>
                  <a:ext uri="{FF2B5EF4-FFF2-40B4-BE49-F238E27FC236}">
                    <a16:creationId xmlns:a16="http://schemas.microsoft.com/office/drawing/2014/main" id="{BDE8C7D2-DE70-44E0-BC61-D1ED4FE47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134"/>
                <a:ext cx="176" cy="148"/>
              </a:xfrm>
              <a:custGeom>
                <a:avLst/>
                <a:gdLst>
                  <a:gd name="T0" fmla="*/ 0 w 76"/>
                  <a:gd name="T1" fmla="*/ 0 h 60"/>
                  <a:gd name="T2" fmla="*/ 574 w 76"/>
                  <a:gd name="T3" fmla="*/ 269 h 60"/>
                  <a:gd name="T4" fmla="*/ 831 w 76"/>
                  <a:gd name="T5" fmla="*/ 585 h 60"/>
                  <a:gd name="T6" fmla="*/ 831 w 76"/>
                  <a:gd name="T7" fmla="*/ 900 h 60"/>
                  <a:gd name="T8" fmla="*/ 623 w 76"/>
                  <a:gd name="T9" fmla="*/ 585 h 60"/>
                  <a:gd name="T10" fmla="*/ 350 w 76"/>
                  <a:gd name="T11" fmla="*/ 269 h 60"/>
                  <a:gd name="T12" fmla="*/ 151 w 76"/>
                  <a:gd name="T13" fmla="*/ 91 h 60"/>
                  <a:gd name="T14" fmla="*/ 134 w 76"/>
                  <a:gd name="T15" fmla="*/ 62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0" y="0"/>
                    </a:moveTo>
                    <a:cubicBezTo>
                      <a:pt x="16" y="0"/>
                      <a:pt x="34" y="9"/>
                      <a:pt x="46" y="18"/>
                    </a:cubicBezTo>
                    <a:cubicBezTo>
                      <a:pt x="54" y="24"/>
                      <a:pt x="61" y="31"/>
                      <a:pt x="67" y="39"/>
                    </a:cubicBezTo>
                    <a:cubicBezTo>
                      <a:pt x="76" y="52"/>
                      <a:pt x="70" y="49"/>
                      <a:pt x="67" y="60"/>
                    </a:cubicBezTo>
                    <a:cubicBezTo>
                      <a:pt x="67" y="48"/>
                      <a:pt x="64" y="34"/>
                      <a:pt x="50" y="39"/>
                    </a:cubicBezTo>
                    <a:cubicBezTo>
                      <a:pt x="46" y="24"/>
                      <a:pt x="38" y="26"/>
                      <a:pt x="28" y="18"/>
                    </a:cubicBezTo>
                    <a:cubicBezTo>
                      <a:pt x="22" y="13"/>
                      <a:pt x="20" y="7"/>
                      <a:pt x="12" y="6"/>
                    </a:cubicBezTo>
                    <a:cubicBezTo>
                      <a:pt x="12" y="5"/>
                      <a:pt x="11" y="5"/>
                      <a:pt x="1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0" name="Freeform 790">
                <a:extLst>
                  <a:ext uri="{FF2B5EF4-FFF2-40B4-BE49-F238E27FC236}">
                    <a16:creationId xmlns:a16="http://schemas.microsoft.com/office/drawing/2014/main" id="{44727F42-0894-4B1E-8BBE-A10805908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643"/>
                <a:ext cx="81" cy="126"/>
              </a:xfrm>
              <a:custGeom>
                <a:avLst/>
                <a:gdLst>
                  <a:gd name="T0" fmla="*/ 12 w 35"/>
                  <a:gd name="T1" fmla="*/ 768 h 51"/>
                  <a:gd name="T2" fmla="*/ 113 w 35"/>
                  <a:gd name="T3" fmla="*/ 269 h 51"/>
                  <a:gd name="T4" fmla="*/ 433 w 35"/>
                  <a:gd name="T5" fmla="*/ 0 h 51"/>
                  <a:gd name="T6" fmla="*/ 285 w 35"/>
                  <a:gd name="T7" fmla="*/ 183 h 51"/>
                  <a:gd name="T8" fmla="*/ 236 w 35"/>
                  <a:gd name="T9" fmla="*/ 440 h 51"/>
                  <a:gd name="T10" fmla="*/ 86 w 35"/>
                  <a:gd name="T11" fmla="*/ 58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5" h="51">
                    <a:moveTo>
                      <a:pt x="1" y="51"/>
                    </a:moveTo>
                    <a:cubicBezTo>
                      <a:pt x="0" y="43"/>
                      <a:pt x="5" y="25"/>
                      <a:pt x="9" y="18"/>
                    </a:cubicBezTo>
                    <a:cubicBezTo>
                      <a:pt x="14" y="11"/>
                      <a:pt x="28" y="3"/>
                      <a:pt x="35" y="0"/>
                    </a:cubicBezTo>
                    <a:cubicBezTo>
                      <a:pt x="32" y="4"/>
                      <a:pt x="27" y="8"/>
                      <a:pt x="23" y="12"/>
                    </a:cubicBezTo>
                    <a:cubicBezTo>
                      <a:pt x="16" y="20"/>
                      <a:pt x="17" y="20"/>
                      <a:pt x="19" y="29"/>
                    </a:cubicBezTo>
                    <a:cubicBezTo>
                      <a:pt x="13" y="24"/>
                      <a:pt x="10" y="34"/>
                      <a:pt x="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1" name="Freeform 791">
                <a:extLst>
                  <a:ext uri="{FF2B5EF4-FFF2-40B4-BE49-F238E27FC236}">
                    <a16:creationId xmlns:a16="http://schemas.microsoft.com/office/drawing/2014/main" id="{AB189049-989F-401F-964E-AD5D0573B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758"/>
                <a:ext cx="751" cy="99"/>
              </a:xfrm>
              <a:custGeom>
                <a:avLst/>
                <a:gdLst>
                  <a:gd name="T0" fmla="*/ 0 w 324"/>
                  <a:gd name="T1" fmla="*/ 215 h 40"/>
                  <a:gd name="T2" fmla="*/ 501 w 324"/>
                  <a:gd name="T3" fmla="*/ 228 h 40"/>
                  <a:gd name="T4" fmla="*/ 925 w 324"/>
                  <a:gd name="T5" fmla="*/ 183 h 40"/>
                  <a:gd name="T6" fmla="*/ 1982 w 324"/>
                  <a:gd name="T7" fmla="*/ 42 h 40"/>
                  <a:gd name="T8" fmla="*/ 2503 w 324"/>
                  <a:gd name="T9" fmla="*/ 74 h 40"/>
                  <a:gd name="T10" fmla="*/ 2911 w 324"/>
                  <a:gd name="T11" fmla="*/ 228 h 40"/>
                  <a:gd name="T12" fmla="*/ 3611 w 324"/>
                  <a:gd name="T13" fmla="*/ 228 h 40"/>
                  <a:gd name="T14" fmla="*/ 4035 w 324"/>
                  <a:gd name="T15" fmla="*/ 606 h 40"/>
                  <a:gd name="T16" fmla="*/ 3563 w 324"/>
                  <a:gd name="T17" fmla="*/ 332 h 40"/>
                  <a:gd name="T18" fmla="*/ 3363 w 324"/>
                  <a:gd name="T19" fmla="*/ 441 h 40"/>
                  <a:gd name="T20" fmla="*/ 3213 w 324"/>
                  <a:gd name="T21" fmla="*/ 453 h 40"/>
                  <a:gd name="T22" fmla="*/ 2890 w 324"/>
                  <a:gd name="T23" fmla="*/ 361 h 40"/>
                  <a:gd name="T24" fmla="*/ 2703 w 324"/>
                  <a:gd name="T25" fmla="*/ 332 h 40"/>
                  <a:gd name="T26" fmla="*/ 2589 w 324"/>
                  <a:gd name="T27" fmla="*/ 245 h 40"/>
                  <a:gd name="T28" fmla="*/ 1945 w 324"/>
                  <a:gd name="T29" fmla="*/ 215 h 40"/>
                  <a:gd name="T30" fmla="*/ 1296 w 324"/>
                  <a:gd name="T31" fmla="*/ 275 h 40"/>
                  <a:gd name="T32" fmla="*/ 974 w 324"/>
                  <a:gd name="T33" fmla="*/ 307 h 40"/>
                  <a:gd name="T34" fmla="*/ 635 w 324"/>
                  <a:gd name="T35" fmla="*/ 319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4" h="40">
                    <a:moveTo>
                      <a:pt x="0" y="14"/>
                    </a:moveTo>
                    <a:cubicBezTo>
                      <a:pt x="12" y="18"/>
                      <a:pt x="27" y="11"/>
                      <a:pt x="40" y="15"/>
                    </a:cubicBezTo>
                    <a:cubicBezTo>
                      <a:pt x="53" y="18"/>
                      <a:pt x="61" y="17"/>
                      <a:pt x="74" y="12"/>
                    </a:cubicBezTo>
                    <a:cubicBezTo>
                      <a:pt x="104" y="1"/>
                      <a:pt x="127" y="2"/>
                      <a:pt x="159" y="3"/>
                    </a:cubicBezTo>
                    <a:cubicBezTo>
                      <a:pt x="173" y="4"/>
                      <a:pt x="187" y="4"/>
                      <a:pt x="201" y="5"/>
                    </a:cubicBezTo>
                    <a:cubicBezTo>
                      <a:pt x="214" y="5"/>
                      <a:pt x="221" y="11"/>
                      <a:pt x="234" y="15"/>
                    </a:cubicBezTo>
                    <a:cubicBezTo>
                      <a:pt x="252" y="22"/>
                      <a:pt x="271" y="14"/>
                      <a:pt x="290" y="15"/>
                    </a:cubicBezTo>
                    <a:cubicBezTo>
                      <a:pt x="310" y="17"/>
                      <a:pt x="311" y="29"/>
                      <a:pt x="324" y="40"/>
                    </a:cubicBezTo>
                    <a:cubicBezTo>
                      <a:pt x="318" y="33"/>
                      <a:pt x="296" y="22"/>
                      <a:pt x="286" y="22"/>
                    </a:cubicBezTo>
                    <a:cubicBezTo>
                      <a:pt x="278" y="22"/>
                      <a:pt x="276" y="26"/>
                      <a:pt x="270" y="29"/>
                    </a:cubicBezTo>
                    <a:cubicBezTo>
                      <a:pt x="259" y="36"/>
                      <a:pt x="267" y="32"/>
                      <a:pt x="258" y="30"/>
                    </a:cubicBezTo>
                    <a:cubicBezTo>
                      <a:pt x="250" y="28"/>
                      <a:pt x="240" y="26"/>
                      <a:pt x="232" y="24"/>
                    </a:cubicBezTo>
                    <a:cubicBezTo>
                      <a:pt x="227" y="23"/>
                      <a:pt x="222" y="23"/>
                      <a:pt x="217" y="22"/>
                    </a:cubicBezTo>
                    <a:cubicBezTo>
                      <a:pt x="213" y="21"/>
                      <a:pt x="212" y="19"/>
                      <a:pt x="208" y="16"/>
                    </a:cubicBezTo>
                    <a:cubicBezTo>
                      <a:pt x="192" y="8"/>
                      <a:pt x="172" y="18"/>
                      <a:pt x="156" y="14"/>
                    </a:cubicBezTo>
                    <a:cubicBezTo>
                      <a:pt x="133" y="9"/>
                      <a:pt x="124" y="8"/>
                      <a:pt x="104" y="18"/>
                    </a:cubicBezTo>
                    <a:cubicBezTo>
                      <a:pt x="103" y="0"/>
                      <a:pt x="84" y="16"/>
                      <a:pt x="78" y="20"/>
                    </a:cubicBezTo>
                    <a:cubicBezTo>
                      <a:pt x="70" y="24"/>
                      <a:pt x="60" y="23"/>
                      <a:pt x="51" y="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2" name="Freeform 792">
                <a:extLst>
                  <a:ext uri="{FF2B5EF4-FFF2-40B4-BE49-F238E27FC236}">
                    <a16:creationId xmlns:a16="http://schemas.microsoft.com/office/drawing/2014/main" id="{C3966321-0CD2-4736-8558-C4ADF212B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1943"/>
                <a:ext cx="162" cy="97"/>
              </a:xfrm>
              <a:custGeom>
                <a:avLst/>
                <a:gdLst>
                  <a:gd name="T0" fmla="*/ 0 w 70"/>
                  <a:gd name="T1" fmla="*/ 433 h 39"/>
                  <a:gd name="T2" fmla="*/ 558 w 70"/>
                  <a:gd name="T3" fmla="*/ 154 h 39"/>
                  <a:gd name="T4" fmla="*/ 782 w 70"/>
                  <a:gd name="T5" fmla="*/ 124 h 39"/>
                  <a:gd name="T6" fmla="*/ 856 w 70"/>
                  <a:gd name="T7" fmla="*/ 599 h 39"/>
                  <a:gd name="T8" fmla="*/ 620 w 70"/>
                  <a:gd name="T9" fmla="*/ 216 h 39"/>
                  <a:gd name="T10" fmla="*/ 331 w 70"/>
                  <a:gd name="T11" fmla="*/ 308 h 39"/>
                  <a:gd name="T12" fmla="*/ 102 w 70"/>
                  <a:gd name="T13" fmla="*/ 403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" h="39">
                    <a:moveTo>
                      <a:pt x="0" y="28"/>
                    </a:moveTo>
                    <a:cubicBezTo>
                      <a:pt x="4" y="11"/>
                      <a:pt x="31" y="17"/>
                      <a:pt x="45" y="10"/>
                    </a:cubicBezTo>
                    <a:cubicBezTo>
                      <a:pt x="54" y="5"/>
                      <a:pt x="56" y="0"/>
                      <a:pt x="63" y="8"/>
                    </a:cubicBezTo>
                    <a:cubicBezTo>
                      <a:pt x="70" y="17"/>
                      <a:pt x="66" y="30"/>
                      <a:pt x="69" y="39"/>
                    </a:cubicBezTo>
                    <a:cubicBezTo>
                      <a:pt x="69" y="26"/>
                      <a:pt x="66" y="9"/>
                      <a:pt x="50" y="14"/>
                    </a:cubicBezTo>
                    <a:cubicBezTo>
                      <a:pt x="41" y="17"/>
                      <a:pt x="37" y="23"/>
                      <a:pt x="27" y="20"/>
                    </a:cubicBezTo>
                    <a:cubicBezTo>
                      <a:pt x="24" y="30"/>
                      <a:pt x="15" y="23"/>
                      <a:pt x="8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3" name="Freeform 793">
                <a:extLst>
                  <a:ext uri="{FF2B5EF4-FFF2-40B4-BE49-F238E27FC236}">
                    <a16:creationId xmlns:a16="http://schemas.microsoft.com/office/drawing/2014/main" id="{BDDACBE7-9D86-4617-BDFE-025555C2B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9" y="1698"/>
                <a:ext cx="211" cy="154"/>
              </a:xfrm>
              <a:custGeom>
                <a:avLst/>
                <a:gdLst>
                  <a:gd name="T0" fmla="*/ 0 w 91"/>
                  <a:gd name="T1" fmla="*/ 951 h 62"/>
                  <a:gd name="T2" fmla="*/ 209 w 91"/>
                  <a:gd name="T3" fmla="*/ 611 h 62"/>
                  <a:gd name="T4" fmla="*/ 587 w 91"/>
                  <a:gd name="T5" fmla="*/ 291 h 62"/>
                  <a:gd name="T6" fmla="*/ 823 w 91"/>
                  <a:gd name="T7" fmla="*/ 0 h 62"/>
                  <a:gd name="T8" fmla="*/ 1134 w 91"/>
                  <a:gd name="T9" fmla="*/ 353 h 62"/>
                  <a:gd name="T10" fmla="*/ 786 w 91"/>
                  <a:gd name="T11" fmla="*/ 462 h 62"/>
                  <a:gd name="T12" fmla="*/ 596 w 91"/>
                  <a:gd name="T13" fmla="*/ 537 h 62"/>
                  <a:gd name="T14" fmla="*/ 415 w 91"/>
                  <a:gd name="T15" fmla="*/ 599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1" h="62">
                    <a:moveTo>
                      <a:pt x="0" y="62"/>
                    </a:moveTo>
                    <a:cubicBezTo>
                      <a:pt x="9" y="56"/>
                      <a:pt x="11" y="46"/>
                      <a:pt x="17" y="40"/>
                    </a:cubicBezTo>
                    <a:cubicBezTo>
                      <a:pt x="26" y="32"/>
                      <a:pt x="39" y="29"/>
                      <a:pt x="47" y="19"/>
                    </a:cubicBezTo>
                    <a:cubicBezTo>
                      <a:pt x="52" y="13"/>
                      <a:pt x="56" y="1"/>
                      <a:pt x="66" y="0"/>
                    </a:cubicBezTo>
                    <a:cubicBezTo>
                      <a:pt x="74" y="0"/>
                      <a:pt x="86" y="16"/>
                      <a:pt x="91" y="23"/>
                    </a:cubicBezTo>
                    <a:cubicBezTo>
                      <a:pt x="81" y="7"/>
                      <a:pt x="49" y="7"/>
                      <a:pt x="63" y="30"/>
                    </a:cubicBezTo>
                    <a:cubicBezTo>
                      <a:pt x="58" y="21"/>
                      <a:pt x="48" y="25"/>
                      <a:pt x="48" y="35"/>
                    </a:cubicBezTo>
                    <a:cubicBezTo>
                      <a:pt x="43" y="30"/>
                      <a:pt x="37" y="35"/>
                      <a:pt x="33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4" name="Freeform 794">
                <a:extLst>
                  <a:ext uri="{FF2B5EF4-FFF2-40B4-BE49-F238E27FC236}">
                    <a16:creationId xmlns:a16="http://schemas.microsoft.com/office/drawing/2014/main" id="{C0878CA0-B023-4109-9E78-5197BFF1B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491"/>
                <a:ext cx="139" cy="175"/>
              </a:xfrm>
              <a:custGeom>
                <a:avLst/>
                <a:gdLst>
                  <a:gd name="T0" fmla="*/ 746 w 60"/>
                  <a:gd name="T1" fmla="*/ 212 h 71"/>
                  <a:gd name="T2" fmla="*/ 171 w 60"/>
                  <a:gd name="T3" fmla="*/ 266 h 71"/>
                  <a:gd name="T4" fmla="*/ 151 w 60"/>
                  <a:gd name="T5" fmla="*/ 601 h 71"/>
                  <a:gd name="T6" fmla="*/ 0 w 60"/>
                  <a:gd name="T7" fmla="*/ 1062 h 71"/>
                  <a:gd name="T8" fmla="*/ 285 w 60"/>
                  <a:gd name="T9" fmla="*/ 796 h 71"/>
                  <a:gd name="T10" fmla="*/ 310 w 60"/>
                  <a:gd name="T11" fmla="*/ 493 h 71"/>
                  <a:gd name="T12" fmla="*/ 473 w 60"/>
                  <a:gd name="T13" fmla="*/ 256 h 71"/>
                  <a:gd name="T14" fmla="*/ 575 w 60"/>
                  <a:gd name="T15" fmla="*/ 153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0" h="71">
                    <a:moveTo>
                      <a:pt x="60" y="14"/>
                    </a:moveTo>
                    <a:cubicBezTo>
                      <a:pt x="48" y="4"/>
                      <a:pt x="20" y="0"/>
                      <a:pt x="14" y="18"/>
                    </a:cubicBezTo>
                    <a:cubicBezTo>
                      <a:pt x="11" y="25"/>
                      <a:pt x="13" y="33"/>
                      <a:pt x="12" y="40"/>
                    </a:cubicBezTo>
                    <a:cubicBezTo>
                      <a:pt x="11" y="53"/>
                      <a:pt x="7" y="60"/>
                      <a:pt x="0" y="71"/>
                    </a:cubicBezTo>
                    <a:cubicBezTo>
                      <a:pt x="5" y="65"/>
                      <a:pt x="13" y="49"/>
                      <a:pt x="23" y="53"/>
                    </a:cubicBezTo>
                    <a:cubicBezTo>
                      <a:pt x="18" y="48"/>
                      <a:pt x="14" y="33"/>
                      <a:pt x="25" y="33"/>
                    </a:cubicBezTo>
                    <a:cubicBezTo>
                      <a:pt x="10" y="22"/>
                      <a:pt x="29" y="8"/>
                      <a:pt x="38" y="17"/>
                    </a:cubicBezTo>
                    <a:cubicBezTo>
                      <a:pt x="37" y="11"/>
                      <a:pt x="42" y="9"/>
                      <a:pt x="46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5" name="Freeform 795">
                <a:extLst>
                  <a:ext uri="{FF2B5EF4-FFF2-40B4-BE49-F238E27FC236}">
                    <a16:creationId xmlns:a16="http://schemas.microsoft.com/office/drawing/2014/main" id="{1D4003CC-263E-42F4-A195-A172E5092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161"/>
                <a:ext cx="218" cy="227"/>
              </a:xfrm>
              <a:custGeom>
                <a:avLst/>
                <a:gdLst>
                  <a:gd name="T0" fmla="*/ 925 w 94"/>
                  <a:gd name="T1" fmla="*/ 0 h 92"/>
                  <a:gd name="T2" fmla="*/ 0 w 94"/>
                  <a:gd name="T3" fmla="*/ 1369 h 92"/>
                  <a:gd name="T4" fmla="*/ 925 w 94"/>
                  <a:gd name="T5" fmla="*/ 0 h 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4" h="92">
                    <a:moveTo>
                      <a:pt x="74" y="0"/>
                    </a:moveTo>
                    <a:cubicBezTo>
                      <a:pt x="80" y="23"/>
                      <a:pt x="66" y="85"/>
                      <a:pt x="0" y="91"/>
                    </a:cubicBezTo>
                    <a:cubicBezTo>
                      <a:pt x="34" y="92"/>
                      <a:pt x="94" y="72"/>
                      <a:pt x="74" y="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6" name="Freeform 796">
                <a:extLst>
                  <a:ext uri="{FF2B5EF4-FFF2-40B4-BE49-F238E27FC236}">
                    <a16:creationId xmlns:a16="http://schemas.microsoft.com/office/drawing/2014/main" id="{FA4481A7-BD56-40D3-8B2B-39DD77243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2141"/>
                <a:ext cx="294" cy="356"/>
              </a:xfrm>
              <a:custGeom>
                <a:avLst/>
                <a:gdLst>
                  <a:gd name="T0" fmla="*/ 0 w 127"/>
                  <a:gd name="T1" fmla="*/ 2146 h 144"/>
                  <a:gd name="T2" fmla="*/ 857 w 127"/>
                  <a:gd name="T3" fmla="*/ 1765 h 144"/>
                  <a:gd name="T4" fmla="*/ 1377 w 127"/>
                  <a:gd name="T5" fmla="*/ 1100 h 144"/>
                  <a:gd name="T6" fmla="*/ 1350 w 127"/>
                  <a:gd name="T7" fmla="*/ 0 h 144"/>
                  <a:gd name="T8" fmla="*/ 1442 w 127"/>
                  <a:gd name="T9" fmla="*/ 1315 h 144"/>
                  <a:gd name="T10" fmla="*/ 718 w 127"/>
                  <a:gd name="T11" fmla="*/ 1980 h 144"/>
                  <a:gd name="T12" fmla="*/ 0 w 127"/>
                  <a:gd name="T13" fmla="*/ 2146 h 14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7" h="144">
                    <a:moveTo>
                      <a:pt x="0" y="142"/>
                    </a:moveTo>
                    <a:cubicBezTo>
                      <a:pt x="18" y="139"/>
                      <a:pt x="56" y="127"/>
                      <a:pt x="69" y="117"/>
                    </a:cubicBezTo>
                    <a:cubicBezTo>
                      <a:pt x="82" y="108"/>
                      <a:pt x="106" y="103"/>
                      <a:pt x="111" y="73"/>
                    </a:cubicBezTo>
                    <a:cubicBezTo>
                      <a:pt x="117" y="43"/>
                      <a:pt x="109" y="10"/>
                      <a:pt x="109" y="0"/>
                    </a:cubicBezTo>
                    <a:cubicBezTo>
                      <a:pt x="118" y="18"/>
                      <a:pt x="127" y="54"/>
                      <a:pt x="116" y="87"/>
                    </a:cubicBezTo>
                    <a:cubicBezTo>
                      <a:pt x="104" y="121"/>
                      <a:pt x="72" y="123"/>
                      <a:pt x="58" y="131"/>
                    </a:cubicBezTo>
                    <a:cubicBezTo>
                      <a:pt x="44" y="140"/>
                      <a:pt x="10" y="144"/>
                      <a:pt x="0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7" name="Freeform 797">
                <a:extLst>
                  <a:ext uri="{FF2B5EF4-FFF2-40B4-BE49-F238E27FC236}">
                    <a16:creationId xmlns:a16="http://schemas.microsoft.com/office/drawing/2014/main" id="{B6BBFF5E-A44E-42E1-A33A-A916CA73E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2361"/>
                <a:ext cx="310" cy="215"/>
              </a:xfrm>
              <a:custGeom>
                <a:avLst/>
                <a:gdLst>
                  <a:gd name="T0" fmla="*/ 0 w 134"/>
                  <a:gd name="T1" fmla="*/ 1300 h 87"/>
                  <a:gd name="T2" fmla="*/ 1076 w 134"/>
                  <a:gd name="T3" fmla="*/ 843 h 87"/>
                  <a:gd name="T4" fmla="*/ 1573 w 134"/>
                  <a:gd name="T5" fmla="*/ 166 h 87"/>
                  <a:gd name="T6" fmla="*/ 1585 w 134"/>
                  <a:gd name="T7" fmla="*/ 153 h 87"/>
                  <a:gd name="T8" fmla="*/ 1161 w 134"/>
                  <a:gd name="T9" fmla="*/ 922 h 87"/>
                  <a:gd name="T10" fmla="*/ 0 w 134"/>
                  <a:gd name="T11" fmla="*/ 1300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4" h="87">
                    <a:moveTo>
                      <a:pt x="0" y="86"/>
                    </a:moveTo>
                    <a:cubicBezTo>
                      <a:pt x="19" y="80"/>
                      <a:pt x="64" y="73"/>
                      <a:pt x="87" y="56"/>
                    </a:cubicBezTo>
                    <a:cubicBezTo>
                      <a:pt x="109" y="40"/>
                      <a:pt x="119" y="14"/>
                      <a:pt x="127" y="11"/>
                    </a:cubicBezTo>
                    <a:cubicBezTo>
                      <a:pt x="134" y="8"/>
                      <a:pt x="133" y="0"/>
                      <a:pt x="128" y="10"/>
                    </a:cubicBezTo>
                    <a:cubicBezTo>
                      <a:pt x="122" y="20"/>
                      <a:pt x="106" y="50"/>
                      <a:pt x="94" y="61"/>
                    </a:cubicBezTo>
                    <a:cubicBezTo>
                      <a:pt x="82" y="72"/>
                      <a:pt x="12" y="87"/>
                      <a:pt x="0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8" name="Freeform 798">
                <a:extLst>
                  <a:ext uri="{FF2B5EF4-FFF2-40B4-BE49-F238E27FC236}">
                    <a16:creationId xmlns:a16="http://schemas.microsoft.com/office/drawing/2014/main" id="{7960B8B0-F1F1-4D4C-9520-7672530CF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238"/>
                <a:ext cx="125" cy="32"/>
              </a:xfrm>
              <a:custGeom>
                <a:avLst/>
                <a:gdLst>
                  <a:gd name="T0" fmla="*/ 0 w 54"/>
                  <a:gd name="T1" fmla="*/ 194 h 13"/>
                  <a:gd name="T2" fmla="*/ 669 w 54"/>
                  <a:gd name="T3" fmla="*/ 0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4" h="13">
                    <a:moveTo>
                      <a:pt x="0" y="13"/>
                    </a:moveTo>
                    <a:cubicBezTo>
                      <a:pt x="14" y="4"/>
                      <a:pt x="41" y="0"/>
                      <a:pt x="5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29" name="Freeform 799">
                <a:extLst>
                  <a:ext uri="{FF2B5EF4-FFF2-40B4-BE49-F238E27FC236}">
                    <a16:creationId xmlns:a16="http://schemas.microsoft.com/office/drawing/2014/main" id="{AB0A2F01-FB0A-4973-87B1-58F07E781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361"/>
                <a:ext cx="77" cy="223"/>
              </a:xfrm>
              <a:custGeom>
                <a:avLst/>
                <a:gdLst>
                  <a:gd name="T0" fmla="*/ 331 w 33"/>
                  <a:gd name="T1" fmla="*/ 1370 h 90"/>
                  <a:gd name="T2" fmla="*/ 420 w 33"/>
                  <a:gd name="T3" fmla="*/ 0 h 90"/>
                  <a:gd name="T4" fmla="*/ 331 w 33"/>
                  <a:gd name="T5" fmla="*/ 137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90">
                    <a:moveTo>
                      <a:pt x="26" y="90"/>
                    </a:moveTo>
                    <a:cubicBezTo>
                      <a:pt x="0" y="49"/>
                      <a:pt x="13" y="12"/>
                      <a:pt x="33" y="0"/>
                    </a:cubicBezTo>
                    <a:cubicBezTo>
                      <a:pt x="23" y="10"/>
                      <a:pt x="8" y="55"/>
                      <a:pt x="26" y="90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0" name="Freeform 800">
                <a:extLst>
                  <a:ext uri="{FF2B5EF4-FFF2-40B4-BE49-F238E27FC236}">
                    <a16:creationId xmlns:a16="http://schemas.microsoft.com/office/drawing/2014/main" id="{26F1D94A-A931-42C9-9F67-9C4FD3C82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463"/>
                <a:ext cx="81" cy="27"/>
              </a:xfrm>
              <a:custGeom>
                <a:avLst/>
                <a:gdLst>
                  <a:gd name="T0" fmla="*/ 0 w 35"/>
                  <a:gd name="T1" fmla="*/ 162 h 11"/>
                  <a:gd name="T2" fmla="*/ 433 w 35"/>
                  <a:gd name="T3" fmla="*/ 7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5" h="11">
                    <a:moveTo>
                      <a:pt x="0" y="11"/>
                    </a:moveTo>
                    <a:cubicBezTo>
                      <a:pt x="8" y="0"/>
                      <a:pt x="20" y="0"/>
                      <a:pt x="35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1" name="Freeform 801">
                <a:extLst>
                  <a:ext uri="{FF2B5EF4-FFF2-40B4-BE49-F238E27FC236}">
                    <a16:creationId xmlns:a16="http://schemas.microsoft.com/office/drawing/2014/main" id="{73024A6E-0098-4A67-9084-B65330295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896"/>
                <a:ext cx="183" cy="55"/>
              </a:xfrm>
              <a:custGeom>
                <a:avLst/>
                <a:gdLst>
                  <a:gd name="T0" fmla="*/ 612 w 79"/>
                  <a:gd name="T1" fmla="*/ 208 h 22"/>
                  <a:gd name="T2" fmla="*/ 982 w 79"/>
                  <a:gd name="T3" fmla="*/ 20 h 22"/>
                  <a:gd name="T4" fmla="*/ 521 w 79"/>
                  <a:gd name="T5" fmla="*/ 175 h 22"/>
                  <a:gd name="T6" fmla="*/ 0 w 79"/>
                  <a:gd name="T7" fmla="*/ 270 h 22"/>
                  <a:gd name="T8" fmla="*/ 612 w 79"/>
                  <a:gd name="T9" fmla="*/ 20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" h="22">
                    <a:moveTo>
                      <a:pt x="49" y="13"/>
                    </a:moveTo>
                    <a:cubicBezTo>
                      <a:pt x="61" y="6"/>
                      <a:pt x="69" y="1"/>
                      <a:pt x="79" y="1"/>
                    </a:cubicBezTo>
                    <a:cubicBezTo>
                      <a:pt x="69" y="0"/>
                      <a:pt x="55" y="1"/>
                      <a:pt x="42" y="11"/>
                    </a:cubicBezTo>
                    <a:cubicBezTo>
                      <a:pt x="29" y="21"/>
                      <a:pt x="18" y="18"/>
                      <a:pt x="0" y="17"/>
                    </a:cubicBezTo>
                    <a:cubicBezTo>
                      <a:pt x="12" y="18"/>
                      <a:pt x="36" y="22"/>
                      <a:pt x="49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2" name="Freeform 802">
                <a:extLst>
                  <a:ext uri="{FF2B5EF4-FFF2-40B4-BE49-F238E27FC236}">
                    <a16:creationId xmlns:a16="http://schemas.microsoft.com/office/drawing/2014/main" id="{A3C6DD35-F4AE-43FB-A983-49D9B102F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64"/>
                <a:ext cx="102" cy="37"/>
              </a:xfrm>
              <a:custGeom>
                <a:avLst/>
                <a:gdLst>
                  <a:gd name="T0" fmla="*/ 547 w 44"/>
                  <a:gd name="T1" fmla="*/ 0 h 15"/>
                  <a:gd name="T2" fmla="*/ 522 w 44"/>
                  <a:gd name="T3" fmla="*/ 0 h 15"/>
                  <a:gd name="T4" fmla="*/ 0 w 44"/>
                  <a:gd name="T5" fmla="*/ 224 h 15"/>
                  <a:gd name="T6" fmla="*/ 547 w 4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" h="15">
                    <a:moveTo>
                      <a:pt x="44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28" y="4"/>
                      <a:pt x="14" y="9"/>
                      <a:pt x="0" y="15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DCA9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3" name="Freeform 803">
                <a:extLst>
                  <a:ext uri="{FF2B5EF4-FFF2-40B4-BE49-F238E27FC236}">
                    <a16:creationId xmlns:a16="http://schemas.microsoft.com/office/drawing/2014/main" id="{5FECBD4B-7453-448D-B41B-47A870355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069"/>
                <a:ext cx="538" cy="250"/>
              </a:xfrm>
              <a:custGeom>
                <a:avLst/>
                <a:gdLst>
                  <a:gd name="T0" fmla="*/ 1419 w 232"/>
                  <a:gd name="T1" fmla="*/ 196 h 101"/>
                  <a:gd name="T2" fmla="*/ 188 w 232"/>
                  <a:gd name="T3" fmla="*/ 1225 h 101"/>
                  <a:gd name="T4" fmla="*/ 0 w 232"/>
                  <a:gd name="T5" fmla="*/ 1532 h 101"/>
                  <a:gd name="T6" fmla="*/ 786 w 232"/>
                  <a:gd name="T7" fmla="*/ 743 h 101"/>
                  <a:gd name="T8" fmla="*/ 2145 w 232"/>
                  <a:gd name="T9" fmla="*/ 532 h 101"/>
                  <a:gd name="T10" fmla="*/ 2894 w 232"/>
                  <a:gd name="T11" fmla="*/ 1243 h 101"/>
                  <a:gd name="T12" fmla="*/ 1419 w 232"/>
                  <a:gd name="T13" fmla="*/ 196 h 1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2" h="101">
                    <a:moveTo>
                      <a:pt x="114" y="13"/>
                    </a:moveTo>
                    <a:cubicBezTo>
                      <a:pt x="69" y="33"/>
                      <a:pt x="31" y="60"/>
                      <a:pt x="15" y="81"/>
                    </a:cubicBezTo>
                    <a:cubicBezTo>
                      <a:pt x="10" y="88"/>
                      <a:pt x="5" y="95"/>
                      <a:pt x="0" y="101"/>
                    </a:cubicBezTo>
                    <a:cubicBezTo>
                      <a:pt x="13" y="93"/>
                      <a:pt x="41" y="61"/>
                      <a:pt x="63" y="49"/>
                    </a:cubicBezTo>
                    <a:cubicBezTo>
                      <a:pt x="93" y="34"/>
                      <a:pt x="134" y="24"/>
                      <a:pt x="172" y="35"/>
                    </a:cubicBezTo>
                    <a:cubicBezTo>
                      <a:pt x="194" y="42"/>
                      <a:pt x="217" y="56"/>
                      <a:pt x="232" y="82"/>
                    </a:cubicBezTo>
                    <a:cubicBezTo>
                      <a:pt x="217" y="45"/>
                      <a:pt x="177" y="0"/>
                      <a:pt x="114" y="13"/>
                    </a:cubicBezTo>
                    <a:close/>
                  </a:path>
                </a:pathLst>
              </a:custGeom>
              <a:solidFill>
                <a:srgbClr val="704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4" name="Freeform 804">
                <a:extLst>
                  <a:ext uri="{FF2B5EF4-FFF2-40B4-BE49-F238E27FC236}">
                    <a16:creationId xmlns:a16="http://schemas.microsoft.com/office/drawing/2014/main" id="{F74B184E-E26E-41D2-B688-C3184F7D1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889"/>
                <a:ext cx="1009" cy="408"/>
              </a:xfrm>
              <a:custGeom>
                <a:avLst/>
                <a:gdLst>
                  <a:gd name="T0" fmla="*/ 0 w 435"/>
                  <a:gd name="T1" fmla="*/ 2495 h 165"/>
                  <a:gd name="T2" fmla="*/ 2535 w 435"/>
                  <a:gd name="T3" fmla="*/ 391 h 165"/>
                  <a:gd name="T4" fmla="*/ 5428 w 435"/>
                  <a:gd name="T5" fmla="*/ 635 h 165"/>
                  <a:gd name="T6" fmla="*/ 1997 w 435"/>
                  <a:gd name="T7" fmla="*/ 710 h 165"/>
                  <a:gd name="T8" fmla="*/ 0 w 435"/>
                  <a:gd name="T9" fmla="*/ 2495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5" h="165">
                    <a:moveTo>
                      <a:pt x="0" y="165"/>
                    </a:moveTo>
                    <a:cubicBezTo>
                      <a:pt x="5" y="141"/>
                      <a:pt x="49" y="58"/>
                      <a:pt x="203" y="26"/>
                    </a:cubicBezTo>
                    <a:cubicBezTo>
                      <a:pt x="280" y="10"/>
                      <a:pt x="369" y="0"/>
                      <a:pt x="435" y="42"/>
                    </a:cubicBezTo>
                    <a:cubicBezTo>
                      <a:pt x="389" y="14"/>
                      <a:pt x="269" y="8"/>
                      <a:pt x="160" y="47"/>
                    </a:cubicBezTo>
                    <a:cubicBezTo>
                      <a:pt x="58" y="83"/>
                      <a:pt x="22" y="122"/>
                      <a:pt x="0" y="165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5" name="Freeform 805">
                <a:extLst>
                  <a:ext uri="{FF2B5EF4-FFF2-40B4-BE49-F238E27FC236}">
                    <a16:creationId xmlns:a16="http://schemas.microsoft.com/office/drawing/2014/main" id="{C3D83527-5533-47A3-A4FE-9A79AD26B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0" y="2158"/>
                <a:ext cx="162" cy="164"/>
              </a:xfrm>
              <a:custGeom>
                <a:avLst/>
                <a:gdLst>
                  <a:gd name="T0" fmla="*/ 558 w 70"/>
                  <a:gd name="T1" fmla="*/ 0 h 66"/>
                  <a:gd name="T2" fmla="*/ 0 w 70"/>
                  <a:gd name="T3" fmla="*/ 1014 h 66"/>
                  <a:gd name="T4" fmla="*/ 558 w 70"/>
                  <a:gd name="T5" fmla="*/ 0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0" h="66">
                    <a:moveTo>
                      <a:pt x="45" y="0"/>
                    </a:moveTo>
                    <a:cubicBezTo>
                      <a:pt x="54" y="11"/>
                      <a:pt x="51" y="57"/>
                      <a:pt x="0" y="66"/>
                    </a:cubicBezTo>
                    <a:cubicBezTo>
                      <a:pt x="31" y="65"/>
                      <a:pt x="70" y="41"/>
                      <a:pt x="45" y="0"/>
                    </a:cubicBezTo>
                    <a:close/>
                  </a:path>
                </a:pathLst>
              </a:custGeom>
              <a:solidFill>
                <a:srgbClr val="FBD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6" name="Freeform 806">
                <a:extLst>
                  <a:ext uri="{FF2B5EF4-FFF2-40B4-BE49-F238E27FC236}">
                    <a16:creationId xmlns:a16="http://schemas.microsoft.com/office/drawing/2014/main" id="{41112E77-DCAF-474D-BE41-252796E14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2497"/>
                <a:ext cx="229" cy="596"/>
              </a:xfrm>
              <a:custGeom>
                <a:avLst/>
                <a:gdLst>
                  <a:gd name="T0" fmla="*/ 1226 w 99"/>
                  <a:gd name="T1" fmla="*/ 30 h 241"/>
                  <a:gd name="T2" fmla="*/ 224 w 99"/>
                  <a:gd name="T3" fmla="*/ 922 h 241"/>
                  <a:gd name="T4" fmla="*/ 86 w 99"/>
                  <a:gd name="T5" fmla="*/ 3645 h 241"/>
                  <a:gd name="T6" fmla="*/ 301 w 99"/>
                  <a:gd name="T7" fmla="*/ 922 h 241"/>
                  <a:gd name="T8" fmla="*/ 1226 w 99"/>
                  <a:gd name="T9" fmla="*/ 30 h 2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" h="241">
                    <a:moveTo>
                      <a:pt x="99" y="2"/>
                    </a:moveTo>
                    <a:cubicBezTo>
                      <a:pt x="79" y="1"/>
                      <a:pt x="33" y="4"/>
                      <a:pt x="18" y="61"/>
                    </a:cubicBezTo>
                    <a:cubicBezTo>
                      <a:pt x="3" y="118"/>
                      <a:pt x="0" y="177"/>
                      <a:pt x="7" y="241"/>
                    </a:cubicBezTo>
                    <a:cubicBezTo>
                      <a:pt x="9" y="203"/>
                      <a:pt x="9" y="110"/>
                      <a:pt x="24" y="61"/>
                    </a:cubicBezTo>
                    <a:cubicBezTo>
                      <a:pt x="38" y="10"/>
                      <a:pt x="70" y="0"/>
                      <a:pt x="9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7" name="Freeform 807">
                <a:extLst>
                  <a:ext uri="{FF2B5EF4-FFF2-40B4-BE49-F238E27FC236}">
                    <a16:creationId xmlns:a16="http://schemas.microsoft.com/office/drawing/2014/main" id="{30C5E769-44AC-447E-B311-FA2B4CDFA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3340"/>
                <a:ext cx="7" cy="213"/>
              </a:xfrm>
              <a:custGeom>
                <a:avLst/>
                <a:gdLst>
                  <a:gd name="T0" fmla="*/ 0 w 3"/>
                  <a:gd name="T1" fmla="*/ 0 h 86"/>
                  <a:gd name="T2" fmla="*/ 0 w 3"/>
                  <a:gd name="T3" fmla="*/ 1308 h 8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86">
                    <a:moveTo>
                      <a:pt x="0" y="0"/>
                    </a:moveTo>
                    <a:cubicBezTo>
                      <a:pt x="3" y="20"/>
                      <a:pt x="3" y="63"/>
                      <a:pt x="0" y="8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8" name="Freeform 808">
                <a:extLst>
                  <a:ext uri="{FF2B5EF4-FFF2-40B4-BE49-F238E27FC236}">
                    <a16:creationId xmlns:a16="http://schemas.microsoft.com/office/drawing/2014/main" id="{8B704245-4724-42A6-B628-975CCC555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2" y="2722"/>
                <a:ext cx="28" cy="64"/>
              </a:xfrm>
              <a:custGeom>
                <a:avLst/>
                <a:gdLst>
                  <a:gd name="T0" fmla="*/ 152 w 12"/>
                  <a:gd name="T1" fmla="*/ 389 h 26"/>
                  <a:gd name="T2" fmla="*/ 142 w 12"/>
                  <a:gd name="T3" fmla="*/ 0 h 26"/>
                  <a:gd name="T4" fmla="*/ 152 w 12"/>
                  <a:gd name="T5" fmla="*/ 389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6">
                    <a:moveTo>
                      <a:pt x="12" y="26"/>
                    </a:moveTo>
                    <a:cubicBezTo>
                      <a:pt x="0" y="19"/>
                      <a:pt x="8" y="10"/>
                      <a:pt x="11" y="0"/>
                    </a:cubicBezTo>
                    <a:cubicBezTo>
                      <a:pt x="10" y="6"/>
                      <a:pt x="8" y="17"/>
                      <a:pt x="12" y="26"/>
                    </a:cubicBezTo>
                    <a:close/>
                  </a:path>
                </a:pathLst>
              </a:custGeom>
              <a:solidFill>
                <a:srgbClr val="C5D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39" name="Freeform 809">
                <a:extLst>
                  <a:ext uri="{FF2B5EF4-FFF2-40B4-BE49-F238E27FC236}">
                    <a16:creationId xmlns:a16="http://schemas.microsoft.com/office/drawing/2014/main" id="{F0303274-5693-4321-99F4-177116951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6" y="2359"/>
                <a:ext cx="271" cy="118"/>
              </a:xfrm>
              <a:custGeom>
                <a:avLst/>
                <a:gdLst>
                  <a:gd name="T0" fmla="*/ 1455 w 117"/>
                  <a:gd name="T1" fmla="*/ 0 h 48"/>
                  <a:gd name="T2" fmla="*/ 1341 w 117"/>
                  <a:gd name="T3" fmla="*/ 266 h 48"/>
                  <a:gd name="T4" fmla="*/ 0 w 117"/>
                  <a:gd name="T5" fmla="*/ 509 h 48"/>
                  <a:gd name="T6" fmla="*/ 1455 w 117"/>
                  <a:gd name="T7" fmla="*/ 0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7" h="48">
                    <a:moveTo>
                      <a:pt x="117" y="0"/>
                    </a:moveTo>
                    <a:cubicBezTo>
                      <a:pt x="115" y="7"/>
                      <a:pt x="112" y="14"/>
                      <a:pt x="108" y="18"/>
                    </a:cubicBezTo>
                    <a:cubicBezTo>
                      <a:pt x="80" y="48"/>
                      <a:pt x="17" y="37"/>
                      <a:pt x="0" y="34"/>
                    </a:cubicBezTo>
                    <a:cubicBezTo>
                      <a:pt x="21" y="33"/>
                      <a:pt x="81" y="39"/>
                      <a:pt x="117" y="0"/>
                    </a:cubicBezTo>
                    <a:close/>
                  </a:path>
                </a:pathLst>
              </a:custGeom>
              <a:solidFill>
                <a:srgbClr val="CF2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0" name="Freeform 810">
                <a:extLst>
                  <a:ext uri="{FF2B5EF4-FFF2-40B4-BE49-F238E27FC236}">
                    <a16:creationId xmlns:a16="http://schemas.microsoft.com/office/drawing/2014/main" id="{DB297EB1-AB29-4D19-AA76-63B0E0608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2055"/>
                <a:ext cx="181" cy="217"/>
              </a:xfrm>
              <a:custGeom>
                <a:avLst/>
                <a:gdLst>
                  <a:gd name="T0" fmla="*/ 114 w 78"/>
                  <a:gd name="T1" fmla="*/ 0 h 88"/>
                  <a:gd name="T2" fmla="*/ 0 w 78"/>
                  <a:gd name="T3" fmla="*/ 42 h 88"/>
                  <a:gd name="T4" fmla="*/ 926 w 78"/>
                  <a:gd name="T5" fmla="*/ 1319 h 88"/>
                  <a:gd name="T6" fmla="*/ 114 w 78"/>
                  <a:gd name="T7" fmla="*/ 0 h 8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88">
                    <a:moveTo>
                      <a:pt x="9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7" y="11"/>
                      <a:pt x="72" y="42"/>
                      <a:pt x="74" y="88"/>
                    </a:cubicBezTo>
                    <a:cubicBezTo>
                      <a:pt x="78" y="35"/>
                      <a:pt x="22" y="3"/>
                      <a:pt x="9" y="0"/>
                    </a:cubicBezTo>
                    <a:close/>
                  </a:path>
                </a:pathLst>
              </a:custGeom>
              <a:solidFill>
                <a:srgbClr val="F5A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1" name="Freeform 811">
                <a:extLst>
                  <a:ext uri="{FF2B5EF4-FFF2-40B4-BE49-F238E27FC236}">
                    <a16:creationId xmlns:a16="http://schemas.microsoft.com/office/drawing/2014/main" id="{D31634A1-6770-42D1-A200-113254971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47"/>
                <a:ext cx="12" cy="49"/>
              </a:xfrm>
              <a:custGeom>
                <a:avLst/>
                <a:gdLst>
                  <a:gd name="T0" fmla="*/ 41 w 5"/>
                  <a:gd name="T1" fmla="*/ 0 h 20"/>
                  <a:gd name="T2" fmla="*/ 0 w 5"/>
                  <a:gd name="T3" fmla="*/ 294 h 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0">
                    <a:moveTo>
                      <a:pt x="3" y="0"/>
                    </a:moveTo>
                    <a:cubicBezTo>
                      <a:pt x="5" y="7"/>
                      <a:pt x="5" y="15"/>
                      <a:pt x="0" y="2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2" name="Freeform 812">
                <a:extLst>
                  <a:ext uri="{FF2B5EF4-FFF2-40B4-BE49-F238E27FC236}">
                    <a16:creationId xmlns:a16="http://schemas.microsoft.com/office/drawing/2014/main" id="{83DEB608-1AA2-4830-A66F-A95900AB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2" y="2717"/>
                <a:ext cx="40" cy="52"/>
              </a:xfrm>
              <a:custGeom>
                <a:avLst/>
                <a:gdLst>
                  <a:gd name="T0" fmla="*/ 115 w 17"/>
                  <a:gd name="T1" fmla="*/ 74 h 21"/>
                  <a:gd name="T2" fmla="*/ 115 w 17"/>
                  <a:gd name="T3" fmla="*/ 319 h 21"/>
                  <a:gd name="T4" fmla="*/ 106 w 17"/>
                  <a:gd name="T5" fmla="*/ 104 h 21"/>
                  <a:gd name="T6" fmla="*/ 0 w 17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9" y="5"/>
                    </a:moveTo>
                    <a:cubicBezTo>
                      <a:pt x="15" y="8"/>
                      <a:pt x="17" y="18"/>
                      <a:pt x="9" y="21"/>
                    </a:cubicBezTo>
                    <a:cubicBezTo>
                      <a:pt x="11" y="15"/>
                      <a:pt x="12" y="11"/>
                      <a:pt x="8" y="7"/>
                    </a:cubicBezTo>
                    <a:cubicBezTo>
                      <a:pt x="5" y="5"/>
                      <a:pt x="2" y="3"/>
                      <a:pt x="0" y="0"/>
                    </a:cubicBezTo>
                  </a:path>
                </a:pathLst>
              </a:custGeom>
              <a:solidFill>
                <a:srgbClr val="389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3" name="Freeform 813">
                <a:extLst>
                  <a:ext uri="{FF2B5EF4-FFF2-40B4-BE49-F238E27FC236}">
                    <a16:creationId xmlns:a16="http://schemas.microsoft.com/office/drawing/2014/main" id="{5552A74A-E108-4C81-A5C6-84AFAB724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2603"/>
                <a:ext cx="79" cy="62"/>
              </a:xfrm>
              <a:custGeom>
                <a:avLst/>
                <a:gdLst>
                  <a:gd name="T0" fmla="*/ 0 w 34"/>
                  <a:gd name="T1" fmla="*/ 154 h 25"/>
                  <a:gd name="T2" fmla="*/ 286 w 34"/>
                  <a:gd name="T3" fmla="*/ 308 h 25"/>
                  <a:gd name="T4" fmla="*/ 216 w 34"/>
                  <a:gd name="T5" fmla="*/ 0 h 25"/>
                  <a:gd name="T6" fmla="*/ 216 w 34"/>
                  <a:gd name="T7" fmla="*/ 196 h 25"/>
                  <a:gd name="T8" fmla="*/ 28 w 34"/>
                  <a:gd name="T9" fmla="*/ 13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0" y="10"/>
                    </a:moveTo>
                    <a:cubicBezTo>
                      <a:pt x="5" y="16"/>
                      <a:pt x="14" y="25"/>
                      <a:pt x="23" y="20"/>
                    </a:cubicBezTo>
                    <a:cubicBezTo>
                      <a:pt x="34" y="14"/>
                      <a:pt x="21" y="5"/>
                      <a:pt x="17" y="0"/>
                    </a:cubicBezTo>
                    <a:cubicBezTo>
                      <a:pt x="18" y="4"/>
                      <a:pt x="24" y="10"/>
                      <a:pt x="17" y="13"/>
                    </a:cubicBezTo>
                    <a:cubicBezTo>
                      <a:pt x="13" y="15"/>
                      <a:pt x="4" y="12"/>
                      <a:pt x="2" y="9"/>
                    </a:cubicBezTo>
                  </a:path>
                </a:pathLst>
              </a:custGeom>
              <a:solidFill>
                <a:srgbClr val="FBC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4" name="Freeform 814">
                <a:extLst>
                  <a:ext uri="{FF2B5EF4-FFF2-40B4-BE49-F238E27FC236}">
                    <a16:creationId xmlns:a16="http://schemas.microsoft.com/office/drawing/2014/main" id="{62B74B57-AA68-4FD7-8CF8-77DFC78C9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2124"/>
                <a:ext cx="174" cy="245"/>
              </a:xfrm>
              <a:custGeom>
                <a:avLst/>
                <a:gdLst>
                  <a:gd name="T0" fmla="*/ 0 w 75"/>
                  <a:gd name="T1" fmla="*/ 1500 h 99"/>
                  <a:gd name="T2" fmla="*/ 889 w 75"/>
                  <a:gd name="T3" fmla="*/ 544 h 99"/>
                  <a:gd name="T4" fmla="*/ 812 w 75"/>
                  <a:gd name="T5" fmla="*/ 0 h 99"/>
                  <a:gd name="T6" fmla="*/ 0 w 75"/>
                  <a:gd name="T7" fmla="*/ 1500 h 9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" h="99">
                    <a:moveTo>
                      <a:pt x="0" y="99"/>
                    </a:moveTo>
                    <a:cubicBezTo>
                      <a:pt x="51" y="87"/>
                      <a:pt x="68" y="61"/>
                      <a:pt x="71" y="36"/>
                    </a:cubicBezTo>
                    <a:cubicBezTo>
                      <a:pt x="73" y="22"/>
                      <a:pt x="68" y="4"/>
                      <a:pt x="65" y="0"/>
                    </a:cubicBezTo>
                    <a:cubicBezTo>
                      <a:pt x="69" y="15"/>
                      <a:pt x="75" y="71"/>
                      <a:pt x="0" y="99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5" name="Freeform 815">
                <a:extLst>
                  <a:ext uri="{FF2B5EF4-FFF2-40B4-BE49-F238E27FC236}">
                    <a16:creationId xmlns:a16="http://schemas.microsoft.com/office/drawing/2014/main" id="{47BE3EA4-F3C9-4510-8421-829769275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077"/>
                <a:ext cx="461" cy="341"/>
              </a:xfrm>
              <a:custGeom>
                <a:avLst/>
                <a:gdLst>
                  <a:gd name="T0" fmla="*/ 0 w 199"/>
                  <a:gd name="T1" fmla="*/ 2009 h 138"/>
                  <a:gd name="T2" fmla="*/ 869 w 199"/>
                  <a:gd name="T3" fmla="*/ 1324 h 138"/>
                  <a:gd name="T4" fmla="*/ 2474 w 199"/>
                  <a:gd name="T5" fmla="*/ 0 h 138"/>
                  <a:gd name="T6" fmla="*/ 971 w 199"/>
                  <a:gd name="T7" fmla="*/ 1025 h 138"/>
                  <a:gd name="T8" fmla="*/ 0 w 199"/>
                  <a:gd name="T9" fmla="*/ 2009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9" h="138">
                    <a:moveTo>
                      <a:pt x="0" y="133"/>
                    </a:moveTo>
                    <a:cubicBezTo>
                      <a:pt x="11" y="138"/>
                      <a:pt x="37" y="130"/>
                      <a:pt x="70" y="88"/>
                    </a:cubicBezTo>
                    <a:cubicBezTo>
                      <a:pt x="103" y="45"/>
                      <a:pt x="153" y="18"/>
                      <a:pt x="199" y="0"/>
                    </a:cubicBezTo>
                    <a:cubicBezTo>
                      <a:pt x="182" y="6"/>
                      <a:pt x="127" y="20"/>
                      <a:pt x="78" y="68"/>
                    </a:cubicBezTo>
                    <a:cubicBezTo>
                      <a:pt x="29" y="116"/>
                      <a:pt x="17" y="137"/>
                      <a:pt x="0" y="133"/>
                    </a:cubicBezTo>
                    <a:close/>
                  </a:path>
                </a:pathLst>
              </a:custGeom>
              <a:solidFill>
                <a:srgbClr val="E383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6" name="Freeform 816">
                <a:extLst>
                  <a:ext uri="{FF2B5EF4-FFF2-40B4-BE49-F238E27FC236}">
                    <a16:creationId xmlns:a16="http://schemas.microsoft.com/office/drawing/2014/main" id="{E131552E-0D96-43CA-8FBF-A4B6EA8C9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740"/>
                <a:ext cx="142" cy="363"/>
              </a:xfrm>
              <a:custGeom>
                <a:avLst/>
                <a:gdLst>
                  <a:gd name="T0" fmla="*/ 417 w 61"/>
                  <a:gd name="T1" fmla="*/ 0 h 147"/>
                  <a:gd name="T2" fmla="*/ 542 w 61"/>
                  <a:gd name="T3" fmla="*/ 1506 h 147"/>
                  <a:gd name="T4" fmla="*/ 0 w 61"/>
                  <a:gd name="T5" fmla="*/ 2213 h 147"/>
                  <a:gd name="T6" fmla="*/ 477 w 61"/>
                  <a:gd name="T7" fmla="*/ 1324 h 147"/>
                  <a:gd name="T8" fmla="*/ 417 w 61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1" h="147">
                    <a:moveTo>
                      <a:pt x="33" y="0"/>
                    </a:moveTo>
                    <a:cubicBezTo>
                      <a:pt x="47" y="11"/>
                      <a:pt x="61" y="38"/>
                      <a:pt x="43" y="100"/>
                    </a:cubicBezTo>
                    <a:cubicBezTo>
                      <a:pt x="35" y="125"/>
                      <a:pt x="17" y="147"/>
                      <a:pt x="0" y="147"/>
                    </a:cubicBezTo>
                    <a:cubicBezTo>
                      <a:pt x="13" y="141"/>
                      <a:pt x="29" y="117"/>
                      <a:pt x="38" y="88"/>
                    </a:cubicBezTo>
                    <a:cubicBezTo>
                      <a:pt x="47" y="59"/>
                      <a:pt x="46" y="9"/>
                      <a:pt x="33" y="0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7" name="Freeform 817">
                <a:extLst>
                  <a:ext uri="{FF2B5EF4-FFF2-40B4-BE49-F238E27FC236}">
                    <a16:creationId xmlns:a16="http://schemas.microsoft.com/office/drawing/2014/main" id="{839A2143-1C30-4299-9B93-AFC0444EE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" y="3140"/>
                <a:ext cx="83" cy="438"/>
              </a:xfrm>
              <a:custGeom>
                <a:avLst/>
                <a:gdLst>
                  <a:gd name="T0" fmla="*/ 224 w 36"/>
                  <a:gd name="T1" fmla="*/ 1047 h 177"/>
                  <a:gd name="T2" fmla="*/ 0 w 36"/>
                  <a:gd name="T3" fmla="*/ 2682 h 177"/>
                  <a:gd name="T4" fmla="*/ 318 w 36"/>
                  <a:gd name="T5" fmla="*/ 893 h 177"/>
                  <a:gd name="T6" fmla="*/ 378 w 36"/>
                  <a:gd name="T7" fmla="*/ 0 h 177"/>
                  <a:gd name="T8" fmla="*/ 224 w 36"/>
                  <a:gd name="T9" fmla="*/ 1047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77">
                    <a:moveTo>
                      <a:pt x="18" y="69"/>
                    </a:moveTo>
                    <a:cubicBezTo>
                      <a:pt x="7" y="103"/>
                      <a:pt x="0" y="177"/>
                      <a:pt x="0" y="177"/>
                    </a:cubicBezTo>
                    <a:cubicBezTo>
                      <a:pt x="2" y="137"/>
                      <a:pt x="15" y="94"/>
                      <a:pt x="26" y="59"/>
                    </a:cubicBezTo>
                    <a:cubicBezTo>
                      <a:pt x="36" y="24"/>
                      <a:pt x="34" y="13"/>
                      <a:pt x="31" y="0"/>
                    </a:cubicBezTo>
                    <a:cubicBezTo>
                      <a:pt x="31" y="8"/>
                      <a:pt x="27" y="40"/>
                      <a:pt x="18" y="69"/>
                    </a:cubicBezTo>
                    <a:close/>
                  </a:path>
                </a:pathLst>
              </a:custGeom>
              <a:solidFill>
                <a:srgbClr val="DAB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8" name="Freeform 818">
                <a:extLst>
                  <a:ext uri="{FF2B5EF4-FFF2-40B4-BE49-F238E27FC236}">
                    <a16:creationId xmlns:a16="http://schemas.microsoft.com/office/drawing/2014/main" id="{A29AEF94-DC83-4C99-8B9D-339BEAB0A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313"/>
                <a:ext cx="93" cy="230"/>
              </a:xfrm>
              <a:custGeom>
                <a:avLst/>
                <a:gdLst>
                  <a:gd name="T0" fmla="*/ 151 w 40"/>
                  <a:gd name="T1" fmla="*/ 62 h 93"/>
                  <a:gd name="T2" fmla="*/ 326 w 40"/>
                  <a:gd name="T3" fmla="*/ 727 h 93"/>
                  <a:gd name="T4" fmla="*/ 286 w 40"/>
                  <a:gd name="T5" fmla="*/ 1162 h 93"/>
                  <a:gd name="T6" fmla="*/ 0 w 40"/>
                  <a:gd name="T7" fmla="*/ 1407 h 93"/>
                  <a:gd name="T8" fmla="*/ 102 w 40"/>
                  <a:gd name="T9" fmla="*/ 843 h 93"/>
                  <a:gd name="T10" fmla="*/ 228 w 40"/>
                  <a:gd name="T11" fmla="*/ 12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3">
                    <a:moveTo>
                      <a:pt x="12" y="4"/>
                    </a:moveTo>
                    <a:cubicBezTo>
                      <a:pt x="40" y="0"/>
                      <a:pt x="28" y="32"/>
                      <a:pt x="26" y="48"/>
                    </a:cubicBezTo>
                    <a:cubicBezTo>
                      <a:pt x="25" y="57"/>
                      <a:pt x="25" y="67"/>
                      <a:pt x="23" y="77"/>
                    </a:cubicBezTo>
                    <a:cubicBezTo>
                      <a:pt x="19" y="91"/>
                      <a:pt x="12" y="86"/>
                      <a:pt x="0" y="93"/>
                    </a:cubicBezTo>
                    <a:cubicBezTo>
                      <a:pt x="5" y="87"/>
                      <a:pt x="32" y="57"/>
                      <a:pt x="8" y="56"/>
                    </a:cubicBezTo>
                    <a:cubicBezTo>
                      <a:pt x="21" y="45"/>
                      <a:pt x="30" y="23"/>
                      <a:pt x="18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49" name="Freeform 819">
                <a:extLst>
                  <a:ext uri="{FF2B5EF4-FFF2-40B4-BE49-F238E27FC236}">
                    <a16:creationId xmlns:a16="http://schemas.microsoft.com/office/drawing/2014/main" id="{56754A9F-A841-476F-9156-55D62912E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763"/>
                <a:ext cx="190" cy="205"/>
              </a:xfrm>
              <a:custGeom>
                <a:avLst/>
                <a:gdLst>
                  <a:gd name="T0" fmla="*/ 0 w 82"/>
                  <a:gd name="T1" fmla="*/ 245 h 83"/>
                  <a:gd name="T2" fmla="*/ 322 w 82"/>
                  <a:gd name="T3" fmla="*/ 726 h 83"/>
                  <a:gd name="T4" fmla="*/ 709 w 82"/>
                  <a:gd name="T5" fmla="*/ 1250 h 83"/>
                  <a:gd name="T6" fmla="*/ 774 w 82"/>
                  <a:gd name="T7" fmla="*/ 635 h 83"/>
                  <a:gd name="T8" fmla="*/ 1010 w 82"/>
                  <a:gd name="T9" fmla="*/ 212 h 83"/>
                  <a:gd name="T10" fmla="*/ 971 w 82"/>
                  <a:gd name="T11" fmla="*/ 195 h 83"/>
                  <a:gd name="T12" fmla="*/ 660 w 82"/>
                  <a:gd name="T13" fmla="*/ 0 h 83"/>
                  <a:gd name="T14" fmla="*/ 681 w 82"/>
                  <a:gd name="T15" fmla="*/ 378 h 83"/>
                  <a:gd name="T16" fmla="*/ 436 w 82"/>
                  <a:gd name="T17" fmla="*/ 482 h 83"/>
                  <a:gd name="T18" fmla="*/ 285 w 82"/>
                  <a:gd name="T19" fmla="*/ 299 h 83"/>
                  <a:gd name="T20" fmla="*/ 37 w 82"/>
                  <a:gd name="T21" fmla="*/ 245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83">
                    <a:moveTo>
                      <a:pt x="0" y="16"/>
                    </a:moveTo>
                    <a:cubicBezTo>
                      <a:pt x="14" y="27"/>
                      <a:pt x="20" y="31"/>
                      <a:pt x="26" y="48"/>
                    </a:cubicBezTo>
                    <a:cubicBezTo>
                      <a:pt x="32" y="62"/>
                      <a:pt x="40" y="83"/>
                      <a:pt x="57" y="83"/>
                    </a:cubicBezTo>
                    <a:cubicBezTo>
                      <a:pt x="57" y="69"/>
                      <a:pt x="55" y="56"/>
                      <a:pt x="62" y="42"/>
                    </a:cubicBezTo>
                    <a:cubicBezTo>
                      <a:pt x="67" y="32"/>
                      <a:pt x="82" y="27"/>
                      <a:pt x="81" y="14"/>
                    </a:cubicBezTo>
                    <a:cubicBezTo>
                      <a:pt x="80" y="13"/>
                      <a:pt x="79" y="13"/>
                      <a:pt x="78" y="13"/>
                    </a:cubicBezTo>
                    <a:cubicBezTo>
                      <a:pt x="75" y="3"/>
                      <a:pt x="60" y="8"/>
                      <a:pt x="53" y="0"/>
                    </a:cubicBezTo>
                    <a:cubicBezTo>
                      <a:pt x="63" y="7"/>
                      <a:pt x="60" y="16"/>
                      <a:pt x="55" y="25"/>
                    </a:cubicBezTo>
                    <a:cubicBezTo>
                      <a:pt x="50" y="38"/>
                      <a:pt x="46" y="43"/>
                      <a:pt x="35" y="32"/>
                    </a:cubicBezTo>
                    <a:cubicBezTo>
                      <a:pt x="31" y="29"/>
                      <a:pt x="28" y="22"/>
                      <a:pt x="23" y="20"/>
                    </a:cubicBezTo>
                    <a:cubicBezTo>
                      <a:pt x="17" y="16"/>
                      <a:pt x="8" y="17"/>
                      <a:pt x="3" y="1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0" name="Freeform 820">
                <a:extLst>
                  <a:ext uri="{FF2B5EF4-FFF2-40B4-BE49-F238E27FC236}">
                    <a16:creationId xmlns:a16="http://schemas.microsoft.com/office/drawing/2014/main" id="{F7A15FBA-02BF-4430-A18B-F4EDABB1A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412"/>
                <a:ext cx="214" cy="346"/>
              </a:xfrm>
              <a:custGeom>
                <a:avLst/>
                <a:gdLst>
                  <a:gd name="T0" fmla="*/ 1044 w 92"/>
                  <a:gd name="T1" fmla="*/ 0 h 140"/>
                  <a:gd name="T2" fmla="*/ 958 w 92"/>
                  <a:gd name="T3" fmla="*/ 1045 h 140"/>
                  <a:gd name="T4" fmla="*/ 1121 w 92"/>
                  <a:gd name="T5" fmla="*/ 1705 h 140"/>
                  <a:gd name="T6" fmla="*/ 693 w 92"/>
                  <a:gd name="T7" fmla="*/ 1947 h 140"/>
                  <a:gd name="T8" fmla="*/ 454 w 92"/>
                  <a:gd name="T9" fmla="*/ 2083 h 140"/>
                  <a:gd name="T10" fmla="*/ 0 w 92"/>
                  <a:gd name="T11" fmla="*/ 2113 h 140"/>
                  <a:gd name="T12" fmla="*/ 768 w 92"/>
                  <a:gd name="T13" fmla="*/ 1589 h 140"/>
                  <a:gd name="T14" fmla="*/ 979 w 92"/>
                  <a:gd name="T15" fmla="*/ 1540 h 140"/>
                  <a:gd name="T16" fmla="*/ 816 w 92"/>
                  <a:gd name="T17" fmla="*/ 1070 h 140"/>
                  <a:gd name="T18" fmla="*/ 807 w 92"/>
                  <a:gd name="T19" fmla="*/ 618 h 140"/>
                  <a:gd name="T20" fmla="*/ 996 w 92"/>
                  <a:gd name="T21" fmla="*/ 225 h 1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2" h="140">
                    <a:moveTo>
                      <a:pt x="83" y="0"/>
                    </a:moveTo>
                    <a:cubicBezTo>
                      <a:pt x="79" y="22"/>
                      <a:pt x="73" y="47"/>
                      <a:pt x="76" y="69"/>
                    </a:cubicBezTo>
                    <a:cubicBezTo>
                      <a:pt x="77" y="82"/>
                      <a:pt x="92" y="101"/>
                      <a:pt x="89" y="113"/>
                    </a:cubicBezTo>
                    <a:cubicBezTo>
                      <a:pt x="85" y="124"/>
                      <a:pt x="65" y="125"/>
                      <a:pt x="55" y="129"/>
                    </a:cubicBezTo>
                    <a:cubicBezTo>
                      <a:pt x="48" y="132"/>
                      <a:pt x="43" y="137"/>
                      <a:pt x="36" y="138"/>
                    </a:cubicBezTo>
                    <a:cubicBezTo>
                      <a:pt x="23" y="140"/>
                      <a:pt x="11" y="132"/>
                      <a:pt x="0" y="140"/>
                    </a:cubicBezTo>
                    <a:cubicBezTo>
                      <a:pt x="13" y="131"/>
                      <a:pt x="86" y="130"/>
                      <a:pt x="61" y="105"/>
                    </a:cubicBezTo>
                    <a:cubicBezTo>
                      <a:pt x="65" y="113"/>
                      <a:pt x="77" y="110"/>
                      <a:pt x="78" y="102"/>
                    </a:cubicBezTo>
                    <a:cubicBezTo>
                      <a:pt x="79" y="96"/>
                      <a:pt x="67" y="77"/>
                      <a:pt x="65" y="71"/>
                    </a:cubicBezTo>
                    <a:cubicBezTo>
                      <a:pt x="81" y="65"/>
                      <a:pt x="75" y="50"/>
                      <a:pt x="64" y="41"/>
                    </a:cubicBezTo>
                    <a:cubicBezTo>
                      <a:pt x="80" y="36"/>
                      <a:pt x="72" y="27"/>
                      <a:pt x="79" y="1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1" name="Freeform 821">
                <a:extLst>
                  <a:ext uri="{FF2B5EF4-FFF2-40B4-BE49-F238E27FC236}">
                    <a16:creationId xmlns:a16="http://schemas.microsoft.com/office/drawing/2014/main" id="{A1B46B9E-FBD8-43D4-A4DA-E08CEFA79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1827"/>
                <a:ext cx="158" cy="143"/>
              </a:xfrm>
              <a:custGeom>
                <a:avLst/>
                <a:gdLst>
                  <a:gd name="T0" fmla="*/ 644 w 68"/>
                  <a:gd name="T1" fmla="*/ 0 h 58"/>
                  <a:gd name="T2" fmla="*/ 827 w 68"/>
                  <a:gd name="T3" fmla="*/ 407 h 58"/>
                  <a:gd name="T4" fmla="*/ 674 w 68"/>
                  <a:gd name="T5" fmla="*/ 602 h 58"/>
                  <a:gd name="T6" fmla="*/ 453 w 68"/>
                  <a:gd name="T7" fmla="*/ 735 h 58"/>
                  <a:gd name="T8" fmla="*/ 0 w 68"/>
                  <a:gd name="T9" fmla="*/ 870 h 58"/>
                  <a:gd name="T10" fmla="*/ 627 w 68"/>
                  <a:gd name="T11" fmla="*/ 540 h 58"/>
                  <a:gd name="T12" fmla="*/ 739 w 68"/>
                  <a:gd name="T13" fmla="*/ 328 h 58"/>
                  <a:gd name="T14" fmla="*/ 665 w 68"/>
                  <a:gd name="T15" fmla="*/ 91 h 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8" h="58">
                    <a:moveTo>
                      <a:pt x="51" y="0"/>
                    </a:moveTo>
                    <a:cubicBezTo>
                      <a:pt x="58" y="9"/>
                      <a:pt x="68" y="14"/>
                      <a:pt x="66" y="27"/>
                    </a:cubicBezTo>
                    <a:cubicBezTo>
                      <a:pt x="66" y="35"/>
                      <a:pt x="60" y="35"/>
                      <a:pt x="54" y="40"/>
                    </a:cubicBezTo>
                    <a:cubicBezTo>
                      <a:pt x="48" y="46"/>
                      <a:pt x="45" y="48"/>
                      <a:pt x="36" y="49"/>
                    </a:cubicBezTo>
                    <a:cubicBezTo>
                      <a:pt x="23" y="51"/>
                      <a:pt x="10" y="51"/>
                      <a:pt x="0" y="58"/>
                    </a:cubicBezTo>
                    <a:cubicBezTo>
                      <a:pt x="12" y="43"/>
                      <a:pt x="34" y="46"/>
                      <a:pt x="50" y="36"/>
                    </a:cubicBezTo>
                    <a:cubicBezTo>
                      <a:pt x="55" y="33"/>
                      <a:pt x="60" y="28"/>
                      <a:pt x="59" y="22"/>
                    </a:cubicBezTo>
                    <a:cubicBezTo>
                      <a:pt x="59" y="20"/>
                      <a:pt x="55" y="7"/>
                      <a:pt x="5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2" name="Freeform 822">
                <a:extLst>
                  <a:ext uri="{FF2B5EF4-FFF2-40B4-BE49-F238E27FC236}">
                    <a16:creationId xmlns:a16="http://schemas.microsoft.com/office/drawing/2014/main" id="{73F625FC-C9B9-496F-A89C-2F784AA16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121"/>
                <a:ext cx="164" cy="99"/>
              </a:xfrm>
              <a:custGeom>
                <a:avLst/>
                <a:gdLst>
                  <a:gd name="T0" fmla="*/ 0 w 71"/>
                  <a:gd name="T1" fmla="*/ 453 h 40"/>
                  <a:gd name="T2" fmla="*/ 159 w 71"/>
                  <a:gd name="T3" fmla="*/ 564 h 40"/>
                  <a:gd name="T4" fmla="*/ 383 w 71"/>
                  <a:gd name="T5" fmla="*/ 577 h 40"/>
                  <a:gd name="T6" fmla="*/ 668 w 71"/>
                  <a:gd name="T7" fmla="*/ 577 h 40"/>
                  <a:gd name="T8" fmla="*/ 848 w 71"/>
                  <a:gd name="T9" fmla="*/ 0 h 40"/>
                  <a:gd name="T10" fmla="*/ 811 w 71"/>
                  <a:gd name="T11" fmla="*/ 349 h 40"/>
                  <a:gd name="T12" fmla="*/ 566 w 71"/>
                  <a:gd name="T13" fmla="*/ 473 h 40"/>
                  <a:gd name="T14" fmla="*/ 367 w 71"/>
                  <a:gd name="T15" fmla="*/ 502 h 40"/>
                  <a:gd name="T16" fmla="*/ 85 w 71"/>
                  <a:gd name="T17" fmla="*/ 473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1" h="40">
                    <a:moveTo>
                      <a:pt x="0" y="30"/>
                    </a:moveTo>
                    <a:cubicBezTo>
                      <a:pt x="4" y="32"/>
                      <a:pt x="8" y="36"/>
                      <a:pt x="13" y="37"/>
                    </a:cubicBezTo>
                    <a:cubicBezTo>
                      <a:pt x="18" y="38"/>
                      <a:pt x="25" y="37"/>
                      <a:pt x="31" y="38"/>
                    </a:cubicBezTo>
                    <a:cubicBezTo>
                      <a:pt x="38" y="39"/>
                      <a:pt x="46" y="40"/>
                      <a:pt x="54" y="38"/>
                    </a:cubicBezTo>
                    <a:cubicBezTo>
                      <a:pt x="71" y="34"/>
                      <a:pt x="71" y="16"/>
                      <a:pt x="69" y="0"/>
                    </a:cubicBezTo>
                    <a:cubicBezTo>
                      <a:pt x="69" y="6"/>
                      <a:pt x="70" y="18"/>
                      <a:pt x="66" y="23"/>
                    </a:cubicBezTo>
                    <a:cubicBezTo>
                      <a:pt x="61" y="30"/>
                      <a:pt x="54" y="30"/>
                      <a:pt x="46" y="31"/>
                    </a:cubicBezTo>
                    <a:cubicBezTo>
                      <a:pt x="41" y="32"/>
                      <a:pt x="35" y="32"/>
                      <a:pt x="30" y="33"/>
                    </a:cubicBezTo>
                    <a:cubicBezTo>
                      <a:pt x="22" y="35"/>
                      <a:pt x="15" y="33"/>
                      <a:pt x="7" y="3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3" name="Freeform 823">
                <a:extLst>
                  <a:ext uri="{FF2B5EF4-FFF2-40B4-BE49-F238E27FC236}">
                    <a16:creationId xmlns:a16="http://schemas.microsoft.com/office/drawing/2014/main" id="{F31A132A-CD3E-41F3-806D-440571B84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2050"/>
                <a:ext cx="112" cy="79"/>
              </a:xfrm>
              <a:custGeom>
                <a:avLst/>
                <a:gdLst>
                  <a:gd name="T0" fmla="*/ 0 w 48"/>
                  <a:gd name="T1" fmla="*/ 0 h 32"/>
                  <a:gd name="T2" fmla="*/ 49 w 48"/>
                  <a:gd name="T3" fmla="*/ 121 h 32"/>
                  <a:gd name="T4" fmla="*/ 65 w 48"/>
                  <a:gd name="T5" fmla="*/ 225 h 32"/>
                  <a:gd name="T6" fmla="*/ 217 w 48"/>
                  <a:gd name="T7" fmla="*/ 378 h 32"/>
                  <a:gd name="T8" fmla="*/ 609 w 48"/>
                  <a:gd name="T9" fmla="*/ 378 h 32"/>
                  <a:gd name="T10" fmla="*/ 306 w 48"/>
                  <a:gd name="T11" fmla="*/ 348 h 32"/>
                  <a:gd name="T12" fmla="*/ 180 w 48"/>
                  <a:gd name="T13" fmla="*/ 165 h 32"/>
                  <a:gd name="T14" fmla="*/ 0 w 48"/>
                  <a:gd name="T15" fmla="*/ 0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8" h="32">
                    <a:moveTo>
                      <a:pt x="0" y="0"/>
                    </a:moveTo>
                    <a:cubicBezTo>
                      <a:pt x="0" y="3"/>
                      <a:pt x="3" y="6"/>
                      <a:pt x="4" y="8"/>
                    </a:cubicBezTo>
                    <a:cubicBezTo>
                      <a:pt x="4" y="10"/>
                      <a:pt x="4" y="14"/>
                      <a:pt x="5" y="15"/>
                    </a:cubicBezTo>
                    <a:cubicBezTo>
                      <a:pt x="8" y="20"/>
                      <a:pt x="13" y="23"/>
                      <a:pt x="17" y="25"/>
                    </a:cubicBezTo>
                    <a:cubicBezTo>
                      <a:pt x="30" y="32"/>
                      <a:pt x="35" y="32"/>
                      <a:pt x="48" y="25"/>
                    </a:cubicBezTo>
                    <a:cubicBezTo>
                      <a:pt x="40" y="27"/>
                      <a:pt x="32" y="26"/>
                      <a:pt x="24" y="23"/>
                    </a:cubicBezTo>
                    <a:cubicBezTo>
                      <a:pt x="20" y="22"/>
                      <a:pt x="8" y="17"/>
                      <a:pt x="14" y="11"/>
                    </a:cubicBezTo>
                    <a:cubicBezTo>
                      <a:pt x="8" y="14"/>
                      <a:pt x="2" y="5"/>
                      <a:pt x="0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4" name="Freeform 824">
                <a:extLst>
                  <a:ext uri="{FF2B5EF4-FFF2-40B4-BE49-F238E27FC236}">
                    <a16:creationId xmlns:a16="http://schemas.microsoft.com/office/drawing/2014/main" id="{E96A0E38-6A06-4BDC-AD5B-10C3660F1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874"/>
                <a:ext cx="78" cy="27"/>
              </a:xfrm>
              <a:custGeom>
                <a:avLst/>
                <a:gdLst>
                  <a:gd name="T0" fmla="*/ 0 w 34"/>
                  <a:gd name="T1" fmla="*/ 162 h 11"/>
                  <a:gd name="T2" fmla="*/ 252 w 34"/>
                  <a:gd name="T3" fmla="*/ 29 h 11"/>
                  <a:gd name="T4" fmla="*/ 411 w 34"/>
                  <a:gd name="T5" fmla="*/ 133 h 11"/>
                  <a:gd name="T6" fmla="*/ 37 w 34"/>
                  <a:gd name="T7" fmla="*/ 133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cubicBezTo>
                      <a:pt x="5" y="6"/>
                      <a:pt x="14" y="0"/>
                      <a:pt x="21" y="2"/>
                    </a:cubicBezTo>
                    <a:cubicBezTo>
                      <a:pt x="25" y="3"/>
                      <a:pt x="32" y="5"/>
                      <a:pt x="34" y="9"/>
                    </a:cubicBezTo>
                    <a:cubicBezTo>
                      <a:pt x="24" y="10"/>
                      <a:pt x="12" y="5"/>
                      <a:pt x="3" y="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5" name="Freeform 825">
                <a:extLst>
                  <a:ext uri="{FF2B5EF4-FFF2-40B4-BE49-F238E27FC236}">
                    <a16:creationId xmlns:a16="http://schemas.microsoft.com/office/drawing/2014/main" id="{0E408321-E5B1-4D9E-A4C0-5455B4179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43"/>
                <a:ext cx="67" cy="40"/>
              </a:xfrm>
              <a:custGeom>
                <a:avLst/>
                <a:gdLst>
                  <a:gd name="T0" fmla="*/ 0 w 29"/>
                  <a:gd name="T1" fmla="*/ 33 h 16"/>
                  <a:gd name="T2" fmla="*/ 358 w 29"/>
                  <a:gd name="T3" fmla="*/ 250 h 16"/>
                  <a:gd name="T4" fmla="*/ 273 w 29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0" y="2"/>
                    </a:moveTo>
                    <a:cubicBezTo>
                      <a:pt x="9" y="7"/>
                      <a:pt x="19" y="13"/>
                      <a:pt x="29" y="16"/>
                    </a:cubicBezTo>
                    <a:cubicBezTo>
                      <a:pt x="29" y="11"/>
                      <a:pt x="23" y="5"/>
                      <a:pt x="22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6" name="Freeform 826">
                <a:extLst>
                  <a:ext uri="{FF2B5EF4-FFF2-40B4-BE49-F238E27FC236}">
                    <a16:creationId xmlns:a16="http://schemas.microsoft.com/office/drawing/2014/main" id="{44B684C6-9C4E-4F60-9636-FBB8ACB0D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" y="2037"/>
                <a:ext cx="68" cy="79"/>
              </a:xfrm>
              <a:custGeom>
                <a:avLst/>
                <a:gdLst>
                  <a:gd name="T0" fmla="*/ 0 w 29"/>
                  <a:gd name="T1" fmla="*/ 0 h 32"/>
                  <a:gd name="T2" fmla="*/ 270 w 29"/>
                  <a:gd name="T3" fmla="*/ 481 h 32"/>
                  <a:gd name="T4" fmla="*/ 258 w 29"/>
                  <a:gd name="T5" fmla="*/ 257 h 32"/>
                  <a:gd name="T6" fmla="*/ 373 w 29"/>
                  <a:gd name="T7" fmla="*/ 165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0" y="0"/>
                    </a:moveTo>
                    <a:cubicBezTo>
                      <a:pt x="0" y="7"/>
                      <a:pt x="16" y="29"/>
                      <a:pt x="21" y="32"/>
                    </a:cubicBezTo>
                    <a:cubicBezTo>
                      <a:pt x="21" y="26"/>
                      <a:pt x="16" y="23"/>
                      <a:pt x="20" y="17"/>
                    </a:cubicBezTo>
                    <a:cubicBezTo>
                      <a:pt x="23" y="14"/>
                      <a:pt x="27" y="15"/>
                      <a:pt x="29" y="1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7" name="Freeform 827">
                <a:extLst>
                  <a:ext uri="{FF2B5EF4-FFF2-40B4-BE49-F238E27FC236}">
                    <a16:creationId xmlns:a16="http://schemas.microsoft.com/office/drawing/2014/main" id="{B45D186A-A49B-4CA6-814D-ABD4FC016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538"/>
                <a:ext cx="78" cy="71"/>
              </a:xfrm>
              <a:custGeom>
                <a:avLst/>
                <a:gdLst>
                  <a:gd name="T0" fmla="*/ 73 w 34"/>
                  <a:gd name="T1" fmla="*/ 59 h 29"/>
                  <a:gd name="T2" fmla="*/ 158 w 34"/>
                  <a:gd name="T3" fmla="*/ 0 h 29"/>
                  <a:gd name="T4" fmla="*/ 243 w 34"/>
                  <a:gd name="T5" fmla="*/ 174 h 29"/>
                  <a:gd name="T6" fmla="*/ 411 w 34"/>
                  <a:gd name="T7" fmla="*/ 426 h 29"/>
                  <a:gd name="T8" fmla="*/ 216 w 34"/>
                  <a:gd name="T9" fmla="*/ 203 h 29"/>
                  <a:gd name="T10" fmla="*/ 0 w 34"/>
                  <a:gd name="T11" fmla="*/ 162 h 29"/>
                  <a:gd name="T12" fmla="*/ 37 w 34"/>
                  <a:gd name="T13" fmla="*/ 91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29">
                    <a:moveTo>
                      <a:pt x="6" y="4"/>
                    </a:moveTo>
                    <a:cubicBezTo>
                      <a:pt x="9" y="4"/>
                      <a:pt x="11" y="2"/>
                      <a:pt x="13" y="0"/>
                    </a:cubicBezTo>
                    <a:cubicBezTo>
                      <a:pt x="13" y="5"/>
                      <a:pt x="18" y="9"/>
                      <a:pt x="20" y="12"/>
                    </a:cubicBezTo>
                    <a:cubicBezTo>
                      <a:pt x="24" y="18"/>
                      <a:pt x="29" y="24"/>
                      <a:pt x="34" y="29"/>
                    </a:cubicBezTo>
                    <a:cubicBezTo>
                      <a:pt x="27" y="24"/>
                      <a:pt x="23" y="20"/>
                      <a:pt x="18" y="14"/>
                    </a:cubicBezTo>
                    <a:cubicBezTo>
                      <a:pt x="12" y="8"/>
                      <a:pt x="7" y="9"/>
                      <a:pt x="0" y="11"/>
                    </a:cubicBezTo>
                    <a:cubicBezTo>
                      <a:pt x="1" y="10"/>
                      <a:pt x="2" y="8"/>
                      <a:pt x="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8" name="Freeform 828">
                <a:extLst>
                  <a:ext uri="{FF2B5EF4-FFF2-40B4-BE49-F238E27FC236}">
                    <a16:creationId xmlns:a16="http://schemas.microsoft.com/office/drawing/2014/main" id="{03A3BF95-EBE2-41D3-B6B7-4BDE09D2F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" y="1429"/>
                <a:ext cx="46" cy="213"/>
              </a:xfrm>
              <a:custGeom>
                <a:avLst/>
                <a:gdLst>
                  <a:gd name="T0" fmla="*/ 110 w 20"/>
                  <a:gd name="T1" fmla="*/ 0 h 86"/>
                  <a:gd name="T2" fmla="*/ 186 w 20"/>
                  <a:gd name="T3" fmla="*/ 307 h 86"/>
                  <a:gd name="T4" fmla="*/ 195 w 20"/>
                  <a:gd name="T5" fmla="*/ 698 h 86"/>
                  <a:gd name="T6" fmla="*/ 244 w 20"/>
                  <a:gd name="T7" fmla="*/ 1308 h 86"/>
                  <a:gd name="T8" fmla="*/ 0 w 20"/>
                  <a:gd name="T9" fmla="*/ 1018 h 86"/>
                  <a:gd name="T10" fmla="*/ 131 w 20"/>
                  <a:gd name="T11" fmla="*/ 773 h 86"/>
                  <a:gd name="T12" fmla="*/ 85 w 20"/>
                  <a:gd name="T13" fmla="*/ 681 h 86"/>
                  <a:gd name="T14" fmla="*/ 110 w 20"/>
                  <a:gd name="T15" fmla="*/ 594 h 86"/>
                  <a:gd name="T16" fmla="*/ 85 w 20"/>
                  <a:gd name="T17" fmla="*/ 307 h 86"/>
                  <a:gd name="T18" fmla="*/ 147 w 20"/>
                  <a:gd name="T19" fmla="*/ 124 h 86"/>
                  <a:gd name="T20" fmla="*/ 122 w 20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" h="86">
                    <a:moveTo>
                      <a:pt x="9" y="0"/>
                    </a:moveTo>
                    <a:cubicBezTo>
                      <a:pt x="16" y="5"/>
                      <a:pt x="15" y="12"/>
                      <a:pt x="15" y="20"/>
                    </a:cubicBezTo>
                    <a:cubicBezTo>
                      <a:pt x="15" y="29"/>
                      <a:pt x="16" y="38"/>
                      <a:pt x="16" y="46"/>
                    </a:cubicBezTo>
                    <a:cubicBezTo>
                      <a:pt x="16" y="59"/>
                      <a:pt x="16" y="73"/>
                      <a:pt x="20" y="86"/>
                    </a:cubicBezTo>
                    <a:cubicBezTo>
                      <a:pt x="18" y="76"/>
                      <a:pt x="12" y="61"/>
                      <a:pt x="0" y="67"/>
                    </a:cubicBezTo>
                    <a:cubicBezTo>
                      <a:pt x="6" y="66"/>
                      <a:pt x="12" y="58"/>
                      <a:pt x="11" y="51"/>
                    </a:cubicBezTo>
                    <a:cubicBezTo>
                      <a:pt x="11" y="48"/>
                      <a:pt x="7" y="47"/>
                      <a:pt x="7" y="45"/>
                    </a:cubicBezTo>
                    <a:cubicBezTo>
                      <a:pt x="6" y="43"/>
                      <a:pt x="9" y="41"/>
                      <a:pt x="9" y="39"/>
                    </a:cubicBezTo>
                    <a:cubicBezTo>
                      <a:pt x="12" y="30"/>
                      <a:pt x="5" y="26"/>
                      <a:pt x="7" y="20"/>
                    </a:cubicBezTo>
                    <a:cubicBezTo>
                      <a:pt x="8" y="16"/>
                      <a:pt x="11" y="13"/>
                      <a:pt x="12" y="8"/>
                    </a:cubicBezTo>
                    <a:cubicBezTo>
                      <a:pt x="12" y="6"/>
                      <a:pt x="11" y="3"/>
                      <a:pt x="1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59" name="Freeform 829">
                <a:extLst>
                  <a:ext uri="{FF2B5EF4-FFF2-40B4-BE49-F238E27FC236}">
                    <a16:creationId xmlns:a16="http://schemas.microsoft.com/office/drawing/2014/main" id="{FEE6D8F3-6483-43F2-9929-EBF98F405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1753"/>
                <a:ext cx="55" cy="151"/>
              </a:xfrm>
              <a:custGeom>
                <a:avLst/>
                <a:gdLst>
                  <a:gd name="T0" fmla="*/ 11 w 24"/>
                  <a:gd name="T1" fmla="*/ 0 h 61"/>
                  <a:gd name="T2" fmla="*/ 37 w 24"/>
                  <a:gd name="T3" fmla="*/ 577 h 61"/>
                  <a:gd name="T4" fmla="*/ 25 w 24"/>
                  <a:gd name="T5" fmla="*/ 772 h 61"/>
                  <a:gd name="T6" fmla="*/ 289 w 24"/>
                  <a:gd name="T7" fmla="*/ 926 h 61"/>
                  <a:gd name="T8" fmla="*/ 110 w 24"/>
                  <a:gd name="T9" fmla="*/ 772 h 61"/>
                  <a:gd name="T10" fmla="*/ 215 w 24"/>
                  <a:gd name="T11" fmla="*/ 577 h 61"/>
                  <a:gd name="T12" fmla="*/ 131 w 24"/>
                  <a:gd name="T13" fmla="*/ 361 h 61"/>
                  <a:gd name="T14" fmla="*/ 85 w 24"/>
                  <a:gd name="T15" fmla="*/ 42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" h="61">
                    <a:moveTo>
                      <a:pt x="1" y="0"/>
                    </a:moveTo>
                    <a:cubicBezTo>
                      <a:pt x="9" y="10"/>
                      <a:pt x="4" y="26"/>
                      <a:pt x="3" y="38"/>
                    </a:cubicBezTo>
                    <a:cubicBezTo>
                      <a:pt x="2" y="42"/>
                      <a:pt x="0" y="48"/>
                      <a:pt x="2" y="51"/>
                    </a:cubicBezTo>
                    <a:cubicBezTo>
                      <a:pt x="7" y="59"/>
                      <a:pt x="18" y="55"/>
                      <a:pt x="24" y="61"/>
                    </a:cubicBezTo>
                    <a:cubicBezTo>
                      <a:pt x="19" y="59"/>
                      <a:pt x="11" y="56"/>
                      <a:pt x="9" y="51"/>
                    </a:cubicBezTo>
                    <a:cubicBezTo>
                      <a:pt x="7" y="45"/>
                      <a:pt x="12" y="39"/>
                      <a:pt x="18" y="38"/>
                    </a:cubicBezTo>
                    <a:cubicBezTo>
                      <a:pt x="7" y="43"/>
                      <a:pt x="10" y="28"/>
                      <a:pt x="11" y="24"/>
                    </a:cubicBezTo>
                    <a:cubicBezTo>
                      <a:pt x="11" y="17"/>
                      <a:pt x="7" y="11"/>
                      <a:pt x="7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0" name="Freeform 830">
                <a:extLst>
                  <a:ext uri="{FF2B5EF4-FFF2-40B4-BE49-F238E27FC236}">
                    <a16:creationId xmlns:a16="http://schemas.microsoft.com/office/drawing/2014/main" id="{255FB3BF-E4F6-4661-B295-BAC3AFC48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1834"/>
                <a:ext cx="127" cy="87"/>
              </a:xfrm>
              <a:custGeom>
                <a:avLst/>
                <a:gdLst>
                  <a:gd name="T0" fmla="*/ 0 w 55"/>
                  <a:gd name="T1" fmla="*/ 475 h 35"/>
                  <a:gd name="T2" fmla="*/ 383 w 55"/>
                  <a:gd name="T3" fmla="*/ 291 h 35"/>
                  <a:gd name="T4" fmla="*/ 554 w 55"/>
                  <a:gd name="T5" fmla="*/ 216 h 35"/>
                  <a:gd name="T6" fmla="*/ 677 w 55"/>
                  <a:gd name="T7" fmla="*/ 0 h 35"/>
                  <a:gd name="T8" fmla="*/ 517 w 55"/>
                  <a:gd name="T9" fmla="*/ 167 h 35"/>
                  <a:gd name="T10" fmla="*/ 383 w 55"/>
                  <a:gd name="T11" fmla="*/ 104 h 35"/>
                  <a:gd name="T12" fmla="*/ 358 w 55"/>
                  <a:gd name="T13" fmla="*/ 246 h 35"/>
                  <a:gd name="T14" fmla="*/ 196 w 55"/>
                  <a:gd name="T15" fmla="*/ 278 h 35"/>
                  <a:gd name="T16" fmla="*/ 122 w 55"/>
                  <a:gd name="T17" fmla="*/ 403 h 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5" h="35">
                    <a:moveTo>
                      <a:pt x="0" y="31"/>
                    </a:moveTo>
                    <a:cubicBezTo>
                      <a:pt x="12" y="35"/>
                      <a:pt x="22" y="22"/>
                      <a:pt x="31" y="19"/>
                    </a:cubicBezTo>
                    <a:cubicBezTo>
                      <a:pt x="36" y="17"/>
                      <a:pt x="40" y="17"/>
                      <a:pt x="45" y="14"/>
                    </a:cubicBezTo>
                    <a:cubicBezTo>
                      <a:pt x="50" y="11"/>
                      <a:pt x="52" y="6"/>
                      <a:pt x="55" y="0"/>
                    </a:cubicBezTo>
                    <a:cubicBezTo>
                      <a:pt x="51" y="4"/>
                      <a:pt x="49" y="9"/>
                      <a:pt x="42" y="11"/>
                    </a:cubicBezTo>
                    <a:cubicBezTo>
                      <a:pt x="38" y="12"/>
                      <a:pt x="32" y="13"/>
                      <a:pt x="31" y="7"/>
                    </a:cubicBezTo>
                    <a:cubicBezTo>
                      <a:pt x="30" y="11"/>
                      <a:pt x="33" y="13"/>
                      <a:pt x="29" y="16"/>
                    </a:cubicBezTo>
                    <a:cubicBezTo>
                      <a:pt x="27" y="19"/>
                      <a:pt x="19" y="21"/>
                      <a:pt x="16" y="18"/>
                    </a:cubicBezTo>
                    <a:cubicBezTo>
                      <a:pt x="17" y="23"/>
                      <a:pt x="14" y="26"/>
                      <a:pt x="10" y="2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1" name="Freeform 831">
                <a:extLst>
                  <a:ext uri="{FF2B5EF4-FFF2-40B4-BE49-F238E27FC236}">
                    <a16:creationId xmlns:a16="http://schemas.microsoft.com/office/drawing/2014/main" id="{639671E3-2452-46F6-9344-41532EEF3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5" y="1899"/>
                <a:ext cx="329" cy="242"/>
              </a:xfrm>
              <a:custGeom>
                <a:avLst/>
                <a:gdLst>
                  <a:gd name="T0" fmla="*/ 0 w 142"/>
                  <a:gd name="T1" fmla="*/ 0 h 98"/>
                  <a:gd name="T2" fmla="*/ 188 w 142"/>
                  <a:gd name="T3" fmla="*/ 104 h 98"/>
                  <a:gd name="T4" fmla="*/ 408 w 142"/>
                  <a:gd name="T5" fmla="*/ 225 h 98"/>
                  <a:gd name="T6" fmla="*/ 795 w 142"/>
                  <a:gd name="T7" fmla="*/ 524 h 98"/>
                  <a:gd name="T8" fmla="*/ 1332 w 142"/>
                  <a:gd name="T9" fmla="*/ 830 h 98"/>
                  <a:gd name="T10" fmla="*/ 1455 w 142"/>
                  <a:gd name="T11" fmla="*/ 1129 h 98"/>
                  <a:gd name="T12" fmla="*/ 1765 w 142"/>
                  <a:gd name="T13" fmla="*/ 1477 h 98"/>
                  <a:gd name="T14" fmla="*/ 1427 w 142"/>
                  <a:gd name="T15" fmla="*/ 1415 h 98"/>
                  <a:gd name="T16" fmla="*/ 1332 w 142"/>
                  <a:gd name="T17" fmla="*/ 1129 h 98"/>
                  <a:gd name="T18" fmla="*/ 1170 w 142"/>
                  <a:gd name="T19" fmla="*/ 1067 h 98"/>
                  <a:gd name="T20" fmla="*/ 1105 w 142"/>
                  <a:gd name="T21" fmla="*/ 921 h 98"/>
                  <a:gd name="T22" fmla="*/ 934 w 142"/>
                  <a:gd name="T23" fmla="*/ 872 h 98"/>
                  <a:gd name="T24" fmla="*/ 811 w 142"/>
                  <a:gd name="T25" fmla="*/ 696 h 98"/>
                  <a:gd name="T26" fmla="*/ 709 w 142"/>
                  <a:gd name="T27" fmla="*/ 524 h 98"/>
                  <a:gd name="T28" fmla="*/ 633 w 142"/>
                  <a:gd name="T29" fmla="*/ 469 h 98"/>
                  <a:gd name="T30" fmla="*/ 623 w 142"/>
                  <a:gd name="T31" fmla="*/ 420 h 98"/>
                  <a:gd name="T32" fmla="*/ 498 w 142"/>
                  <a:gd name="T33" fmla="*/ 286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2" h="98">
                    <a:moveTo>
                      <a:pt x="0" y="0"/>
                    </a:moveTo>
                    <a:cubicBezTo>
                      <a:pt x="4" y="4"/>
                      <a:pt x="11" y="5"/>
                      <a:pt x="15" y="7"/>
                    </a:cubicBezTo>
                    <a:cubicBezTo>
                      <a:pt x="22" y="9"/>
                      <a:pt x="27" y="13"/>
                      <a:pt x="33" y="15"/>
                    </a:cubicBezTo>
                    <a:cubicBezTo>
                      <a:pt x="45" y="21"/>
                      <a:pt x="54" y="28"/>
                      <a:pt x="64" y="35"/>
                    </a:cubicBezTo>
                    <a:cubicBezTo>
                      <a:pt x="72" y="41"/>
                      <a:pt x="96" y="64"/>
                      <a:pt x="107" y="55"/>
                    </a:cubicBezTo>
                    <a:cubicBezTo>
                      <a:pt x="103" y="65"/>
                      <a:pt x="110" y="69"/>
                      <a:pt x="117" y="75"/>
                    </a:cubicBezTo>
                    <a:cubicBezTo>
                      <a:pt x="126" y="81"/>
                      <a:pt x="136" y="88"/>
                      <a:pt x="142" y="98"/>
                    </a:cubicBezTo>
                    <a:cubicBezTo>
                      <a:pt x="138" y="90"/>
                      <a:pt x="119" y="83"/>
                      <a:pt x="115" y="94"/>
                    </a:cubicBezTo>
                    <a:cubicBezTo>
                      <a:pt x="116" y="86"/>
                      <a:pt x="114" y="79"/>
                      <a:pt x="107" y="75"/>
                    </a:cubicBezTo>
                    <a:cubicBezTo>
                      <a:pt x="104" y="73"/>
                      <a:pt x="96" y="73"/>
                      <a:pt x="94" y="71"/>
                    </a:cubicBezTo>
                    <a:cubicBezTo>
                      <a:pt x="91" y="67"/>
                      <a:pt x="93" y="64"/>
                      <a:pt x="89" y="61"/>
                    </a:cubicBezTo>
                    <a:cubicBezTo>
                      <a:pt x="84" y="58"/>
                      <a:pt x="79" y="59"/>
                      <a:pt x="75" y="58"/>
                    </a:cubicBezTo>
                    <a:cubicBezTo>
                      <a:pt x="78" y="48"/>
                      <a:pt x="70" y="50"/>
                      <a:pt x="65" y="46"/>
                    </a:cubicBezTo>
                    <a:cubicBezTo>
                      <a:pt x="61" y="43"/>
                      <a:pt x="61" y="38"/>
                      <a:pt x="57" y="35"/>
                    </a:cubicBezTo>
                    <a:cubicBezTo>
                      <a:pt x="55" y="33"/>
                      <a:pt x="52" y="33"/>
                      <a:pt x="51" y="31"/>
                    </a:cubicBezTo>
                    <a:cubicBezTo>
                      <a:pt x="50" y="30"/>
                      <a:pt x="51" y="29"/>
                      <a:pt x="50" y="28"/>
                    </a:cubicBezTo>
                    <a:cubicBezTo>
                      <a:pt x="47" y="24"/>
                      <a:pt x="43" y="22"/>
                      <a:pt x="40" y="1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2" name="Freeform 832">
                <a:extLst>
                  <a:ext uri="{FF2B5EF4-FFF2-40B4-BE49-F238E27FC236}">
                    <a16:creationId xmlns:a16="http://schemas.microsoft.com/office/drawing/2014/main" id="{C7408B0C-3BFC-4AF4-9B0B-D43EA2DA0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089"/>
                <a:ext cx="99" cy="141"/>
              </a:xfrm>
              <a:custGeom>
                <a:avLst/>
                <a:gdLst>
                  <a:gd name="T0" fmla="*/ 28 w 43"/>
                  <a:gd name="T1" fmla="*/ 195 h 57"/>
                  <a:gd name="T2" fmla="*/ 292 w 43"/>
                  <a:gd name="T3" fmla="*/ 299 h 57"/>
                  <a:gd name="T4" fmla="*/ 525 w 43"/>
                  <a:gd name="T5" fmla="*/ 863 h 57"/>
                  <a:gd name="T6" fmla="*/ 292 w 43"/>
                  <a:gd name="T7" fmla="*/ 564 h 57"/>
                  <a:gd name="T8" fmla="*/ 159 w 43"/>
                  <a:gd name="T9" fmla="*/ 319 h 57"/>
                  <a:gd name="T10" fmla="*/ 48 w 43"/>
                  <a:gd name="T11" fmla="*/ 16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3" h="57">
                    <a:moveTo>
                      <a:pt x="2" y="13"/>
                    </a:moveTo>
                    <a:cubicBezTo>
                      <a:pt x="0" y="0"/>
                      <a:pt x="22" y="18"/>
                      <a:pt x="24" y="20"/>
                    </a:cubicBezTo>
                    <a:cubicBezTo>
                      <a:pt x="37" y="29"/>
                      <a:pt x="38" y="43"/>
                      <a:pt x="43" y="57"/>
                    </a:cubicBezTo>
                    <a:cubicBezTo>
                      <a:pt x="42" y="53"/>
                      <a:pt x="32" y="24"/>
                      <a:pt x="24" y="37"/>
                    </a:cubicBezTo>
                    <a:cubicBezTo>
                      <a:pt x="30" y="29"/>
                      <a:pt x="22" y="19"/>
                      <a:pt x="13" y="21"/>
                    </a:cubicBezTo>
                    <a:cubicBezTo>
                      <a:pt x="12" y="14"/>
                      <a:pt x="9" y="15"/>
                      <a:pt x="4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3" name="Freeform 833">
                <a:extLst>
                  <a:ext uri="{FF2B5EF4-FFF2-40B4-BE49-F238E27FC236}">
                    <a16:creationId xmlns:a16="http://schemas.microsoft.com/office/drawing/2014/main" id="{BA59CC6A-C16F-4AF4-9564-DEF4AC51E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037"/>
                <a:ext cx="106" cy="114"/>
              </a:xfrm>
              <a:custGeom>
                <a:avLst/>
                <a:gdLst>
                  <a:gd name="T0" fmla="*/ 0 w 46"/>
                  <a:gd name="T1" fmla="*/ 0 h 46"/>
                  <a:gd name="T2" fmla="*/ 171 w 46"/>
                  <a:gd name="T3" fmla="*/ 62 h 46"/>
                  <a:gd name="T4" fmla="*/ 346 w 46"/>
                  <a:gd name="T5" fmla="*/ 216 h 46"/>
                  <a:gd name="T6" fmla="*/ 562 w 46"/>
                  <a:gd name="T7" fmla="*/ 701 h 46"/>
                  <a:gd name="T8" fmla="*/ 293 w 46"/>
                  <a:gd name="T9" fmla="*/ 473 h 46"/>
                  <a:gd name="T10" fmla="*/ 318 w 46"/>
                  <a:gd name="T11" fmla="*/ 320 h 46"/>
                  <a:gd name="T12" fmla="*/ 281 w 46"/>
                  <a:gd name="T13" fmla="*/ 245 h 46"/>
                  <a:gd name="T14" fmla="*/ 207 w 46"/>
                  <a:gd name="T15" fmla="*/ 216 h 46"/>
                  <a:gd name="T16" fmla="*/ 150 w 46"/>
                  <a:gd name="T17" fmla="*/ 136 h 46"/>
                  <a:gd name="T18" fmla="*/ 37 w 46"/>
                  <a:gd name="T19" fmla="*/ 30 h 4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0" y="0"/>
                    </a:moveTo>
                    <a:cubicBezTo>
                      <a:pt x="3" y="3"/>
                      <a:pt x="10" y="3"/>
                      <a:pt x="14" y="4"/>
                    </a:cubicBezTo>
                    <a:cubicBezTo>
                      <a:pt x="19" y="6"/>
                      <a:pt x="24" y="10"/>
                      <a:pt x="28" y="14"/>
                    </a:cubicBezTo>
                    <a:cubicBezTo>
                      <a:pt x="37" y="22"/>
                      <a:pt x="43" y="35"/>
                      <a:pt x="46" y="46"/>
                    </a:cubicBezTo>
                    <a:cubicBezTo>
                      <a:pt x="44" y="40"/>
                      <a:pt x="32" y="20"/>
                      <a:pt x="24" y="31"/>
                    </a:cubicBezTo>
                    <a:cubicBezTo>
                      <a:pt x="27" y="29"/>
                      <a:pt x="27" y="25"/>
                      <a:pt x="26" y="21"/>
                    </a:cubicBezTo>
                    <a:cubicBezTo>
                      <a:pt x="26" y="20"/>
                      <a:pt x="24" y="17"/>
                      <a:pt x="23" y="16"/>
                    </a:cubicBezTo>
                    <a:cubicBezTo>
                      <a:pt x="21" y="14"/>
                      <a:pt x="19" y="15"/>
                      <a:pt x="17" y="14"/>
                    </a:cubicBezTo>
                    <a:cubicBezTo>
                      <a:pt x="15" y="13"/>
                      <a:pt x="14" y="11"/>
                      <a:pt x="12" y="9"/>
                    </a:cubicBezTo>
                    <a:cubicBezTo>
                      <a:pt x="10" y="6"/>
                      <a:pt x="7" y="4"/>
                      <a:pt x="3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4" name="Freeform 834">
                <a:extLst>
                  <a:ext uri="{FF2B5EF4-FFF2-40B4-BE49-F238E27FC236}">
                    <a16:creationId xmlns:a16="http://schemas.microsoft.com/office/drawing/2014/main" id="{56419EB4-548E-47F5-AB95-487EB725A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54"/>
                <a:ext cx="211" cy="210"/>
              </a:xfrm>
              <a:custGeom>
                <a:avLst/>
                <a:gdLst>
                  <a:gd name="T0" fmla="*/ 0 w 91"/>
                  <a:gd name="T1" fmla="*/ 1282 h 85"/>
                  <a:gd name="T2" fmla="*/ 350 w 91"/>
                  <a:gd name="T3" fmla="*/ 830 h 85"/>
                  <a:gd name="T4" fmla="*/ 698 w 91"/>
                  <a:gd name="T5" fmla="*/ 586 h 85"/>
                  <a:gd name="T6" fmla="*/ 1011 w 91"/>
                  <a:gd name="T7" fmla="*/ 0 h 85"/>
                  <a:gd name="T8" fmla="*/ 849 w 91"/>
                  <a:gd name="T9" fmla="*/ 420 h 85"/>
                  <a:gd name="T10" fmla="*/ 510 w 91"/>
                  <a:gd name="T11" fmla="*/ 390 h 85"/>
                  <a:gd name="T12" fmla="*/ 445 w 91"/>
                  <a:gd name="T13" fmla="*/ 605 h 85"/>
                  <a:gd name="T14" fmla="*/ 188 w 91"/>
                  <a:gd name="T15" fmla="*/ 635 h 85"/>
                  <a:gd name="T16" fmla="*/ 209 w 91"/>
                  <a:gd name="T17" fmla="*/ 830 h 85"/>
                  <a:gd name="T18" fmla="*/ 37 w 91"/>
                  <a:gd name="T19" fmla="*/ 964 h 85"/>
                  <a:gd name="T20" fmla="*/ 12 w 91"/>
                  <a:gd name="T21" fmla="*/ 1178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11" y="80"/>
                      <a:pt x="19" y="64"/>
                      <a:pt x="28" y="55"/>
                    </a:cubicBezTo>
                    <a:cubicBezTo>
                      <a:pt x="35" y="47"/>
                      <a:pt x="46" y="43"/>
                      <a:pt x="56" y="39"/>
                    </a:cubicBezTo>
                    <a:cubicBezTo>
                      <a:pt x="70" y="33"/>
                      <a:pt x="91" y="19"/>
                      <a:pt x="81" y="0"/>
                    </a:cubicBezTo>
                    <a:cubicBezTo>
                      <a:pt x="79" y="11"/>
                      <a:pt x="79" y="20"/>
                      <a:pt x="68" y="28"/>
                    </a:cubicBezTo>
                    <a:cubicBezTo>
                      <a:pt x="63" y="31"/>
                      <a:pt x="43" y="36"/>
                      <a:pt x="41" y="26"/>
                    </a:cubicBezTo>
                    <a:cubicBezTo>
                      <a:pt x="41" y="34"/>
                      <a:pt x="43" y="36"/>
                      <a:pt x="36" y="40"/>
                    </a:cubicBezTo>
                    <a:cubicBezTo>
                      <a:pt x="29" y="43"/>
                      <a:pt x="21" y="47"/>
                      <a:pt x="15" y="42"/>
                    </a:cubicBezTo>
                    <a:cubicBezTo>
                      <a:pt x="19" y="45"/>
                      <a:pt x="19" y="51"/>
                      <a:pt x="17" y="55"/>
                    </a:cubicBezTo>
                    <a:cubicBezTo>
                      <a:pt x="15" y="61"/>
                      <a:pt x="9" y="63"/>
                      <a:pt x="3" y="64"/>
                    </a:cubicBezTo>
                    <a:cubicBezTo>
                      <a:pt x="8" y="68"/>
                      <a:pt x="1" y="75"/>
                      <a:pt x="1" y="7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5" name="Freeform 835">
                <a:extLst>
                  <a:ext uri="{FF2B5EF4-FFF2-40B4-BE49-F238E27FC236}">
                    <a16:creationId xmlns:a16="http://schemas.microsoft.com/office/drawing/2014/main" id="{6A13F85C-051D-4212-BF2F-674A2DFAE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1575"/>
                <a:ext cx="83" cy="42"/>
              </a:xfrm>
              <a:custGeom>
                <a:avLst/>
                <a:gdLst>
                  <a:gd name="T0" fmla="*/ 74 w 36"/>
                  <a:gd name="T1" fmla="*/ 0 h 17"/>
                  <a:gd name="T2" fmla="*/ 0 w 36"/>
                  <a:gd name="T3" fmla="*/ 257 h 17"/>
                  <a:gd name="T4" fmla="*/ 440 w 36"/>
                  <a:gd name="T5" fmla="*/ 212 h 17"/>
                  <a:gd name="T6" fmla="*/ 378 w 36"/>
                  <a:gd name="T7" fmla="*/ 195 h 17"/>
                  <a:gd name="T8" fmla="*/ 207 w 36"/>
                  <a:gd name="T9" fmla="*/ 183 h 17"/>
                  <a:gd name="T10" fmla="*/ 111 w 36"/>
                  <a:gd name="T11" fmla="*/ 1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6" y="0"/>
                    </a:moveTo>
                    <a:cubicBezTo>
                      <a:pt x="2" y="4"/>
                      <a:pt x="1" y="13"/>
                      <a:pt x="0" y="17"/>
                    </a:cubicBezTo>
                    <a:cubicBezTo>
                      <a:pt x="10" y="13"/>
                      <a:pt x="26" y="11"/>
                      <a:pt x="36" y="14"/>
                    </a:cubicBezTo>
                    <a:cubicBezTo>
                      <a:pt x="34" y="14"/>
                      <a:pt x="33" y="13"/>
                      <a:pt x="31" y="13"/>
                    </a:cubicBezTo>
                    <a:cubicBezTo>
                      <a:pt x="26" y="12"/>
                      <a:pt x="22" y="13"/>
                      <a:pt x="17" y="12"/>
                    </a:cubicBezTo>
                    <a:cubicBezTo>
                      <a:pt x="12" y="12"/>
                      <a:pt x="6" y="7"/>
                      <a:pt x="9" y="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6" name="Freeform 836">
                <a:extLst>
                  <a:ext uri="{FF2B5EF4-FFF2-40B4-BE49-F238E27FC236}">
                    <a16:creationId xmlns:a16="http://schemas.microsoft.com/office/drawing/2014/main" id="{DF2BD738-B6C4-445C-A61D-BC6F9F3BC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9"/>
                <a:ext cx="341" cy="102"/>
              </a:xfrm>
              <a:custGeom>
                <a:avLst/>
                <a:gdLst>
                  <a:gd name="T0" fmla="*/ 0 w 147"/>
                  <a:gd name="T1" fmla="*/ 403 h 41"/>
                  <a:gd name="T2" fmla="*/ 452 w 147"/>
                  <a:gd name="T3" fmla="*/ 353 h 41"/>
                  <a:gd name="T4" fmla="*/ 937 w 147"/>
                  <a:gd name="T5" fmla="*/ 321 h 41"/>
                  <a:gd name="T6" fmla="*/ 1835 w 147"/>
                  <a:gd name="T7" fmla="*/ 75 h 41"/>
                  <a:gd name="T8" fmla="*/ 1598 w 147"/>
                  <a:gd name="T9" fmla="*/ 279 h 41"/>
                  <a:gd name="T10" fmla="*/ 1350 w 147"/>
                  <a:gd name="T11" fmla="*/ 42 h 41"/>
                  <a:gd name="T12" fmla="*/ 872 w 147"/>
                  <a:gd name="T13" fmla="*/ 0 h 41"/>
                  <a:gd name="T14" fmla="*/ 763 w 147"/>
                  <a:gd name="T15" fmla="*/ 154 h 41"/>
                  <a:gd name="T16" fmla="*/ 538 w 147"/>
                  <a:gd name="T17" fmla="*/ 30 h 41"/>
                  <a:gd name="T18" fmla="*/ 339 w 147"/>
                  <a:gd name="T19" fmla="*/ 249 h 41"/>
                  <a:gd name="T20" fmla="*/ 12 w 147"/>
                  <a:gd name="T21" fmla="*/ 433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7" h="41">
                    <a:moveTo>
                      <a:pt x="0" y="26"/>
                    </a:moveTo>
                    <a:cubicBezTo>
                      <a:pt x="8" y="41"/>
                      <a:pt x="27" y="26"/>
                      <a:pt x="36" y="23"/>
                    </a:cubicBezTo>
                    <a:cubicBezTo>
                      <a:pt x="49" y="19"/>
                      <a:pt x="62" y="19"/>
                      <a:pt x="75" y="21"/>
                    </a:cubicBezTo>
                    <a:cubicBezTo>
                      <a:pt x="100" y="24"/>
                      <a:pt x="135" y="32"/>
                      <a:pt x="147" y="5"/>
                    </a:cubicBezTo>
                    <a:cubicBezTo>
                      <a:pt x="141" y="11"/>
                      <a:pt x="137" y="17"/>
                      <a:pt x="128" y="18"/>
                    </a:cubicBezTo>
                    <a:cubicBezTo>
                      <a:pt x="117" y="20"/>
                      <a:pt x="108" y="15"/>
                      <a:pt x="108" y="3"/>
                    </a:cubicBezTo>
                    <a:cubicBezTo>
                      <a:pt x="108" y="23"/>
                      <a:pt x="75" y="11"/>
                      <a:pt x="70" y="0"/>
                    </a:cubicBezTo>
                    <a:cubicBezTo>
                      <a:pt x="69" y="7"/>
                      <a:pt x="68" y="11"/>
                      <a:pt x="61" y="10"/>
                    </a:cubicBezTo>
                    <a:cubicBezTo>
                      <a:pt x="57" y="10"/>
                      <a:pt x="44" y="7"/>
                      <a:pt x="43" y="2"/>
                    </a:cubicBezTo>
                    <a:cubicBezTo>
                      <a:pt x="45" y="12"/>
                      <a:pt x="37" y="17"/>
                      <a:pt x="27" y="16"/>
                    </a:cubicBezTo>
                    <a:cubicBezTo>
                      <a:pt x="29" y="21"/>
                      <a:pt x="16" y="33"/>
                      <a:pt x="1" y="2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7" name="Freeform 837">
                <a:extLst>
                  <a:ext uri="{FF2B5EF4-FFF2-40B4-BE49-F238E27FC236}">
                    <a16:creationId xmlns:a16="http://schemas.microsoft.com/office/drawing/2014/main" id="{C659D544-E716-4118-B058-ABB7A1878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557"/>
                <a:ext cx="144" cy="225"/>
              </a:xfrm>
              <a:custGeom>
                <a:avLst/>
                <a:gdLst>
                  <a:gd name="T0" fmla="*/ 323 w 62"/>
                  <a:gd name="T1" fmla="*/ 0 h 91"/>
                  <a:gd name="T2" fmla="*/ 474 w 62"/>
                  <a:gd name="T3" fmla="*/ 121 h 91"/>
                  <a:gd name="T4" fmla="*/ 674 w 62"/>
                  <a:gd name="T5" fmla="*/ 331 h 91"/>
                  <a:gd name="T6" fmla="*/ 690 w 62"/>
                  <a:gd name="T7" fmla="*/ 801 h 91"/>
                  <a:gd name="T8" fmla="*/ 0 w 62"/>
                  <a:gd name="T9" fmla="*/ 1192 h 91"/>
                  <a:gd name="T10" fmla="*/ 567 w 62"/>
                  <a:gd name="T11" fmla="*/ 831 h 91"/>
                  <a:gd name="T12" fmla="*/ 599 w 62"/>
                  <a:gd name="T13" fmla="*/ 410 h 91"/>
                  <a:gd name="T14" fmla="*/ 539 w 62"/>
                  <a:gd name="T15" fmla="*/ 215 h 91"/>
                  <a:gd name="T16" fmla="*/ 425 w 62"/>
                  <a:gd name="T17" fmla="*/ 74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" h="91">
                    <a:moveTo>
                      <a:pt x="26" y="0"/>
                    </a:moveTo>
                    <a:cubicBezTo>
                      <a:pt x="30" y="3"/>
                      <a:pt x="34" y="5"/>
                      <a:pt x="38" y="8"/>
                    </a:cubicBezTo>
                    <a:cubicBezTo>
                      <a:pt x="44" y="12"/>
                      <a:pt x="49" y="17"/>
                      <a:pt x="54" y="22"/>
                    </a:cubicBezTo>
                    <a:cubicBezTo>
                      <a:pt x="62" y="31"/>
                      <a:pt x="60" y="42"/>
                      <a:pt x="55" y="53"/>
                    </a:cubicBezTo>
                    <a:cubicBezTo>
                      <a:pt x="46" y="72"/>
                      <a:pt x="22" y="91"/>
                      <a:pt x="0" y="79"/>
                    </a:cubicBezTo>
                    <a:cubicBezTo>
                      <a:pt x="18" y="82"/>
                      <a:pt x="36" y="70"/>
                      <a:pt x="45" y="55"/>
                    </a:cubicBezTo>
                    <a:cubicBezTo>
                      <a:pt x="50" y="47"/>
                      <a:pt x="50" y="36"/>
                      <a:pt x="48" y="27"/>
                    </a:cubicBezTo>
                    <a:cubicBezTo>
                      <a:pt x="48" y="22"/>
                      <a:pt x="46" y="18"/>
                      <a:pt x="43" y="14"/>
                    </a:cubicBezTo>
                    <a:cubicBezTo>
                      <a:pt x="41" y="11"/>
                      <a:pt x="37" y="6"/>
                      <a:pt x="34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8" name="Freeform 838">
                <a:extLst>
                  <a:ext uri="{FF2B5EF4-FFF2-40B4-BE49-F238E27FC236}">
                    <a16:creationId xmlns:a16="http://schemas.microsoft.com/office/drawing/2014/main" id="{03910D3C-F6F0-468D-9989-B48229869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4" y="1570"/>
                <a:ext cx="56" cy="91"/>
              </a:xfrm>
              <a:custGeom>
                <a:avLst/>
                <a:gdLst>
                  <a:gd name="T0" fmla="*/ 0 w 24"/>
                  <a:gd name="T1" fmla="*/ 266 h 37"/>
                  <a:gd name="T2" fmla="*/ 306 w 24"/>
                  <a:gd name="T3" fmla="*/ 0 h 37"/>
                  <a:gd name="T4" fmla="*/ 240 w 24"/>
                  <a:gd name="T5" fmla="*/ 253 h 37"/>
                  <a:gd name="T6" fmla="*/ 126 w 24"/>
                  <a:gd name="T7" fmla="*/ 551 h 37"/>
                  <a:gd name="T8" fmla="*/ 77 w 24"/>
                  <a:gd name="T9" fmla="*/ 31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" h="37">
                    <a:moveTo>
                      <a:pt x="0" y="18"/>
                    </a:moveTo>
                    <a:cubicBezTo>
                      <a:pt x="11" y="15"/>
                      <a:pt x="19" y="11"/>
                      <a:pt x="24" y="0"/>
                    </a:cubicBezTo>
                    <a:cubicBezTo>
                      <a:pt x="22" y="6"/>
                      <a:pt x="21" y="12"/>
                      <a:pt x="19" y="17"/>
                    </a:cubicBezTo>
                    <a:cubicBezTo>
                      <a:pt x="16" y="24"/>
                      <a:pt x="13" y="30"/>
                      <a:pt x="10" y="37"/>
                    </a:cubicBezTo>
                    <a:cubicBezTo>
                      <a:pt x="12" y="34"/>
                      <a:pt x="12" y="20"/>
                      <a:pt x="6" y="21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69" name="Freeform 839">
                <a:extLst>
                  <a:ext uri="{FF2B5EF4-FFF2-40B4-BE49-F238E27FC236}">
                    <a16:creationId xmlns:a16="http://schemas.microsoft.com/office/drawing/2014/main" id="{933CBC09-F6C3-438B-B711-427E4EBBA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691"/>
                <a:ext cx="204" cy="89"/>
              </a:xfrm>
              <a:custGeom>
                <a:avLst/>
                <a:gdLst>
                  <a:gd name="T0" fmla="*/ 0 w 88"/>
                  <a:gd name="T1" fmla="*/ 0 h 36"/>
                  <a:gd name="T2" fmla="*/ 559 w 88"/>
                  <a:gd name="T3" fmla="*/ 391 h 36"/>
                  <a:gd name="T4" fmla="*/ 848 w 88"/>
                  <a:gd name="T5" fmla="*/ 514 h 36"/>
                  <a:gd name="T6" fmla="*/ 1097 w 88"/>
                  <a:gd name="T7" fmla="*/ 349 h 36"/>
                  <a:gd name="T8" fmla="*/ 860 w 88"/>
                  <a:gd name="T9" fmla="*/ 440 h 36"/>
                  <a:gd name="T10" fmla="*/ 795 w 88"/>
                  <a:gd name="T11" fmla="*/ 225 h 36"/>
                  <a:gd name="T12" fmla="*/ 461 w 88"/>
                  <a:gd name="T13" fmla="*/ 121 h 36"/>
                  <a:gd name="T14" fmla="*/ 37 w 88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8" h="36">
                    <a:moveTo>
                      <a:pt x="0" y="0"/>
                    </a:moveTo>
                    <a:cubicBezTo>
                      <a:pt x="4" y="23"/>
                      <a:pt x="27" y="20"/>
                      <a:pt x="45" y="26"/>
                    </a:cubicBezTo>
                    <a:cubicBezTo>
                      <a:pt x="53" y="28"/>
                      <a:pt x="60" y="33"/>
                      <a:pt x="68" y="34"/>
                    </a:cubicBezTo>
                    <a:cubicBezTo>
                      <a:pt x="78" y="36"/>
                      <a:pt x="83" y="31"/>
                      <a:pt x="88" y="23"/>
                    </a:cubicBezTo>
                    <a:cubicBezTo>
                      <a:pt x="83" y="26"/>
                      <a:pt x="75" y="31"/>
                      <a:pt x="69" y="29"/>
                    </a:cubicBezTo>
                    <a:cubicBezTo>
                      <a:pt x="65" y="27"/>
                      <a:pt x="61" y="20"/>
                      <a:pt x="64" y="15"/>
                    </a:cubicBezTo>
                    <a:cubicBezTo>
                      <a:pt x="57" y="25"/>
                      <a:pt x="36" y="21"/>
                      <a:pt x="37" y="8"/>
                    </a:cubicBezTo>
                    <a:cubicBezTo>
                      <a:pt x="24" y="21"/>
                      <a:pt x="15" y="6"/>
                      <a:pt x="3" y="0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0" name="Freeform 840">
                <a:extLst>
                  <a:ext uri="{FF2B5EF4-FFF2-40B4-BE49-F238E27FC236}">
                    <a16:creationId xmlns:a16="http://schemas.microsoft.com/office/drawing/2014/main" id="{889914F2-A5F5-4246-A885-27A014376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1674"/>
                <a:ext cx="258" cy="91"/>
              </a:xfrm>
              <a:custGeom>
                <a:avLst/>
                <a:gdLst>
                  <a:gd name="T0" fmla="*/ 0 w 111"/>
                  <a:gd name="T1" fmla="*/ 298 h 37"/>
                  <a:gd name="T2" fmla="*/ 400 w 111"/>
                  <a:gd name="T3" fmla="*/ 357 h 37"/>
                  <a:gd name="T4" fmla="*/ 804 w 111"/>
                  <a:gd name="T5" fmla="*/ 398 h 37"/>
                  <a:gd name="T6" fmla="*/ 1081 w 111"/>
                  <a:gd name="T7" fmla="*/ 509 h 37"/>
                  <a:gd name="T8" fmla="*/ 1395 w 111"/>
                  <a:gd name="T9" fmla="*/ 489 h 37"/>
                  <a:gd name="T10" fmla="*/ 1178 w 111"/>
                  <a:gd name="T11" fmla="*/ 0 h 37"/>
                  <a:gd name="T12" fmla="*/ 1081 w 111"/>
                  <a:gd name="T13" fmla="*/ 344 h 37"/>
                  <a:gd name="T14" fmla="*/ 881 w 111"/>
                  <a:gd name="T15" fmla="*/ 182 h 37"/>
                  <a:gd name="T16" fmla="*/ 751 w 111"/>
                  <a:gd name="T17" fmla="*/ 298 h 37"/>
                  <a:gd name="T18" fmla="*/ 551 w 111"/>
                  <a:gd name="T19" fmla="*/ 150 h 37"/>
                  <a:gd name="T20" fmla="*/ 339 w 111"/>
                  <a:gd name="T21" fmla="*/ 253 h 37"/>
                  <a:gd name="T22" fmla="*/ 163 w 111"/>
                  <a:gd name="T23" fmla="*/ 224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1" h="37">
                    <a:moveTo>
                      <a:pt x="0" y="20"/>
                    </a:moveTo>
                    <a:cubicBezTo>
                      <a:pt x="8" y="25"/>
                      <a:pt x="22" y="23"/>
                      <a:pt x="32" y="24"/>
                    </a:cubicBezTo>
                    <a:cubicBezTo>
                      <a:pt x="43" y="25"/>
                      <a:pt x="54" y="25"/>
                      <a:pt x="64" y="27"/>
                    </a:cubicBezTo>
                    <a:cubicBezTo>
                      <a:pt x="72" y="29"/>
                      <a:pt x="79" y="31"/>
                      <a:pt x="86" y="34"/>
                    </a:cubicBezTo>
                    <a:cubicBezTo>
                      <a:pt x="93" y="37"/>
                      <a:pt x="105" y="37"/>
                      <a:pt x="111" y="33"/>
                    </a:cubicBezTo>
                    <a:cubicBezTo>
                      <a:pt x="97" y="26"/>
                      <a:pt x="96" y="14"/>
                      <a:pt x="94" y="0"/>
                    </a:cubicBezTo>
                    <a:cubicBezTo>
                      <a:pt x="93" y="7"/>
                      <a:pt x="94" y="20"/>
                      <a:pt x="86" y="23"/>
                    </a:cubicBezTo>
                    <a:cubicBezTo>
                      <a:pt x="80" y="25"/>
                      <a:pt x="69" y="19"/>
                      <a:pt x="70" y="12"/>
                    </a:cubicBezTo>
                    <a:cubicBezTo>
                      <a:pt x="67" y="15"/>
                      <a:pt x="66" y="20"/>
                      <a:pt x="60" y="20"/>
                    </a:cubicBezTo>
                    <a:cubicBezTo>
                      <a:pt x="54" y="21"/>
                      <a:pt x="46" y="15"/>
                      <a:pt x="44" y="10"/>
                    </a:cubicBezTo>
                    <a:cubicBezTo>
                      <a:pt x="37" y="14"/>
                      <a:pt x="35" y="18"/>
                      <a:pt x="27" y="17"/>
                    </a:cubicBezTo>
                    <a:cubicBezTo>
                      <a:pt x="23" y="17"/>
                      <a:pt x="18" y="16"/>
                      <a:pt x="13" y="1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1" name="Freeform 841">
                <a:extLst>
                  <a:ext uri="{FF2B5EF4-FFF2-40B4-BE49-F238E27FC236}">
                    <a16:creationId xmlns:a16="http://schemas.microsoft.com/office/drawing/2014/main" id="{3DAB451D-6A8C-4756-B444-4222E12BD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2141"/>
                <a:ext cx="320" cy="334"/>
              </a:xfrm>
              <a:custGeom>
                <a:avLst/>
                <a:gdLst>
                  <a:gd name="T0" fmla="*/ 1549 w 138"/>
                  <a:gd name="T1" fmla="*/ 0 h 135"/>
                  <a:gd name="T2" fmla="*/ 1581 w 138"/>
                  <a:gd name="T3" fmla="*/ 1076 h 135"/>
                  <a:gd name="T4" fmla="*/ 1259 w 138"/>
                  <a:gd name="T5" fmla="*/ 1482 h 135"/>
                  <a:gd name="T6" fmla="*/ 661 w 138"/>
                  <a:gd name="T7" fmla="*/ 1922 h 135"/>
                  <a:gd name="T8" fmla="*/ 0 w 138"/>
                  <a:gd name="T9" fmla="*/ 1940 h 135"/>
                  <a:gd name="T10" fmla="*/ 795 w 138"/>
                  <a:gd name="T11" fmla="*/ 1603 h 135"/>
                  <a:gd name="T12" fmla="*/ 1333 w 138"/>
                  <a:gd name="T13" fmla="*/ 1193 h 135"/>
                  <a:gd name="T14" fmla="*/ 1549 w 138"/>
                  <a:gd name="T15" fmla="*/ 0 h 13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8" h="135">
                    <a:moveTo>
                      <a:pt x="124" y="0"/>
                    </a:moveTo>
                    <a:cubicBezTo>
                      <a:pt x="126" y="22"/>
                      <a:pt x="138" y="53"/>
                      <a:pt x="127" y="71"/>
                    </a:cubicBezTo>
                    <a:cubicBezTo>
                      <a:pt x="117" y="90"/>
                      <a:pt x="109" y="89"/>
                      <a:pt x="101" y="98"/>
                    </a:cubicBezTo>
                    <a:cubicBezTo>
                      <a:pt x="94" y="108"/>
                      <a:pt x="70" y="121"/>
                      <a:pt x="53" y="127"/>
                    </a:cubicBezTo>
                    <a:cubicBezTo>
                      <a:pt x="36" y="132"/>
                      <a:pt x="7" y="135"/>
                      <a:pt x="0" y="128"/>
                    </a:cubicBezTo>
                    <a:cubicBezTo>
                      <a:pt x="18" y="129"/>
                      <a:pt x="52" y="118"/>
                      <a:pt x="64" y="106"/>
                    </a:cubicBezTo>
                    <a:cubicBezTo>
                      <a:pt x="76" y="95"/>
                      <a:pt x="92" y="91"/>
                      <a:pt x="107" y="79"/>
                    </a:cubicBezTo>
                    <a:cubicBezTo>
                      <a:pt x="122" y="67"/>
                      <a:pt x="134" y="26"/>
                      <a:pt x="1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2" name="Freeform 842">
                <a:extLst>
                  <a:ext uri="{FF2B5EF4-FFF2-40B4-BE49-F238E27FC236}">
                    <a16:creationId xmlns:a16="http://schemas.microsoft.com/office/drawing/2014/main" id="{C7358798-CBBC-447D-B6B9-6C449A5FC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1" y="2255"/>
                <a:ext cx="480" cy="398"/>
              </a:xfrm>
              <a:custGeom>
                <a:avLst/>
                <a:gdLst>
                  <a:gd name="T0" fmla="*/ 0 w 207"/>
                  <a:gd name="T1" fmla="*/ 2390 h 161"/>
                  <a:gd name="T2" fmla="*/ 1732 w 207"/>
                  <a:gd name="T3" fmla="*/ 1814 h 161"/>
                  <a:gd name="T4" fmla="*/ 2317 w 207"/>
                  <a:gd name="T5" fmla="*/ 1117 h 161"/>
                  <a:gd name="T6" fmla="*/ 2544 w 207"/>
                  <a:gd name="T7" fmla="*/ 329 h 161"/>
                  <a:gd name="T8" fmla="*/ 2544 w 207"/>
                  <a:gd name="T9" fmla="*/ 0 h 161"/>
                  <a:gd name="T10" fmla="*/ 2419 w 207"/>
                  <a:gd name="T11" fmla="*/ 482 h 161"/>
                  <a:gd name="T12" fmla="*/ 2136 w 207"/>
                  <a:gd name="T13" fmla="*/ 1192 h 161"/>
                  <a:gd name="T14" fmla="*/ 1758 w 207"/>
                  <a:gd name="T15" fmla="*/ 1528 h 161"/>
                  <a:gd name="T16" fmla="*/ 1484 w 207"/>
                  <a:gd name="T17" fmla="*/ 1876 h 161"/>
                  <a:gd name="T18" fmla="*/ 0 w 207"/>
                  <a:gd name="T19" fmla="*/ 2390 h 1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7" h="161">
                    <a:moveTo>
                      <a:pt x="0" y="158"/>
                    </a:moveTo>
                    <a:cubicBezTo>
                      <a:pt x="25" y="158"/>
                      <a:pt x="104" y="146"/>
                      <a:pt x="139" y="120"/>
                    </a:cubicBezTo>
                    <a:cubicBezTo>
                      <a:pt x="174" y="94"/>
                      <a:pt x="182" y="85"/>
                      <a:pt x="186" y="74"/>
                    </a:cubicBezTo>
                    <a:cubicBezTo>
                      <a:pt x="190" y="63"/>
                      <a:pt x="200" y="34"/>
                      <a:pt x="204" y="22"/>
                    </a:cubicBezTo>
                    <a:cubicBezTo>
                      <a:pt x="207" y="10"/>
                      <a:pt x="204" y="0"/>
                      <a:pt x="204" y="0"/>
                    </a:cubicBezTo>
                    <a:cubicBezTo>
                      <a:pt x="203" y="14"/>
                      <a:pt x="198" y="18"/>
                      <a:pt x="194" y="32"/>
                    </a:cubicBezTo>
                    <a:cubicBezTo>
                      <a:pt x="190" y="46"/>
                      <a:pt x="183" y="68"/>
                      <a:pt x="171" y="79"/>
                    </a:cubicBezTo>
                    <a:cubicBezTo>
                      <a:pt x="160" y="90"/>
                      <a:pt x="145" y="102"/>
                      <a:pt x="141" y="101"/>
                    </a:cubicBezTo>
                    <a:cubicBezTo>
                      <a:pt x="143" y="107"/>
                      <a:pt x="132" y="122"/>
                      <a:pt x="119" y="124"/>
                    </a:cubicBezTo>
                    <a:cubicBezTo>
                      <a:pt x="115" y="131"/>
                      <a:pt x="27" y="161"/>
                      <a:pt x="0" y="158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3" name="Freeform 843">
                <a:extLst>
                  <a:ext uri="{FF2B5EF4-FFF2-40B4-BE49-F238E27FC236}">
                    <a16:creationId xmlns:a16="http://schemas.microsoft.com/office/drawing/2014/main" id="{44C580D5-1AA6-4CD2-99EE-38A14B88C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613"/>
                <a:ext cx="281" cy="37"/>
              </a:xfrm>
              <a:custGeom>
                <a:avLst/>
                <a:gdLst>
                  <a:gd name="T0" fmla="*/ 0 w 121"/>
                  <a:gd name="T1" fmla="*/ 12 h 15"/>
                  <a:gd name="T2" fmla="*/ 664 w 121"/>
                  <a:gd name="T3" fmla="*/ 165 h 15"/>
                  <a:gd name="T4" fmla="*/ 1052 w 121"/>
                  <a:gd name="T5" fmla="*/ 183 h 15"/>
                  <a:gd name="T6" fmla="*/ 1516 w 121"/>
                  <a:gd name="T7" fmla="*/ 165 h 15"/>
                  <a:gd name="T8" fmla="*/ 1203 w 121"/>
                  <a:gd name="T9" fmla="*/ 0 h 15"/>
                  <a:gd name="T10" fmla="*/ 1052 w 121"/>
                  <a:gd name="T11" fmla="*/ 121 h 15"/>
                  <a:gd name="T12" fmla="*/ 864 w 121"/>
                  <a:gd name="T13" fmla="*/ 30 h 15"/>
                  <a:gd name="T14" fmla="*/ 513 w 121"/>
                  <a:gd name="T15" fmla="*/ 0 h 15"/>
                  <a:gd name="T16" fmla="*/ 179 w 121"/>
                  <a:gd name="T17" fmla="*/ 42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21" h="15">
                    <a:moveTo>
                      <a:pt x="0" y="1"/>
                    </a:moveTo>
                    <a:cubicBezTo>
                      <a:pt x="18" y="4"/>
                      <a:pt x="36" y="8"/>
                      <a:pt x="53" y="11"/>
                    </a:cubicBezTo>
                    <a:cubicBezTo>
                      <a:pt x="64" y="13"/>
                      <a:pt x="74" y="12"/>
                      <a:pt x="84" y="12"/>
                    </a:cubicBezTo>
                    <a:cubicBezTo>
                      <a:pt x="96" y="11"/>
                      <a:pt x="110" y="14"/>
                      <a:pt x="121" y="11"/>
                    </a:cubicBezTo>
                    <a:cubicBezTo>
                      <a:pt x="112" y="10"/>
                      <a:pt x="94" y="15"/>
                      <a:pt x="96" y="0"/>
                    </a:cubicBezTo>
                    <a:cubicBezTo>
                      <a:pt x="91" y="1"/>
                      <a:pt x="90" y="7"/>
                      <a:pt x="84" y="8"/>
                    </a:cubicBezTo>
                    <a:cubicBezTo>
                      <a:pt x="79" y="10"/>
                      <a:pt x="72" y="6"/>
                      <a:pt x="69" y="2"/>
                    </a:cubicBezTo>
                    <a:cubicBezTo>
                      <a:pt x="63" y="4"/>
                      <a:pt x="43" y="13"/>
                      <a:pt x="41" y="0"/>
                    </a:cubicBezTo>
                    <a:cubicBezTo>
                      <a:pt x="36" y="3"/>
                      <a:pt x="19" y="6"/>
                      <a:pt x="14" y="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4" name="Freeform 844">
                <a:extLst>
                  <a:ext uri="{FF2B5EF4-FFF2-40B4-BE49-F238E27FC236}">
                    <a16:creationId xmlns:a16="http://schemas.microsoft.com/office/drawing/2014/main" id="{C6A7C82F-BDFA-42A7-B530-93F7CF060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1891"/>
                <a:ext cx="640" cy="433"/>
              </a:xfrm>
              <a:custGeom>
                <a:avLst/>
                <a:gdLst>
                  <a:gd name="T0" fmla="*/ 209 w 276"/>
                  <a:gd name="T1" fmla="*/ 2148 h 175"/>
                  <a:gd name="T2" fmla="*/ 3441 w 276"/>
                  <a:gd name="T3" fmla="*/ 121 h 175"/>
                  <a:gd name="T4" fmla="*/ 3193 w 276"/>
                  <a:gd name="T5" fmla="*/ 30 h 175"/>
                  <a:gd name="T6" fmla="*/ 934 w 276"/>
                  <a:gd name="T7" fmla="*/ 881 h 175"/>
                  <a:gd name="T8" fmla="*/ 114 w 276"/>
                  <a:gd name="T9" fmla="*/ 2650 h 175"/>
                  <a:gd name="T10" fmla="*/ 209 w 276"/>
                  <a:gd name="T11" fmla="*/ 2148 h 1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6" h="175">
                    <a:moveTo>
                      <a:pt x="17" y="142"/>
                    </a:moveTo>
                    <a:cubicBezTo>
                      <a:pt x="43" y="63"/>
                      <a:pt x="169" y="20"/>
                      <a:pt x="276" y="8"/>
                    </a:cubicBezTo>
                    <a:cubicBezTo>
                      <a:pt x="274" y="6"/>
                      <a:pt x="269" y="3"/>
                      <a:pt x="256" y="2"/>
                    </a:cubicBezTo>
                    <a:cubicBezTo>
                      <a:pt x="239" y="0"/>
                      <a:pt x="172" y="2"/>
                      <a:pt x="75" y="58"/>
                    </a:cubicBezTo>
                    <a:cubicBezTo>
                      <a:pt x="11" y="96"/>
                      <a:pt x="0" y="143"/>
                      <a:pt x="9" y="175"/>
                    </a:cubicBezTo>
                    <a:cubicBezTo>
                      <a:pt x="9" y="162"/>
                      <a:pt x="14" y="150"/>
                      <a:pt x="17" y="142"/>
                    </a:cubicBezTo>
                    <a:close/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5" name="Freeform 845">
                <a:extLst>
                  <a:ext uri="{FF2B5EF4-FFF2-40B4-BE49-F238E27FC236}">
                    <a16:creationId xmlns:a16="http://schemas.microsoft.com/office/drawing/2014/main" id="{9C7AEFF7-2AC2-4408-B2E9-CC34AC22E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980"/>
                <a:ext cx="234" cy="196"/>
              </a:xfrm>
              <a:custGeom>
                <a:avLst/>
                <a:gdLst>
                  <a:gd name="T0" fmla="*/ 0 w 101"/>
                  <a:gd name="T1" fmla="*/ 1206 h 79"/>
                  <a:gd name="T2" fmla="*/ 49 w 101"/>
                  <a:gd name="T3" fmla="*/ 824 h 79"/>
                  <a:gd name="T4" fmla="*/ 375 w 101"/>
                  <a:gd name="T5" fmla="*/ 516 h 79"/>
                  <a:gd name="T6" fmla="*/ 709 w 101"/>
                  <a:gd name="T7" fmla="*/ 216 h 79"/>
                  <a:gd name="T8" fmla="*/ 897 w 101"/>
                  <a:gd name="T9" fmla="*/ 228 h 79"/>
                  <a:gd name="T10" fmla="*/ 1068 w 101"/>
                  <a:gd name="T11" fmla="*/ 0 h 79"/>
                  <a:gd name="T12" fmla="*/ 1256 w 101"/>
                  <a:gd name="T13" fmla="*/ 3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79">
                    <a:moveTo>
                      <a:pt x="0" y="79"/>
                    </a:moveTo>
                    <a:cubicBezTo>
                      <a:pt x="4" y="72"/>
                      <a:pt x="6" y="61"/>
                      <a:pt x="4" y="54"/>
                    </a:cubicBezTo>
                    <a:cubicBezTo>
                      <a:pt x="11" y="72"/>
                      <a:pt x="27" y="39"/>
                      <a:pt x="30" y="34"/>
                    </a:cubicBezTo>
                    <a:cubicBezTo>
                      <a:pt x="42" y="46"/>
                      <a:pt x="53" y="24"/>
                      <a:pt x="57" y="14"/>
                    </a:cubicBezTo>
                    <a:cubicBezTo>
                      <a:pt x="60" y="20"/>
                      <a:pt x="67" y="18"/>
                      <a:pt x="72" y="15"/>
                    </a:cubicBezTo>
                    <a:cubicBezTo>
                      <a:pt x="80" y="11"/>
                      <a:pt x="80" y="3"/>
                      <a:pt x="86" y="0"/>
                    </a:cubicBezTo>
                    <a:cubicBezTo>
                      <a:pt x="89" y="5"/>
                      <a:pt x="96" y="4"/>
                      <a:pt x="101" y="2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6" name="Freeform 846">
                <a:extLst>
                  <a:ext uri="{FF2B5EF4-FFF2-40B4-BE49-F238E27FC236}">
                    <a16:creationId xmlns:a16="http://schemas.microsoft.com/office/drawing/2014/main" id="{5B568DEA-732A-4E19-9CF8-5E92897BE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857"/>
                <a:ext cx="199" cy="79"/>
              </a:xfrm>
              <a:custGeom>
                <a:avLst/>
                <a:gdLst>
                  <a:gd name="T0" fmla="*/ 0 w 86"/>
                  <a:gd name="T1" fmla="*/ 481 h 32"/>
                  <a:gd name="T2" fmla="*/ 433 w 86"/>
                  <a:gd name="T3" fmla="*/ 133 h 32"/>
                  <a:gd name="T4" fmla="*/ 643 w 86"/>
                  <a:gd name="T5" fmla="*/ 244 h 32"/>
                  <a:gd name="T6" fmla="*/ 734 w 86"/>
                  <a:gd name="T7" fmla="*/ 74 h 32"/>
                  <a:gd name="T8" fmla="*/ 803 w 86"/>
                  <a:gd name="T9" fmla="*/ 0 h 32"/>
                  <a:gd name="T10" fmla="*/ 1064 w 86"/>
                  <a:gd name="T11" fmla="*/ 269 h 32"/>
                  <a:gd name="T12" fmla="*/ 208 w 86"/>
                  <a:gd name="T13" fmla="*/ 40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6" h="32">
                    <a:moveTo>
                      <a:pt x="0" y="32"/>
                    </a:moveTo>
                    <a:cubicBezTo>
                      <a:pt x="11" y="30"/>
                      <a:pt x="30" y="21"/>
                      <a:pt x="35" y="9"/>
                    </a:cubicBezTo>
                    <a:cubicBezTo>
                      <a:pt x="38" y="15"/>
                      <a:pt x="47" y="19"/>
                      <a:pt x="52" y="16"/>
                    </a:cubicBezTo>
                    <a:cubicBezTo>
                      <a:pt x="56" y="14"/>
                      <a:pt x="57" y="8"/>
                      <a:pt x="59" y="5"/>
                    </a:cubicBezTo>
                    <a:cubicBezTo>
                      <a:pt x="63" y="8"/>
                      <a:pt x="65" y="4"/>
                      <a:pt x="65" y="0"/>
                    </a:cubicBezTo>
                    <a:cubicBezTo>
                      <a:pt x="66" y="8"/>
                      <a:pt x="79" y="16"/>
                      <a:pt x="86" y="18"/>
                    </a:cubicBezTo>
                    <a:cubicBezTo>
                      <a:pt x="64" y="25"/>
                      <a:pt x="39" y="19"/>
                      <a:pt x="17" y="2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7" name="Freeform 847">
                <a:extLst>
                  <a:ext uri="{FF2B5EF4-FFF2-40B4-BE49-F238E27FC236}">
                    <a16:creationId xmlns:a16="http://schemas.microsoft.com/office/drawing/2014/main" id="{34E556DD-3D32-442A-BA57-8ACCAB846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2527"/>
                <a:ext cx="42" cy="79"/>
              </a:xfrm>
              <a:custGeom>
                <a:avLst/>
                <a:gdLst>
                  <a:gd name="T0" fmla="*/ 201 w 18"/>
                  <a:gd name="T1" fmla="*/ 153 h 32"/>
                  <a:gd name="T2" fmla="*/ 12 w 18"/>
                  <a:gd name="T3" fmla="*/ 469 h 32"/>
                  <a:gd name="T4" fmla="*/ 0 w 18"/>
                  <a:gd name="T5" fmla="*/ 439 h 32"/>
                  <a:gd name="T6" fmla="*/ 229 w 18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8" h="32">
                    <a:moveTo>
                      <a:pt x="16" y="10"/>
                    </a:moveTo>
                    <a:cubicBezTo>
                      <a:pt x="16" y="22"/>
                      <a:pt x="10" y="26"/>
                      <a:pt x="1" y="31"/>
                    </a:cubicBezTo>
                    <a:cubicBezTo>
                      <a:pt x="0" y="27"/>
                      <a:pt x="0" y="32"/>
                      <a:pt x="0" y="29"/>
                    </a:cubicBezTo>
                    <a:cubicBezTo>
                      <a:pt x="12" y="26"/>
                      <a:pt x="10" y="4"/>
                      <a:pt x="18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8" name="Freeform 848">
                <a:extLst>
                  <a:ext uri="{FF2B5EF4-FFF2-40B4-BE49-F238E27FC236}">
                    <a16:creationId xmlns:a16="http://schemas.microsoft.com/office/drawing/2014/main" id="{5D33836B-5E2E-4730-A7B1-B69990FBA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448"/>
                <a:ext cx="49" cy="54"/>
              </a:xfrm>
              <a:custGeom>
                <a:avLst/>
                <a:gdLst>
                  <a:gd name="T0" fmla="*/ 28 w 21"/>
                  <a:gd name="T1" fmla="*/ 133 h 22"/>
                  <a:gd name="T2" fmla="*/ 266 w 21"/>
                  <a:gd name="T3" fmla="*/ 194 h 22"/>
                  <a:gd name="T4" fmla="*/ 191 w 21"/>
                  <a:gd name="T5" fmla="*/ 0 h 22"/>
                  <a:gd name="T6" fmla="*/ 49 w 21"/>
                  <a:gd name="T7" fmla="*/ 133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" y="9"/>
                    </a:moveTo>
                    <a:cubicBezTo>
                      <a:pt x="0" y="22"/>
                      <a:pt x="18" y="18"/>
                      <a:pt x="21" y="13"/>
                    </a:cubicBezTo>
                    <a:cubicBezTo>
                      <a:pt x="16" y="10"/>
                      <a:pt x="16" y="5"/>
                      <a:pt x="15" y="0"/>
                    </a:cubicBezTo>
                    <a:cubicBezTo>
                      <a:pt x="15" y="7"/>
                      <a:pt x="11" y="10"/>
                      <a:pt x="4" y="9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79" name="Freeform 849">
                <a:extLst>
                  <a:ext uri="{FF2B5EF4-FFF2-40B4-BE49-F238E27FC236}">
                    <a16:creationId xmlns:a16="http://schemas.microsoft.com/office/drawing/2014/main" id="{A5DA5F36-1D5F-41C2-AE57-A719C1F57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423"/>
                <a:ext cx="44" cy="22"/>
              </a:xfrm>
              <a:custGeom>
                <a:avLst/>
                <a:gdLst>
                  <a:gd name="T0" fmla="*/ 0 w 19"/>
                  <a:gd name="T1" fmla="*/ 120 h 9"/>
                  <a:gd name="T2" fmla="*/ 151 w 19"/>
                  <a:gd name="T3" fmla="*/ 132 h 9"/>
                  <a:gd name="T4" fmla="*/ 236 w 19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8"/>
                    </a:moveTo>
                    <a:cubicBezTo>
                      <a:pt x="4" y="6"/>
                      <a:pt x="11" y="2"/>
                      <a:pt x="12" y="9"/>
                    </a:cubicBezTo>
                    <a:cubicBezTo>
                      <a:pt x="13" y="5"/>
                      <a:pt x="15" y="1"/>
                      <a:pt x="1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0" name="Freeform 850">
                <a:extLst>
                  <a:ext uri="{FF2B5EF4-FFF2-40B4-BE49-F238E27FC236}">
                    <a16:creationId xmlns:a16="http://schemas.microsoft.com/office/drawing/2014/main" id="{C49552BF-AF68-4C60-9709-3352A995B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626"/>
                <a:ext cx="44" cy="188"/>
              </a:xfrm>
              <a:custGeom>
                <a:avLst/>
                <a:gdLst>
                  <a:gd name="T0" fmla="*/ 188 w 19"/>
                  <a:gd name="T1" fmla="*/ 0 h 76"/>
                  <a:gd name="T2" fmla="*/ 225 w 19"/>
                  <a:gd name="T3" fmla="*/ 287 h 76"/>
                  <a:gd name="T4" fmla="*/ 171 w 19"/>
                  <a:gd name="T5" fmla="*/ 391 h 76"/>
                  <a:gd name="T6" fmla="*/ 171 w 19"/>
                  <a:gd name="T7" fmla="*/ 515 h 76"/>
                  <a:gd name="T8" fmla="*/ 0 w 19"/>
                  <a:gd name="T9" fmla="*/ 1150 h 76"/>
                  <a:gd name="T10" fmla="*/ 113 w 19"/>
                  <a:gd name="T11" fmla="*/ 772 h 76"/>
                  <a:gd name="T12" fmla="*/ 37 w 19"/>
                  <a:gd name="T13" fmla="*/ 576 h 76"/>
                  <a:gd name="T14" fmla="*/ 37 w 19"/>
                  <a:gd name="T15" fmla="*/ 195 h 76"/>
                  <a:gd name="T16" fmla="*/ 160 w 19"/>
                  <a:gd name="T17" fmla="*/ 42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15" y="0"/>
                    </a:moveTo>
                    <a:cubicBezTo>
                      <a:pt x="16" y="6"/>
                      <a:pt x="19" y="13"/>
                      <a:pt x="18" y="19"/>
                    </a:cubicBezTo>
                    <a:cubicBezTo>
                      <a:pt x="18" y="21"/>
                      <a:pt x="14" y="23"/>
                      <a:pt x="14" y="26"/>
                    </a:cubicBezTo>
                    <a:cubicBezTo>
                      <a:pt x="13" y="28"/>
                      <a:pt x="14" y="32"/>
                      <a:pt x="14" y="34"/>
                    </a:cubicBezTo>
                    <a:cubicBezTo>
                      <a:pt x="13" y="48"/>
                      <a:pt x="17" y="69"/>
                      <a:pt x="0" y="76"/>
                    </a:cubicBezTo>
                    <a:cubicBezTo>
                      <a:pt x="3" y="69"/>
                      <a:pt x="9" y="59"/>
                      <a:pt x="9" y="51"/>
                    </a:cubicBezTo>
                    <a:cubicBezTo>
                      <a:pt x="9" y="44"/>
                      <a:pt x="5" y="44"/>
                      <a:pt x="3" y="38"/>
                    </a:cubicBezTo>
                    <a:cubicBezTo>
                      <a:pt x="1" y="32"/>
                      <a:pt x="18" y="15"/>
                      <a:pt x="3" y="13"/>
                    </a:cubicBezTo>
                    <a:cubicBezTo>
                      <a:pt x="6" y="10"/>
                      <a:pt x="12" y="8"/>
                      <a:pt x="13" y="3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1" name="Freeform 851">
                <a:extLst>
                  <a:ext uri="{FF2B5EF4-FFF2-40B4-BE49-F238E27FC236}">
                    <a16:creationId xmlns:a16="http://schemas.microsoft.com/office/drawing/2014/main" id="{D2925867-ECE9-438B-8B9A-161CA5009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2505"/>
                <a:ext cx="30" cy="44"/>
              </a:xfrm>
              <a:custGeom>
                <a:avLst/>
                <a:gdLst>
                  <a:gd name="T0" fmla="*/ 159 w 13"/>
                  <a:gd name="T1" fmla="*/ 0 h 18"/>
                  <a:gd name="T2" fmla="*/ 28 w 13"/>
                  <a:gd name="T3" fmla="*/ 264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7" y="4"/>
                      <a:pt x="0" y="11"/>
                      <a:pt x="2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2" name="Freeform 852">
                <a:extLst>
                  <a:ext uri="{FF2B5EF4-FFF2-40B4-BE49-F238E27FC236}">
                    <a16:creationId xmlns:a16="http://schemas.microsoft.com/office/drawing/2014/main" id="{5032CADF-E8C7-43BB-B469-AB0683886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2581"/>
                <a:ext cx="14" cy="57"/>
              </a:xfrm>
              <a:custGeom>
                <a:avLst/>
                <a:gdLst>
                  <a:gd name="T0" fmla="*/ 77 w 6"/>
                  <a:gd name="T1" fmla="*/ 0 h 23"/>
                  <a:gd name="T2" fmla="*/ 65 w 6"/>
                  <a:gd name="T3" fmla="*/ 349 h 2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23">
                    <a:moveTo>
                      <a:pt x="6" y="0"/>
                    </a:moveTo>
                    <a:cubicBezTo>
                      <a:pt x="0" y="6"/>
                      <a:pt x="2" y="16"/>
                      <a:pt x="5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3" name="Freeform 853">
                <a:extLst>
                  <a:ext uri="{FF2B5EF4-FFF2-40B4-BE49-F238E27FC236}">
                    <a16:creationId xmlns:a16="http://schemas.microsoft.com/office/drawing/2014/main" id="{11992578-5E38-4B33-8F7A-01B7EA17F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2430"/>
                <a:ext cx="16" cy="45"/>
              </a:xfrm>
              <a:custGeom>
                <a:avLst/>
                <a:gdLst>
                  <a:gd name="T0" fmla="*/ 57 w 7"/>
                  <a:gd name="T1" fmla="*/ 0 h 18"/>
                  <a:gd name="T2" fmla="*/ 85 w 7"/>
                  <a:gd name="T3" fmla="*/ 283 h 1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8">
                    <a:moveTo>
                      <a:pt x="5" y="0"/>
                    </a:moveTo>
                    <a:cubicBezTo>
                      <a:pt x="0" y="6"/>
                      <a:pt x="0" y="13"/>
                      <a:pt x="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4" name="Freeform 854">
                <a:extLst>
                  <a:ext uri="{FF2B5EF4-FFF2-40B4-BE49-F238E27FC236}">
                    <a16:creationId xmlns:a16="http://schemas.microsoft.com/office/drawing/2014/main" id="{5944433D-D5AA-4DB3-A31A-9BBB0F8A0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2331"/>
                <a:ext cx="19" cy="18"/>
              </a:xfrm>
              <a:custGeom>
                <a:avLst/>
                <a:gdLst>
                  <a:gd name="T0" fmla="*/ 107 w 8"/>
                  <a:gd name="T1" fmla="*/ 0 h 7"/>
                  <a:gd name="T2" fmla="*/ 0 w 8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cubicBezTo>
                      <a:pt x="4" y="1"/>
                      <a:pt x="0" y="1"/>
                      <a:pt x="0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5" name="Freeform 855">
                <a:extLst>
                  <a:ext uri="{FF2B5EF4-FFF2-40B4-BE49-F238E27FC236}">
                    <a16:creationId xmlns:a16="http://schemas.microsoft.com/office/drawing/2014/main" id="{D5398380-901A-4BDD-9303-E3603F984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2801"/>
                <a:ext cx="55" cy="107"/>
              </a:xfrm>
              <a:custGeom>
                <a:avLst/>
                <a:gdLst>
                  <a:gd name="T0" fmla="*/ 0 w 24"/>
                  <a:gd name="T1" fmla="*/ 662 h 43"/>
                  <a:gd name="T2" fmla="*/ 289 w 24"/>
                  <a:gd name="T3" fmla="*/ 0 h 43"/>
                  <a:gd name="T4" fmla="*/ 0 w 24"/>
                  <a:gd name="T5" fmla="*/ 662 h 4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cubicBezTo>
                      <a:pt x="9" y="35"/>
                      <a:pt x="20" y="18"/>
                      <a:pt x="24" y="0"/>
                    </a:cubicBezTo>
                    <a:cubicBezTo>
                      <a:pt x="24" y="9"/>
                      <a:pt x="21" y="30"/>
                      <a:pt x="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6" name="Freeform 856">
                <a:extLst>
                  <a:ext uri="{FF2B5EF4-FFF2-40B4-BE49-F238E27FC236}">
                    <a16:creationId xmlns:a16="http://schemas.microsoft.com/office/drawing/2014/main" id="{F3052A89-6D90-43FC-93FA-87CDEA2C6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096"/>
                <a:ext cx="21" cy="74"/>
              </a:xfrm>
              <a:custGeom>
                <a:avLst/>
                <a:gdLst>
                  <a:gd name="T0" fmla="*/ 0 w 9"/>
                  <a:gd name="T1" fmla="*/ 0 h 30"/>
                  <a:gd name="T2" fmla="*/ 103 w 9"/>
                  <a:gd name="T3" fmla="*/ 0 h 30"/>
                  <a:gd name="T4" fmla="*/ 103 w 9"/>
                  <a:gd name="T5" fmla="*/ 298 h 30"/>
                  <a:gd name="T6" fmla="*/ 0 w 9"/>
                  <a:gd name="T7" fmla="*/ 212 h 3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30">
                    <a:moveTo>
                      <a:pt x="0" y="0"/>
                    </a:moveTo>
                    <a:cubicBezTo>
                      <a:pt x="2" y="8"/>
                      <a:pt x="6" y="3"/>
                      <a:pt x="8" y="0"/>
                    </a:cubicBezTo>
                    <a:cubicBezTo>
                      <a:pt x="6" y="7"/>
                      <a:pt x="9" y="13"/>
                      <a:pt x="8" y="20"/>
                    </a:cubicBezTo>
                    <a:cubicBezTo>
                      <a:pt x="7" y="30"/>
                      <a:pt x="2" y="20"/>
                      <a:pt x="0" y="14"/>
                    </a:cubicBezTo>
                  </a:path>
                </a:pathLst>
              </a:custGeom>
              <a:solidFill>
                <a:srgbClr val="F6AF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7" name="Freeform 857">
                <a:extLst>
                  <a:ext uri="{FF2B5EF4-FFF2-40B4-BE49-F238E27FC236}">
                    <a16:creationId xmlns:a16="http://schemas.microsoft.com/office/drawing/2014/main" id="{78513A36-864E-47E6-995C-9ED8CB3BD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2838"/>
                <a:ext cx="169" cy="119"/>
              </a:xfrm>
              <a:custGeom>
                <a:avLst/>
                <a:gdLst>
                  <a:gd name="T0" fmla="*/ 718 w 73"/>
                  <a:gd name="T1" fmla="*/ 0 h 48"/>
                  <a:gd name="T2" fmla="*/ 803 w 73"/>
                  <a:gd name="T3" fmla="*/ 228 h 48"/>
                  <a:gd name="T4" fmla="*/ 521 w 73"/>
                  <a:gd name="T5" fmla="*/ 516 h 48"/>
                  <a:gd name="T6" fmla="*/ 199 w 73"/>
                  <a:gd name="T7" fmla="*/ 702 h 48"/>
                  <a:gd name="T8" fmla="*/ 86 w 73"/>
                  <a:gd name="T9" fmla="*/ 731 h 48"/>
                  <a:gd name="T10" fmla="*/ 0 w 73"/>
                  <a:gd name="T11" fmla="*/ 548 h 48"/>
                  <a:gd name="T12" fmla="*/ 396 w 73"/>
                  <a:gd name="T13" fmla="*/ 454 h 48"/>
                  <a:gd name="T14" fmla="*/ 632 w 73"/>
                  <a:gd name="T15" fmla="*/ 290 h 48"/>
                  <a:gd name="T16" fmla="*/ 697 w 73"/>
                  <a:gd name="T17" fmla="*/ 216 h 48"/>
                  <a:gd name="T18" fmla="*/ 771 w 73"/>
                  <a:gd name="T19" fmla="*/ 62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3" h="48">
                    <a:moveTo>
                      <a:pt x="58" y="0"/>
                    </a:moveTo>
                    <a:cubicBezTo>
                      <a:pt x="63" y="7"/>
                      <a:pt x="73" y="5"/>
                      <a:pt x="65" y="15"/>
                    </a:cubicBezTo>
                    <a:cubicBezTo>
                      <a:pt x="59" y="23"/>
                      <a:pt x="51" y="29"/>
                      <a:pt x="42" y="34"/>
                    </a:cubicBezTo>
                    <a:cubicBezTo>
                      <a:pt x="33" y="39"/>
                      <a:pt x="25" y="43"/>
                      <a:pt x="16" y="46"/>
                    </a:cubicBezTo>
                    <a:cubicBezTo>
                      <a:pt x="14" y="46"/>
                      <a:pt x="8" y="48"/>
                      <a:pt x="7" y="48"/>
                    </a:cubicBezTo>
                    <a:cubicBezTo>
                      <a:pt x="4" y="47"/>
                      <a:pt x="0" y="37"/>
                      <a:pt x="0" y="36"/>
                    </a:cubicBezTo>
                    <a:cubicBezTo>
                      <a:pt x="4" y="46"/>
                      <a:pt x="26" y="32"/>
                      <a:pt x="32" y="30"/>
                    </a:cubicBezTo>
                    <a:cubicBezTo>
                      <a:pt x="39" y="27"/>
                      <a:pt x="45" y="23"/>
                      <a:pt x="51" y="19"/>
                    </a:cubicBezTo>
                    <a:cubicBezTo>
                      <a:pt x="53" y="17"/>
                      <a:pt x="55" y="16"/>
                      <a:pt x="56" y="14"/>
                    </a:cubicBezTo>
                    <a:cubicBezTo>
                      <a:pt x="59" y="11"/>
                      <a:pt x="58" y="6"/>
                      <a:pt x="62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8" name="Freeform 858">
                <a:extLst>
                  <a:ext uri="{FF2B5EF4-FFF2-40B4-BE49-F238E27FC236}">
                    <a16:creationId xmlns:a16="http://schemas.microsoft.com/office/drawing/2014/main" id="{2CA96400-6542-410C-BDAE-AC7ED5637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616"/>
                <a:ext cx="396" cy="86"/>
              </a:xfrm>
              <a:custGeom>
                <a:avLst/>
                <a:gdLst>
                  <a:gd name="T0" fmla="*/ 1153 w 171"/>
                  <a:gd name="T1" fmla="*/ 265 h 35"/>
                  <a:gd name="T2" fmla="*/ 28 w 171"/>
                  <a:gd name="T3" fmla="*/ 0 h 35"/>
                  <a:gd name="T4" fmla="*/ 49 w 171"/>
                  <a:gd name="T5" fmla="*/ 42 h 35"/>
                  <a:gd name="T6" fmla="*/ 0 w 171"/>
                  <a:gd name="T7" fmla="*/ 295 h 35"/>
                  <a:gd name="T8" fmla="*/ 102 w 171"/>
                  <a:gd name="T9" fmla="*/ 295 h 35"/>
                  <a:gd name="T10" fmla="*/ 248 w 171"/>
                  <a:gd name="T11" fmla="*/ 344 h 35"/>
                  <a:gd name="T12" fmla="*/ 820 w 171"/>
                  <a:gd name="T13" fmla="*/ 506 h 35"/>
                  <a:gd name="T14" fmla="*/ 1281 w 171"/>
                  <a:gd name="T15" fmla="*/ 477 h 35"/>
                  <a:gd name="T16" fmla="*/ 1776 w 171"/>
                  <a:gd name="T17" fmla="*/ 386 h 35"/>
                  <a:gd name="T18" fmla="*/ 2075 w 171"/>
                  <a:gd name="T19" fmla="*/ 344 h 35"/>
                  <a:gd name="T20" fmla="*/ 2112 w 171"/>
                  <a:gd name="T21" fmla="*/ 295 h 35"/>
                  <a:gd name="T22" fmla="*/ 2124 w 171"/>
                  <a:gd name="T23" fmla="*/ 265 h 35"/>
                  <a:gd name="T24" fmla="*/ 1153 w 171"/>
                  <a:gd name="T25" fmla="*/ 265 h 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1" h="35">
                    <a:moveTo>
                      <a:pt x="93" y="18"/>
                    </a:moveTo>
                    <a:cubicBezTo>
                      <a:pt x="58" y="18"/>
                      <a:pt x="25" y="14"/>
                      <a:pt x="2" y="0"/>
                    </a:cubicBezTo>
                    <a:cubicBezTo>
                      <a:pt x="2" y="1"/>
                      <a:pt x="3" y="2"/>
                      <a:pt x="4" y="3"/>
                    </a:cubicBezTo>
                    <a:cubicBezTo>
                      <a:pt x="8" y="7"/>
                      <a:pt x="7" y="16"/>
                      <a:pt x="0" y="20"/>
                    </a:cubicBezTo>
                    <a:cubicBezTo>
                      <a:pt x="2" y="21"/>
                      <a:pt x="6" y="20"/>
                      <a:pt x="8" y="20"/>
                    </a:cubicBezTo>
                    <a:cubicBezTo>
                      <a:pt x="12" y="20"/>
                      <a:pt x="16" y="22"/>
                      <a:pt x="20" y="23"/>
                    </a:cubicBezTo>
                    <a:cubicBezTo>
                      <a:pt x="35" y="28"/>
                      <a:pt x="51" y="32"/>
                      <a:pt x="66" y="34"/>
                    </a:cubicBezTo>
                    <a:cubicBezTo>
                      <a:pt x="78" y="35"/>
                      <a:pt x="91" y="33"/>
                      <a:pt x="103" y="32"/>
                    </a:cubicBezTo>
                    <a:cubicBezTo>
                      <a:pt x="116" y="30"/>
                      <a:pt x="130" y="26"/>
                      <a:pt x="143" y="26"/>
                    </a:cubicBezTo>
                    <a:cubicBezTo>
                      <a:pt x="150" y="26"/>
                      <a:pt x="162" y="28"/>
                      <a:pt x="167" y="23"/>
                    </a:cubicBezTo>
                    <a:cubicBezTo>
                      <a:pt x="169" y="22"/>
                      <a:pt x="170" y="21"/>
                      <a:pt x="170" y="20"/>
                    </a:cubicBezTo>
                    <a:cubicBezTo>
                      <a:pt x="170" y="19"/>
                      <a:pt x="170" y="18"/>
                      <a:pt x="171" y="18"/>
                    </a:cubicBezTo>
                    <a:cubicBezTo>
                      <a:pt x="144" y="18"/>
                      <a:pt x="118" y="18"/>
                      <a:pt x="93" y="18"/>
                    </a:cubicBezTo>
                    <a:close/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89" name="Freeform 859">
                <a:extLst>
                  <a:ext uri="{FF2B5EF4-FFF2-40B4-BE49-F238E27FC236}">
                    <a16:creationId xmlns:a16="http://schemas.microsoft.com/office/drawing/2014/main" id="{B20E7D53-5258-4C0A-86B6-DCAE09E10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2106"/>
                <a:ext cx="258" cy="55"/>
              </a:xfrm>
              <a:custGeom>
                <a:avLst/>
                <a:gdLst>
                  <a:gd name="T0" fmla="*/ 0 w 111"/>
                  <a:gd name="T1" fmla="*/ 345 h 22"/>
                  <a:gd name="T2" fmla="*/ 681 w 111"/>
                  <a:gd name="T3" fmla="*/ 33 h 22"/>
                  <a:gd name="T4" fmla="*/ 1395 w 111"/>
                  <a:gd name="T5" fmla="*/ 313 h 22"/>
                  <a:gd name="T6" fmla="*/ 0 w 111"/>
                  <a:gd name="T7" fmla="*/ 345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1" h="22">
                    <a:moveTo>
                      <a:pt x="0" y="22"/>
                    </a:moveTo>
                    <a:cubicBezTo>
                      <a:pt x="17" y="10"/>
                      <a:pt x="36" y="3"/>
                      <a:pt x="54" y="2"/>
                    </a:cubicBezTo>
                    <a:cubicBezTo>
                      <a:pt x="75" y="2"/>
                      <a:pt x="94" y="7"/>
                      <a:pt x="111" y="20"/>
                    </a:cubicBezTo>
                    <a:cubicBezTo>
                      <a:pt x="74" y="6"/>
                      <a:pt x="49" y="0"/>
                      <a:pt x="0" y="22"/>
                    </a:cubicBezTo>
                    <a:close/>
                  </a:path>
                </a:pathLst>
              </a:custGeom>
              <a:solidFill>
                <a:srgbClr val="96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0" name="Freeform 860">
                <a:extLst>
                  <a:ext uri="{FF2B5EF4-FFF2-40B4-BE49-F238E27FC236}">
                    <a16:creationId xmlns:a16="http://schemas.microsoft.com/office/drawing/2014/main" id="{E60D6764-52DC-4EE7-A2A7-0927372BA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101"/>
                <a:ext cx="81" cy="156"/>
              </a:xfrm>
              <a:custGeom>
                <a:avLst/>
                <a:gdLst>
                  <a:gd name="T0" fmla="*/ 0 w 35"/>
                  <a:gd name="T1" fmla="*/ 0 h 63"/>
                  <a:gd name="T2" fmla="*/ 359 w 35"/>
                  <a:gd name="T3" fmla="*/ 956 h 63"/>
                  <a:gd name="T4" fmla="*/ 0 w 35"/>
                  <a:gd name="T5" fmla="*/ 0 h 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5" h="63">
                    <a:moveTo>
                      <a:pt x="0" y="0"/>
                    </a:moveTo>
                    <a:cubicBezTo>
                      <a:pt x="12" y="10"/>
                      <a:pt x="33" y="37"/>
                      <a:pt x="29" y="63"/>
                    </a:cubicBezTo>
                    <a:cubicBezTo>
                      <a:pt x="35" y="39"/>
                      <a:pt x="25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1" name="Freeform 861">
                <a:extLst>
                  <a:ext uri="{FF2B5EF4-FFF2-40B4-BE49-F238E27FC236}">
                    <a16:creationId xmlns:a16="http://schemas.microsoft.com/office/drawing/2014/main" id="{B86D1C8D-2733-4B87-853D-D9BA24B2B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389"/>
                <a:ext cx="174" cy="149"/>
              </a:xfrm>
              <a:custGeom>
                <a:avLst/>
                <a:gdLst>
                  <a:gd name="T0" fmla="*/ 0 w 75"/>
                  <a:gd name="T1" fmla="*/ 0 h 60"/>
                  <a:gd name="T2" fmla="*/ 661 w 75"/>
                  <a:gd name="T3" fmla="*/ 370 h 60"/>
                  <a:gd name="T4" fmla="*/ 889 w 75"/>
                  <a:gd name="T5" fmla="*/ 487 h 60"/>
                  <a:gd name="T6" fmla="*/ 661 w 75"/>
                  <a:gd name="T7" fmla="*/ 919 h 60"/>
                  <a:gd name="T8" fmla="*/ 587 w 75"/>
                  <a:gd name="T9" fmla="*/ 445 h 60"/>
                  <a:gd name="T10" fmla="*/ 123 w 75"/>
                  <a:gd name="T11" fmla="*/ 154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0" y="0"/>
                    </a:moveTo>
                    <a:cubicBezTo>
                      <a:pt x="18" y="7"/>
                      <a:pt x="35" y="17"/>
                      <a:pt x="53" y="24"/>
                    </a:cubicBezTo>
                    <a:cubicBezTo>
                      <a:pt x="59" y="26"/>
                      <a:pt x="69" y="27"/>
                      <a:pt x="71" y="32"/>
                    </a:cubicBezTo>
                    <a:cubicBezTo>
                      <a:pt x="75" y="42"/>
                      <a:pt x="60" y="57"/>
                      <a:pt x="53" y="60"/>
                    </a:cubicBezTo>
                    <a:cubicBezTo>
                      <a:pt x="67" y="45"/>
                      <a:pt x="62" y="37"/>
                      <a:pt x="47" y="29"/>
                    </a:cubicBezTo>
                    <a:cubicBezTo>
                      <a:pt x="36" y="24"/>
                      <a:pt x="20" y="17"/>
                      <a:pt x="10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2" name="Freeform 862">
                <a:extLst>
                  <a:ext uri="{FF2B5EF4-FFF2-40B4-BE49-F238E27FC236}">
                    <a16:creationId xmlns:a16="http://schemas.microsoft.com/office/drawing/2014/main" id="{249D1FF4-17D6-403B-BD06-7994B466B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2529"/>
                <a:ext cx="176" cy="107"/>
              </a:xfrm>
              <a:custGeom>
                <a:avLst/>
                <a:gdLst>
                  <a:gd name="T0" fmla="*/ 945 w 76"/>
                  <a:gd name="T1" fmla="*/ 0 h 43"/>
                  <a:gd name="T2" fmla="*/ 0 w 76"/>
                  <a:gd name="T3" fmla="*/ 662 h 43"/>
                  <a:gd name="T4" fmla="*/ 262 w 76"/>
                  <a:gd name="T5" fmla="*/ 600 h 43"/>
                  <a:gd name="T6" fmla="*/ 435 w 76"/>
                  <a:gd name="T7" fmla="*/ 383 h 43"/>
                  <a:gd name="T8" fmla="*/ 584 w 76"/>
                  <a:gd name="T9" fmla="*/ 187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43">
                    <a:moveTo>
                      <a:pt x="76" y="0"/>
                    </a:moveTo>
                    <a:cubicBezTo>
                      <a:pt x="45" y="8"/>
                      <a:pt x="20" y="16"/>
                      <a:pt x="0" y="43"/>
                    </a:cubicBezTo>
                    <a:cubicBezTo>
                      <a:pt x="3" y="36"/>
                      <a:pt x="19" y="29"/>
                      <a:pt x="21" y="39"/>
                    </a:cubicBezTo>
                    <a:cubicBezTo>
                      <a:pt x="14" y="28"/>
                      <a:pt x="25" y="23"/>
                      <a:pt x="35" y="25"/>
                    </a:cubicBezTo>
                    <a:cubicBezTo>
                      <a:pt x="35" y="17"/>
                      <a:pt x="40" y="13"/>
                      <a:pt x="47" y="1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3" name="Freeform 863">
                <a:extLst>
                  <a:ext uri="{FF2B5EF4-FFF2-40B4-BE49-F238E27FC236}">
                    <a16:creationId xmlns:a16="http://schemas.microsoft.com/office/drawing/2014/main" id="{4576D784-273D-433B-99ED-A685D4A45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2" y="2334"/>
                <a:ext cx="181" cy="240"/>
              </a:xfrm>
              <a:custGeom>
                <a:avLst/>
                <a:gdLst>
                  <a:gd name="T0" fmla="*/ 139 w 78"/>
                  <a:gd name="T1" fmla="*/ 589 h 97"/>
                  <a:gd name="T2" fmla="*/ 501 w 78"/>
                  <a:gd name="T3" fmla="*/ 299 h 97"/>
                  <a:gd name="T4" fmla="*/ 750 w 78"/>
                  <a:gd name="T5" fmla="*/ 42 h 97"/>
                  <a:gd name="T6" fmla="*/ 587 w 78"/>
                  <a:gd name="T7" fmla="*/ 482 h 97"/>
                  <a:gd name="T8" fmla="*/ 835 w 78"/>
                  <a:gd name="T9" fmla="*/ 789 h 97"/>
                  <a:gd name="T10" fmla="*/ 926 w 78"/>
                  <a:gd name="T11" fmla="*/ 925 h 97"/>
                  <a:gd name="T12" fmla="*/ 947 w 78"/>
                  <a:gd name="T13" fmla="*/ 1047 h 97"/>
                  <a:gd name="T14" fmla="*/ 803 w 78"/>
                  <a:gd name="T15" fmla="*/ 1170 h 97"/>
                  <a:gd name="T16" fmla="*/ 738 w 78"/>
                  <a:gd name="T17" fmla="*/ 1470 h 97"/>
                  <a:gd name="T18" fmla="*/ 689 w 78"/>
                  <a:gd name="T19" fmla="*/ 1089 h 97"/>
                  <a:gd name="T20" fmla="*/ 464 w 78"/>
                  <a:gd name="T21" fmla="*/ 1029 h 97"/>
                  <a:gd name="T22" fmla="*/ 265 w 78"/>
                  <a:gd name="T23" fmla="*/ 893 h 97"/>
                  <a:gd name="T24" fmla="*/ 0 w 78"/>
                  <a:gd name="T25" fmla="*/ 698 h 9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97">
                    <a:moveTo>
                      <a:pt x="11" y="39"/>
                    </a:moveTo>
                    <a:cubicBezTo>
                      <a:pt x="21" y="35"/>
                      <a:pt x="31" y="27"/>
                      <a:pt x="40" y="20"/>
                    </a:cubicBezTo>
                    <a:cubicBezTo>
                      <a:pt x="43" y="17"/>
                      <a:pt x="54" y="0"/>
                      <a:pt x="60" y="3"/>
                    </a:cubicBezTo>
                    <a:cubicBezTo>
                      <a:pt x="60" y="5"/>
                      <a:pt x="50" y="27"/>
                      <a:pt x="47" y="32"/>
                    </a:cubicBezTo>
                    <a:cubicBezTo>
                      <a:pt x="40" y="45"/>
                      <a:pt x="56" y="51"/>
                      <a:pt x="67" y="52"/>
                    </a:cubicBezTo>
                    <a:cubicBezTo>
                      <a:pt x="60" y="59"/>
                      <a:pt x="72" y="55"/>
                      <a:pt x="74" y="61"/>
                    </a:cubicBezTo>
                    <a:cubicBezTo>
                      <a:pt x="75" y="62"/>
                      <a:pt x="78" y="66"/>
                      <a:pt x="76" y="69"/>
                    </a:cubicBezTo>
                    <a:cubicBezTo>
                      <a:pt x="74" y="71"/>
                      <a:pt x="67" y="73"/>
                      <a:pt x="64" y="77"/>
                    </a:cubicBezTo>
                    <a:cubicBezTo>
                      <a:pt x="60" y="82"/>
                      <a:pt x="60" y="90"/>
                      <a:pt x="59" y="97"/>
                    </a:cubicBezTo>
                    <a:cubicBezTo>
                      <a:pt x="57" y="88"/>
                      <a:pt x="59" y="80"/>
                      <a:pt x="55" y="72"/>
                    </a:cubicBezTo>
                    <a:cubicBezTo>
                      <a:pt x="49" y="62"/>
                      <a:pt x="46" y="68"/>
                      <a:pt x="37" y="68"/>
                    </a:cubicBezTo>
                    <a:cubicBezTo>
                      <a:pt x="30" y="68"/>
                      <a:pt x="27" y="63"/>
                      <a:pt x="21" y="59"/>
                    </a:cubicBezTo>
                    <a:cubicBezTo>
                      <a:pt x="15" y="54"/>
                      <a:pt x="7" y="51"/>
                      <a:pt x="0" y="4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4" name="Freeform 864">
                <a:extLst>
                  <a:ext uri="{FF2B5EF4-FFF2-40B4-BE49-F238E27FC236}">
                    <a16:creationId xmlns:a16="http://schemas.microsoft.com/office/drawing/2014/main" id="{5CC0F518-95CB-4876-A809-BEE470510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2359"/>
                <a:ext cx="100" cy="151"/>
              </a:xfrm>
              <a:custGeom>
                <a:avLst/>
                <a:gdLst>
                  <a:gd name="T0" fmla="*/ 542 w 43"/>
                  <a:gd name="T1" fmla="*/ 926 h 61"/>
                  <a:gd name="T2" fmla="*/ 200 w 43"/>
                  <a:gd name="T3" fmla="*/ 564 h 61"/>
                  <a:gd name="T4" fmla="*/ 102 w 43"/>
                  <a:gd name="T5" fmla="*/ 275 h 61"/>
                  <a:gd name="T6" fmla="*/ 0 w 43"/>
                  <a:gd name="T7" fmla="*/ 0 h 61"/>
                  <a:gd name="T8" fmla="*/ 228 w 43"/>
                  <a:gd name="T9" fmla="*/ 228 h 61"/>
                  <a:gd name="T10" fmla="*/ 400 w 43"/>
                  <a:gd name="T11" fmla="*/ 453 h 61"/>
                  <a:gd name="T12" fmla="*/ 542 w 43"/>
                  <a:gd name="T13" fmla="*/ 743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61">
                    <a:moveTo>
                      <a:pt x="43" y="61"/>
                    </a:moveTo>
                    <a:cubicBezTo>
                      <a:pt x="31" y="54"/>
                      <a:pt x="24" y="49"/>
                      <a:pt x="16" y="37"/>
                    </a:cubicBezTo>
                    <a:cubicBezTo>
                      <a:pt x="13" y="31"/>
                      <a:pt x="11" y="24"/>
                      <a:pt x="8" y="18"/>
                    </a:cubicBezTo>
                    <a:cubicBezTo>
                      <a:pt x="6" y="13"/>
                      <a:pt x="0" y="5"/>
                      <a:pt x="0" y="0"/>
                    </a:cubicBezTo>
                    <a:cubicBezTo>
                      <a:pt x="4" y="7"/>
                      <a:pt x="8" y="15"/>
                      <a:pt x="18" y="15"/>
                    </a:cubicBezTo>
                    <a:cubicBezTo>
                      <a:pt x="10" y="26"/>
                      <a:pt x="22" y="37"/>
                      <a:pt x="32" y="30"/>
                    </a:cubicBezTo>
                    <a:cubicBezTo>
                      <a:pt x="29" y="38"/>
                      <a:pt x="36" y="46"/>
                      <a:pt x="43" y="49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5" name="Freeform 865">
                <a:extLst>
                  <a:ext uri="{FF2B5EF4-FFF2-40B4-BE49-F238E27FC236}">
                    <a16:creationId xmlns:a16="http://schemas.microsoft.com/office/drawing/2014/main" id="{B0CD62BA-54EF-4D2F-9D19-02B1A388A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300"/>
                <a:ext cx="119" cy="215"/>
              </a:xfrm>
              <a:custGeom>
                <a:avLst/>
                <a:gdLst>
                  <a:gd name="T0" fmla="*/ 649 w 51"/>
                  <a:gd name="T1" fmla="*/ 0 h 87"/>
                  <a:gd name="T2" fmla="*/ 266 w 51"/>
                  <a:gd name="T3" fmla="*/ 30 h 87"/>
                  <a:gd name="T4" fmla="*/ 12 w 51"/>
                  <a:gd name="T5" fmla="*/ 245 h 87"/>
                  <a:gd name="T6" fmla="*/ 77 w 51"/>
                  <a:gd name="T7" fmla="*/ 709 h 87"/>
                  <a:gd name="T8" fmla="*/ 152 w 51"/>
                  <a:gd name="T9" fmla="*/ 1312 h 87"/>
                  <a:gd name="T10" fmla="*/ 142 w 51"/>
                  <a:gd name="T11" fmla="*/ 872 h 87"/>
                  <a:gd name="T12" fmla="*/ 229 w 51"/>
                  <a:gd name="T13" fmla="*/ 739 h 87"/>
                  <a:gd name="T14" fmla="*/ 191 w 51"/>
                  <a:gd name="T15" fmla="*/ 361 h 87"/>
                  <a:gd name="T16" fmla="*/ 294 w 51"/>
                  <a:gd name="T17" fmla="*/ 74 h 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87">
                    <a:moveTo>
                      <a:pt x="51" y="0"/>
                    </a:moveTo>
                    <a:cubicBezTo>
                      <a:pt x="41" y="1"/>
                      <a:pt x="31" y="1"/>
                      <a:pt x="21" y="2"/>
                    </a:cubicBezTo>
                    <a:cubicBezTo>
                      <a:pt x="9" y="2"/>
                      <a:pt x="1" y="1"/>
                      <a:pt x="1" y="16"/>
                    </a:cubicBezTo>
                    <a:cubicBezTo>
                      <a:pt x="0" y="26"/>
                      <a:pt x="4" y="37"/>
                      <a:pt x="6" y="47"/>
                    </a:cubicBezTo>
                    <a:cubicBezTo>
                      <a:pt x="8" y="61"/>
                      <a:pt x="7" y="74"/>
                      <a:pt x="12" y="87"/>
                    </a:cubicBezTo>
                    <a:cubicBezTo>
                      <a:pt x="11" y="77"/>
                      <a:pt x="11" y="68"/>
                      <a:pt x="11" y="58"/>
                    </a:cubicBezTo>
                    <a:cubicBezTo>
                      <a:pt x="10" y="52"/>
                      <a:pt x="8" y="45"/>
                      <a:pt x="18" y="49"/>
                    </a:cubicBezTo>
                    <a:cubicBezTo>
                      <a:pt x="11" y="43"/>
                      <a:pt x="3" y="30"/>
                      <a:pt x="15" y="24"/>
                    </a:cubicBezTo>
                    <a:cubicBezTo>
                      <a:pt x="3" y="15"/>
                      <a:pt x="17" y="10"/>
                      <a:pt x="23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6" name="Freeform 866">
                <a:extLst>
                  <a:ext uri="{FF2B5EF4-FFF2-40B4-BE49-F238E27FC236}">
                    <a16:creationId xmlns:a16="http://schemas.microsoft.com/office/drawing/2014/main" id="{BB935231-82B5-4DCD-B3B7-B7B50FD83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" y="1295"/>
                <a:ext cx="69" cy="77"/>
              </a:xfrm>
              <a:custGeom>
                <a:avLst/>
                <a:gdLst>
                  <a:gd name="T0" fmla="*/ 37 w 30"/>
                  <a:gd name="T1" fmla="*/ 30 h 31"/>
                  <a:gd name="T2" fmla="*/ 301 w 30"/>
                  <a:gd name="T3" fmla="*/ 62 h 31"/>
                  <a:gd name="T4" fmla="*/ 290 w 30"/>
                  <a:gd name="T5" fmla="*/ 474 h 31"/>
                  <a:gd name="T6" fmla="*/ 159 w 30"/>
                  <a:gd name="T7" fmla="*/ 229 h 31"/>
                  <a:gd name="T8" fmla="*/ 0 w 30"/>
                  <a:gd name="T9" fmla="*/ 7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" h="31">
                    <a:moveTo>
                      <a:pt x="3" y="2"/>
                    </a:moveTo>
                    <a:cubicBezTo>
                      <a:pt x="8" y="0"/>
                      <a:pt x="20" y="0"/>
                      <a:pt x="25" y="4"/>
                    </a:cubicBezTo>
                    <a:cubicBezTo>
                      <a:pt x="30" y="9"/>
                      <a:pt x="28" y="26"/>
                      <a:pt x="24" y="31"/>
                    </a:cubicBezTo>
                    <a:cubicBezTo>
                      <a:pt x="25" y="24"/>
                      <a:pt x="25" y="8"/>
                      <a:pt x="13" y="15"/>
                    </a:cubicBezTo>
                    <a:cubicBezTo>
                      <a:pt x="15" y="7"/>
                      <a:pt x="6" y="3"/>
                      <a:pt x="0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7" name="Freeform 867">
                <a:extLst>
                  <a:ext uri="{FF2B5EF4-FFF2-40B4-BE49-F238E27FC236}">
                    <a16:creationId xmlns:a16="http://schemas.microsoft.com/office/drawing/2014/main" id="{EC893FFF-FB3D-4AB0-A87A-52090BA52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305"/>
                <a:ext cx="105" cy="208"/>
              </a:xfrm>
              <a:custGeom>
                <a:avLst/>
                <a:gdLst>
                  <a:gd name="T0" fmla="*/ 0 w 45"/>
                  <a:gd name="T1" fmla="*/ 104 h 84"/>
                  <a:gd name="T2" fmla="*/ 343 w 45"/>
                  <a:gd name="T3" fmla="*/ 62 h 84"/>
                  <a:gd name="T4" fmla="*/ 469 w 45"/>
                  <a:gd name="T5" fmla="*/ 485 h 84"/>
                  <a:gd name="T6" fmla="*/ 408 w 45"/>
                  <a:gd name="T7" fmla="*/ 1275 h 84"/>
                  <a:gd name="T8" fmla="*/ 315 w 45"/>
                  <a:gd name="T9" fmla="*/ 968 h 84"/>
                  <a:gd name="T10" fmla="*/ 306 w 45"/>
                  <a:gd name="T11" fmla="*/ 681 h 84"/>
                  <a:gd name="T12" fmla="*/ 257 w 45"/>
                  <a:gd name="T13" fmla="*/ 423 h 84"/>
                  <a:gd name="T14" fmla="*/ 229 w 45"/>
                  <a:gd name="T15" fmla="*/ 92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5" h="84">
                    <a:moveTo>
                      <a:pt x="0" y="7"/>
                    </a:moveTo>
                    <a:cubicBezTo>
                      <a:pt x="6" y="4"/>
                      <a:pt x="20" y="0"/>
                      <a:pt x="27" y="4"/>
                    </a:cubicBezTo>
                    <a:cubicBezTo>
                      <a:pt x="35" y="8"/>
                      <a:pt x="34" y="24"/>
                      <a:pt x="37" y="32"/>
                    </a:cubicBezTo>
                    <a:cubicBezTo>
                      <a:pt x="41" y="49"/>
                      <a:pt x="45" y="70"/>
                      <a:pt x="32" y="84"/>
                    </a:cubicBezTo>
                    <a:cubicBezTo>
                      <a:pt x="38" y="78"/>
                      <a:pt x="37" y="60"/>
                      <a:pt x="25" y="64"/>
                    </a:cubicBezTo>
                    <a:cubicBezTo>
                      <a:pt x="38" y="61"/>
                      <a:pt x="31" y="42"/>
                      <a:pt x="24" y="45"/>
                    </a:cubicBezTo>
                    <a:cubicBezTo>
                      <a:pt x="23" y="39"/>
                      <a:pt x="31" y="30"/>
                      <a:pt x="20" y="28"/>
                    </a:cubicBezTo>
                    <a:cubicBezTo>
                      <a:pt x="35" y="22"/>
                      <a:pt x="30" y="9"/>
                      <a:pt x="18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8" name="Freeform 868">
                <a:extLst>
                  <a:ext uri="{FF2B5EF4-FFF2-40B4-BE49-F238E27FC236}">
                    <a16:creationId xmlns:a16="http://schemas.microsoft.com/office/drawing/2014/main" id="{5458F223-4720-454C-BF40-BF04E857C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1360"/>
                <a:ext cx="132" cy="368"/>
              </a:xfrm>
              <a:custGeom>
                <a:avLst/>
                <a:gdLst>
                  <a:gd name="T0" fmla="*/ 113 w 57"/>
                  <a:gd name="T1" fmla="*/ 0 h 149"/>
                  <a:gd name="T2" fmla="*/ 12 w 57"/>
                  <a:gd name="T3" fmla="*/ 212 h 149"/>
                  <a:gd name="T4" fmla="*/ 49 w 57"/>
                  <a:gd name="T5" fmla="*/ 543 h 149"/>
                  <a:gd name="T6" fmla="*/ 86 w 57"/>
                  <a:gd name="T7" fmla="*/ 1208 h 149"/>
                  <a:gd name="T8" fmla="*/ 208 w 57"/>
                  <a:gd name="T9" fmla="*/ 1946 h 149"/>
                  <a:gd name="T10" fmla="*/ 396 w 57"/>
                  <a:gd name="T11" fmla="*/ 2203 h 149"/>
                  <a:gd name="T12" fmla="*/ 709 w 57"/>
                  <a:gd name="T13" fmla="*/ 2245 h 149"/>
                  <a:gd name="T14" fmla="*/ 461 w 57"/>
                  <a:gd name="T15" fmla="*/ 1719 h 149"/>
                  <a:gd name="T16" fmla="*/ 371 w 57"/>
                  <a:gd name="T17" fmla="*/ 1445 h 149"/>
                  <a:gd name="T18" fmla="*/ 350 w 57"/>
                  <a:gd name="T19" fmla="*/ 1087 h 149"/>
                  <a:gd name="T20" fmla="*/ 236 w 57"/>
                  <a:gd name="T21" fmla="*/ 706 h 149"/>
                  <a:gd name="T22" fmla="*/ 86 w 57"/>
                  <a:gd name="T23" fmla="*/ 62 h 14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7" h="149">
                    <a:moveTo>
                      <a:pt x="9" y="0"/>
                    </a:moveTo>
                    <a:cubicBezTo>
                      <a:pt x="0" y="4"/>
                      <a:pt x="0" y="5"/>
                      <a:pt x="1" y="14"/>
                    </a:cubicBezTo>
                    <a:cubicBezTo>
                      <a:pt x="1" y="21"/>
                      <a:pt x="3" y="29"/>
                      <a:pt x="4" y="36"/>
                    </a:cubicBezTo>
                    <a:cubicBezTo>
                      <a:pt x="6" y="52"/>
                      <a:pt x="4" y="64"/>
                      <a:pt x="7" y="80"/>
                    </a:cubicBezTo>
                    <a:cubicBezTo>
                      <a:pt x="10" y="97"/>
                      <a:pt x="9" y="113"/>
                      <a:pt x="17" y="129"/>
                    </a:cubicBezTo>
                    <a:cubicBezTo>
                      <a:pt x="19" y="133"/>
                      <a:pt x="27" y="143"/>
                      <a:pt x="32" y="146"/>
                    </a:cubicBezTo>
                    <a:cubicBezTo>
                      <a:pt x="38" y="149"/>
                      <a:pt x="49" y="145"/>
                      <a:pt x="57" y="149"/>
                    </a:cubicBezTo>
                    <a:cubicBezTo>
                      <a:pt x="49" y="140"/>
                      <a:pt x="21" y="132"/>
                      <a:pt x="37" y="114"/>
                    </a:cubicBezTo>
                    <a:cubicBezTo>
                      <a:pt x="26" y="124"/>
                      <a:pt x="21" y="101"/>
                      <a:pt x="30" y="96"/>
                    </a:cubicBezTo>
                    <a:cubicBezTo>
                      <a:pt x="20" y="105"/>
                      <a:pt x="17" y="79"/>
                      <a:pt x="28" y="72"/>
                    </a:cubicBezTo>
                    <a:cubicBezTo>
                      <a:pt x="18" y="70"/>
                      <a:pt x="5" y="52"/>
                      <a:pt x="19" y="47"/>
                    </a:cubicBezTo>
                    <a:cubicBezTo>
                      <a:pt x="9" y="38"/>
                      <a:pt x="2" y="17"/>
                      <a:pt x="7" y="4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399" name="Freeform 869">
                <a:extLst>
                  <a:ext uri="{FF2B5EF4-FFF2-40B4-BE49-F238E27FC236}">
                    <a16:creationId xmlns:a16="http://schemas.microsoft.com/office/drawing/2014/main" id="{852900A1-A934-468B-A7B4-DBB5CC300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1377"/>
                <a:ext cx="49" cy="166"/>
              </a:xfrm>
              <a:custGeom>
                <a:avLst/>
                <a:gdLst>
                  <a:gd name="T0" fmla="*/ 266 w 21"/>
                  <a:gd name="T1" fmla="*/ 0 h 67"/>
                  <a:gd name="T2" fmla="*/ 12 w 21"/>
                  <a:gd name="T3" fmla="*/ 362 h 67"/>
                  <a:gd name="T4" fmla="*/ 180 w 21"/>
                  <a:gd name="T5" fmla="*/ 1018 h 67"/>
                  <a:gd name="T6" fmla="*/ 163 w 21"/>
                  <a:gd name="T7" fmla="*/ 627 h 67"/>
                  <a:gd name="T8" fmla="*/ 86 w 21"/>
                  <a:gd name="T9" fmla="*/ 349 h 67"/>
                  <a:gd name="T10" fmla="*/ 163 w 21"/>
                  <a:gd name="T11" fmla="*/ 92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" h="67">
                    <a:moveTo>
                      <a:pt x="21" y="0"/>
                    </a:moveTo>
                    <a:cubicBezTo>
                      <a:pt x="11" y="8"/>
                      <a:pt x="0" y="9"/>
                      <a:pt x="1" y="24"/>
                    </a:cubicBezTo>
                    <a:cubicBezTo>
                      <a:pt x="1" y="39"/>
                      <a:pt x="7" y="53"/>
                      <a:pt x="14" y="67"/>
                    </a:cubicBezTo>
                    <a:cubicBezTo>
                      <a:pt x="8" y="60"/>
                      <a:pt x="6" y="47"/>
                      <a:pt x="13" y="41"/>
                    </a:cubicBezTo>
                    <a:cubicBezTo>
                      <a:pt x="4" y="36"/>
                      <a:pt x="6" y="31"/>
                      <a:pt x="7" y="23"/>
                    </a:cubicBezTo>
                    <a:cubicBezTo>
                      <a:pt x="8" y="19"/>
                      <a:pt x="10" y="9"/>
                      <a:pt x="13" y="6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0" name="Freeform 870">
                <a:extLst>
                  <a:ext uri="{FF2B5EF4-FFF2-40B4-BE49-F238E27FC236}">
                    <a16:creationId xmlns:a16="http://schemas.microsoft.com/office/drawing/2014/main" id="{3D55C016-9512-404F-B6F6-E92B23C3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731"/>
                <a:ext cx="150" cy="183"/>
              </a:xfrm>
              <a:custGeom>
                <a:avLst/>
                <a:gdLst>
                  <a:gd name="T0" fmla="*/ 798 w 65"/>
                  <a:gd name="T1" fmla="*/ 1120 h 74"/>
                  <a:gd name="T2" fmla="*/ 159 w 65"/>
                  <a:gd name="T3" fmla="*/ 710 h 74"/>
                  <a:gd name="T4" fmla="*/ 346 w 65"/>
                  <a:gd name="T5" fmla="*/ 0 h 74"/>
                  <a:gd name="T6" fmla="*/ 245 w 65"/>
                  <a:gd name="T7" fmla="*/ 470 h 74"/>
                  <a:gd name="T8" fmla="*/ 443 w 65"/>
                  <a:gd name="T9" fmla="*/ 482 h 74"/>
                  <a:gd name="T10" fmla="*/ 554 w 65"/>
                  <a:gd name="T11" fmla="*/ 697 h 74"/>
                  <a:gd name="T12" fmla="*/ 688 w 65"/>
                  <a:gd name="T13" fmla="*/ 1026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74">
                    <a:moveTo>
                      <a:pt x="65" y="74"/>
                    </a:moveTo>
                    <a:cubicBezTo>
                      <a:pt x="48" y="66"/>
                      <a:pt x="25" y="61"/>
                      <a:pt x="13" y="47"/>
                    </a:cubicBezTo>
                    <a:cubicBezTo>
                      <a:pt x="0" y="32"/>
                      <a:pt x="16" y="12"/>
                      <a:pt x="28" y="0"/>
                    </a:cubicBezTo>
                    <a:cubicBezTo>
                      <a:pt x="24" y="9"/>
                      <a:pt x="16" y="21"/>
                      <a:pt x="20" y="31"/>
                    </a:cubicBezTo>
                    <a:cubicBezTo>
                      <a:pt x="23" y="39"/>
                      <a:pt x="32" y="42"/>
                      <a:pt x="36" y="32"/>
                    </a:cubicBezTo>
                    <a:cubicBezTo>
                      <a:pt x="26" y="45"/>
                      <a:pt x="31" y="62"/>
                      <a:pt x="45" y="46"/>
                    </a:cubicBezTo>
                    <a:cubicBezTo>
                      <a:pt x="41" y="55"/>
                      <a:pt x="43" y="69"/>
                      <a:pt x="56" y="68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1" name="Freeform 871">
                <a:extLst>
                  <a:ext uri="{FF2B5EF4-FFF2-40B4-BE49-F238E27FC236}">
                    <a16:creationId xmlns:a16="http://schemas.microsoft.com/office/drawing/2014/main" id="{6E210F20-18DD-46AF-B876-EBCEF5E89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4" y="2490"/>
                <a:ext cx="276" cy="153"/>
              </a:xfrm>
              <a:custGeom>
                <a:avLst/>
                <a:gdLst>
                  <a:gd name="T0" fmla="*/ 1484 w 119"/>
                  <a:gd name="T1" fmla="*/ 62 h 62"/>
                  <a:gd name="T2" fmla="*/ 786 w 119"/>
                  <a:gd name="T3" fmla="*/ 378 h 62"/>
                  <a:gd name="T4" fmla="*/ 225 w 119"/>
                  <a:gd name="T5" fmla="*/ 933 h 62"/>
                  <a:gd name="T6" fmla="*/ 0 w 119"/>
                  <a:gd name="T7" fmla="*/ 104 h 62"/>
                  <a:gd name="T8" fmla="*/ 225 w 119"/>
                  <a:gd name="T9" fmla="*/ 676 h 62"/>
                  <a:gd name="T10" fmla="*/ 376 w 119"/>
                  <a:gd name="T11" fmla="*/ 378 h 62"/>
                  <a:gd name="T12" fmla="*/ 559 w 119"/>
                  <a:gd name="T13" fmla="*/ 153 h 62"/>
                  <a:gd name="T14" fmla="*/ 925 w 119"/>
                  <a:gd name="T15" fmla="*/ 0 h 62"/>
                  <a:gd name="T16" fmla="*/ 1039 w 119"/>
                  <a:gd name="T17" fmla="*/ 121 h 62"/>
                  <a:gd name="T18" fmla="*/ 1183 w 119"/>
                  <a:gd name="T19" fmla="*/ 91 h 62"/>
                  <a:gd name="T20" fmla="*/ 1399 w 119"/>
                  <a:gd name="T21" fmla="*/ 74 h 6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9" h="62">
                    <a:moveTo>
                      <a:pt x="119" y="4"/>
                    </a:moveTo>
                    <a:cubicBezTo>
                      <a:pt x="101" y="4"/>
                      <a:pt x="78" y="17"/>
                      <a:pt x="63" y="25"/>
                    </a:cubicBezTo>
                    <a:cubicBezTo>
                      <a:pt x="43" y="34"/>
                      <a:pt x="34" y="49"/>
                      <a:pt x="18" y="62"/>
                    </a:cubicBezTo>
                    <a:cubicBezTo>
                      <a:pt x="3" y="56"/>
                      <a:pt x="1" y="21"/>
                      <a:pt x="0" y="7"/>
                    </a:cubicBezTo>
                    <a:cubicBezTo>
                      <a:pt x="2" y="18"/>
                      <a:pt x="6" y="41"/>
                      <a:pt x="18" y="45"/>
                    </a:cubicBezTo>
                    <a:cubicBezTo>
                      <a:pt x="32" y="49"/>
                      <a:pt x="29" y="34"/>
                      <a:pt x="30" y="25"/>
                    </a:cubicBezTo>
                    <a:cubicBezTo>
                      <a:pt x="39" y="40"/>
                      <a:pt x="50" y="20"/>
                      <a:pt x="45" y="10"/>
                    </a:cubicBezTo>
                    <a:cubicBezTo>
                      <a:pt x="55" y="15"/>
                      <a:pt x="74" y="14"/>
                      <a:pt x="74" y="0"/>
                    </a:cubicBezTo>
                    <a:cubicBezTo>
                      <a:pt x="77" y="2"/>
                      <a:pt x="79" y="8"/>
                      <a:pt x="83" y="8"/>
                    </a:cubicBezTo>
                    <a:cubicBezTo>
                      <a:pt x="87" y="10"/>
                      <a:pt x="90" y="6"/>
                      <a:pt x="95" y="6"/>
                    </a:cubicBezTo>
                    <a:cubicBezTo>
                      <a:pt x="100" y="5"/>
                      <a:pt x="111" y="10"/>
                      <a:pt x="112" y="5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2" name="Freeform 872">
                <a:extLst>
                  <a:ext uri="{FF2B5EF4-FFF2-40B4-BE49-F238E27FC236}">
                    <a16:creationId xmlns:a16="http://schemas.microsoft.com/office/drawing/2014/main" id="{96094EAC-9739-4488-91AB-9BA61E9F0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344"/>
                <a:ext cx="146" cy="188"/>
              </a:xfrm>
              <a:custGeom>
                <a:avLst/>
                <a:gdLst>
                  <a:gd name="T0" fmla="*/ 559 w 63"/>
                  <a:gd name="T1" fmla="*/ 0 h 76"/>
                  <a:gd name="T2" fmla="*/ 408 w 63"/>
                  <a:gd name="T3" fmla="*/ 423 h 76"/>
                  <a:gd name="T4" fmla="*/ 445 w 63"/>
                  <a:gd name="T5" fmla="*/ 648 h 76"/>
                  <a:gd name="T6" fmla="*/ 596 w 63"/>
                  <a:gd name="T7" fmla="*/ 789 h 76"/>
                  <a:gd name="T8" fmla="*/ 774 w 63"/>
                  <a:gd name="T9" fmla="*/ 893 h 76"/>
                  <a:gd name="T10" fmla="*/ 709 w 63"/>
                  <a:gd name="T11" fmla="*/ 1017 h 76"/>
                  <a:gd name="T12" fmla="*/ 612 w 63"/>
                  <a:gd name="T13" fmla="*/ 1150 h 76"/>
                  <a:gd name="T14" fmla="*/ 559 w 63"/>
                  <a:gd name="T15" fmla="*/ 893 h 76"/>
                  <a:gd name="T16" fmla="*/ 473 w 63"/>
                  <a:gd name="T17" fmla="*/ 831 h 76"/>
                  <a:gd name="T18" fmla="*/ 445 w 63"/>
                  <a:gd name="T19" fmla="*/ 772 h 76"/>
                  <a:gd name="T20" fmla="*/ 387 w 63"/>
                  <a:gd name="T21" fmla="*/ 740 h 76"/>
                  <a:gd name="T22" fmla="*/ 301 w 63"/>
                  <a:gd name="T23" fmla="*/ 648 h 76"/>
                  <a:gd name="T24" fmla="*/ 236 w 63"/>
                  <a:gd name="T25" fmla="*/ 544 h 76"/>
                  <a:gd name="T26" fmla="*/ 0 w 63"/>
                  <a:gd name="T27" fmla="*/ 502 h 76"/>
                  <a:gd name="T28" fmla="*/ 134 w 63"/>
                  <a:gd name="T29" fmla="*/ 411 h 76"/>
                  <a:gd name="T30" fmla="*/ 273 w 63"/>
                  <a:gd name="T31" fmla="*/ 299 h 76"/>
                  <a:gd name="T32" fmla="*/ 510 w 63"/>
                  <a:gd name="T33" fmla="*/ 12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3" h="76">
                    <a:moveTo>
                      <a:pt x="45" y="0"/>
                    </a:moveTo>
                    <a:cubicBezTo>
                      <a:pt x="48" y="12"/>
                      <a:pt x="37" y="18"/>
                      <a:pt x="33" y="28"/>
                    </a:cubicBezTo>
                    <a:cubicBezTo>
                      <a:pt x="32" y="33"/>
                      <a:pt x="33" y="39"/>
                      <a:pt x="36" y="43"/>
                    </a:cubicBezTo>
                    <a:cubicBezTo>
                      <a:pt x="39" y="46"/>
                      <a:pt x="48" y="47"/>
                      <a:pt x="48" y="52"/>
                    </a:cubicBezTo>
                    <a:cubicBezTo>
                      <a:pt x="57" y="53"/>
                      <a:pt x="60" y="48"/>
                      <a:pt x="62" y="59"/>
                    </a:cubicBezTo>
                    <a:cubicBezTo>
                      <a:pt x="63" y="65"/>
                      <a:pt x="61" y="64"/>
                      <a:pt x="57" y="67"/>
                    </a:cubicBezTo>
                    <a:cubicBezTo>
                      <a:pt x="54" y="69"/>
                      <a:pt x="51" y="72"/>
                      <a:pt x="49" y="76"/>
                    </a:cubicBezTo>
                    <a:cubicBezTo>
                      <a:pt x="53" y="67"/>
                      <a:pt x="56" y="63"/>
                      <a:pt x="45" y="59"/>
                    </a:cubicBezTo>
                    <a:cubicBezTo>
                      <a:pt x="42" y="58"/>
                      <a:pt x="41" y="58"/>
                      <a:pt x="38" y="55"/>
                    </a:cubicBezTo>
                    <a:cubicBezTo>
                      <a:pt x="37" y="54"/>
                      <a:pt x="38" y="52"/>
                      <a:pt x="36" y="51"/>
                    </a:cubicBezTo>
                    <a:cubicBezTo>
                      <a:pt x="35" y="50"/>
                      <a:pt x="33" y="49"/>
                      <a:pt x="31" y="49"/>
                    </a:cubicBezTo>
                    <a:cubicBezTo>
                      <a:pt x="28" y="47"/>
                      <a:pt x="26" y="46"/>
                      <a:pt x="24" y="43"/>
                    </a:cubicBezTo>
                    <a:cubicBezTo>
                      <a:pt x="23" y="38"/>
                      <a:pt x="26" y="37"/>
                      <a:pt x="19" y="36"/>
                    </a:cubicBezTo>
                    <a:cubicBezTo>
                      <a:pt x="13" y="35"/>
                      <a:pt x="4" y="39"/>
                      <a:pt x="0" y="33"/>
                    </a:cubicBezTo>
                    <a:cubicBezTo>
                      <a:pt x="4" y="32"/>
                      <a:pt x="7" y="29"/>
                      <a:pt x="11" y="27"/>
                    </a:cubicBezTo>
                    <a:cubicBezTo>
                      <a:pt x="15" y="25"/>
                      <a:pt x="19" y="23"/>
                      <a:pt x="22" y="20"/>
                    </a:cubicBezTo>
                    <a:cubicBezTo>
                      <a:pt x="29" y="14"/>
                      <a:pt x="34" y="7"/>
                      <a:pt x="41" y="1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3" name="Freeform 873">
                <a:extLst>
                  <a:ext uri="{FF2B5EF4-FFF2-40B4-BE49-F238E27FC236}">
                    <a16:creationId xmlns:a16="http://schemas.microsoft.com/office/drawing/2014/main" id="{E50B2AD8-C63C-4995-A56F-BE7272170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2467"/>
                <a:ext cx="241" cy="243"/>
              </a:xfrm>
              <a:custGeom>
                <a:avLst/>
                <a:gdLst>
                  <a:gd name="T0" fmla="*/ 1031 w 104"/>
                  <a:gd name="T1" fmla="*/ 1495 h 98"/>
                  <a:gd name="T2" fmla="*/ 1059 w 104"/>
                  <a:gd name="T3" fmla="*/ 1451 h 98"/>
                  <a:gd name="T4" fmla="*/ 1085 w 104"/>
                  <a:gd name="T5" fmla="*/ 1421 h 98"/>
                  <a:gd name="T6" fmla="*/ 1085 w 104"/>
                  <a:gd name="T7" fmla="*/ 1341 h 98"/>
                  <a:gd name="T8" fmla="*/ 1010 w 104"/>
                  <a:gd name="T9" fmla="*/ 855 h 98"/>
                  <a:gd name="T10" fmla="*/ 1068 w 104"/>
                  <a:gd name="T11" fmla="*/ 536 h 98"/>
                  <a:gd name="T12" fmla="*/ 1293 w 104"/>
                  <a:gd name="T13" fmla="*/ 183 h 98"/>
                  <a:gd name="T14" fmla="*/ 1219 w 104"/>
                  <a:gd name="T15" fmla="*/ 42 h 98"/>
                  <a:gd name="T16" fmla="*/ 1207 w 104"/>
                  <a:gd name="T17" fmla="*/ 0 h 98"/>
                  <a:gd name="T18" fmla="*/ 1085 w 104"/>
                  <a:gd name="T19" fmla="*/ 30 h 98"/>
                  <a:gd name="T20" fmla="*/ 1059 w 104"/>
                  <a:gd name="T21" fmla="*/ 74 h 98"/>
                  <a:gd name="T22" fmla="*/ 1047 w 104"/>
                  <a:gd name="T23" fmla="*/ 92 h 98"/>
                  <a:gd name="T24" fmla="*/ 823 w 104"/>
                  <a:gd name="T25" fmla="*/ 516 h 98"/>
                  <a:gd name="T26" fmla="*/ 322 w 104"/>
                  <a:gd name="T27" fmla="*/ 669 h 98"/>
                  <a:gd name="T28" fmla="*/ 0 w 104"/>
                  <a:gd name="T29" fmla="*/ 719 h 98"/>
                  <a:gd name="T30" fmla="*/ 0 w 104"/>
                  <a:gd name="T31" fmla="*/ 719 h 98"/>
                  <a:gd name="T32" fmla="*/ 49 w 104"/>
                  <a:gd name="T33" fmla="*/ 702 h 98"/>
                  <a:gd name="T34" fmla="*/ 424 w 104"/>
                  <a:gd name="T35" fmla="*/ 793 h 98"/>
                  <a:gd name="T36" fmla="*/ 575 w 104"/>
                  <a:gd name="T37" fmla="*/ 915 h 98"/>
                  <a:gd name="T38" fmla="*/ 698 w 104"/>
                  <a:gd name="T39" fmla="*/ 1009 h 98"/>
                  <a:gd name="T40" fmla="*/ 897 w 104"/>
                  <a:gd name="T41" fmla="*/ 1341 h 98"/>
                  <a:gd name="T42" fmla="*/ 897 w 104"/>
                  <a:gd name="T43" fmla="*/ 1341 h 98"/>
                  <a:gd name="T44" fmla="*/ 971 w 104"/>
                  <a:gd name="T45" fmla="*/ 1433 h 98"/>
                  <a:gd name="T46" fmla="*/ 994 w 104"/>
                  <a:gd name="T47" fmla="*/ 1451 h 98"/>
                  <a:gd name="T48" fmla="*/ 1031 w 104"/>
                  <a:gd name="T49" fmla="*/ 1495 h 9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4" h="98">
                    <a:moveTo>
                      <a:pt x="83" y="98"/>
                    </a:moveTo>
                    <a:cubicBezTo>
                      <a:pt x="85" y="95"/>
                      <a:pt x="85" y="95"/>
                      <a:pt x="85" y="95"/>
                    </a:cubicBezTo>
                    <a:cubicBezTo>
                      <a:pt x="86" y="95"/>
                      <a:pt x="87" y="94"/>
                      <a:pt x="87" y="93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3" y="77"/>
                      <a:pt x="78" y="65"/>
                      <a:pt x="81" y="56"/>
                    </a:cubicBezTo>
                    <a:cubicBezTo>
                      <a:pt x="84" y="48"/>
                      <a:pt x="84" y="46"/>
                      <a:pt x="86" y="35"/>
                    </a:cubicBezTo>
                    <a:cubicBezTo>
                      <a:pt x="88" y="23"/>
                      <a:pt x="98" y="18"/>
                      <a:pt x="104" y="12"/>
                    </a:cubicBezTo>
                    <a:cubicBezTo>
                      <a:pt x="100" y="9"/>
                      <a:pt x="98" y="8"/>
                      <a:pt x="98" y="3"/>
                    </a:cubicBezTo>
                    <a:cubicBezTo>
                      <a:pt x="97" y="3"/>
                      <a:pt x="98" y="0"/>
                      <a:pt x="97" y="0"/>
                    </a:cubicBezTo>
                    <a:cubicBezTo>
                      <a:pt x="96" y="0"/>
                      <a:pt x="90" y="1"/>
                      <a:pt x="87" y="2"/>
                    </a:cubicBezTo>
                    <a:cubicBezTo>
                      <a:pt x="85" y="2"/>
                      <a:pt x="86" y="5"/>
                      <a:pt x="85" y="5"/>
                    </a:cubicBezTo>
                    <a:cubicBezTo>
                      <a:pt x="85" y="5"/>
                      <a:pt x="84" y="6"/>
                      <a:pt x="84" y="6"/>
                    </a:cubicBezTo>
                    <a:cubicBezTo>
                      <a:pt x="74" y="13"/>
                      <a:pt x="73" y="29"/>
                      <a:pt x="66" y="34"/>
                    </a:cubicBezTo>
                    <a:cubicBezTo>
                      <a:pt x="58" y="39"/>
                      <a:pt x="54" y="48"/>
                      <a:pt x="26" y="44"/>
                    </a:cubicBezTo>
                    <a:cubicBezTo>
                      <a:pt x="18" y="42"/>
                      <a:pt x="9" y="44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46"/>
                      <a:pt x="2" y="46"/>
                      <a:pt x="4" y="46"/>
                    </a:cubicBezTo>
                    <a:cubicBezTo>
                      <a:pt x="27" y="47"/>
                      <a:pt x="27" y="50"/>
                      <a:pt x="34" y="52"/>
                    </a:cubicBezTo>
                    <a:cubicBezTo>
                      <a:pt x="41" y="54"/>
                      <a:pt x="44" y="55"/>
                      <a:pt x="46" y="60"/>
                    </a:cubicBezTo>
                    <a:cubicBezTo>
                      <a:pt x="49" y="65"/>
                      <a:pt x="50" y="65"/>
                      <a:pt x="56" y="66"/>
                    </a:cubicBezTo>
                    <a:cubicBezTo>
                      <a:pt x="62" y="68"/>
                      <a:pt x="70" y="79"/>
                      <a:pt x="72" y="88"/>
                    </a:cubicBezTo>
                    <a:cubicBezTo>
                      <a:pt x="72" y="88"/>
                      <a:pt x="72" y="88"/>
                      <a:pt x="72" y="88"/>
                    </a:cubicBezTo>
                    <a:cubicBezTo>
                      <a:pt x="73" y="90"/>
                      <a:pt x="75" y="92"/>
                      <a:pt x="78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5"/>
                      <a:pt x="82" y="96"/>
                      <a:pt x="83" y="98"/>
                    </a:cubicBezTo>
                    <a:close/>
                  </a:path>
                </a:pathLst>
              </a:custGeom>
              <a:solidFill>
                <a:srgbClr val="867C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4" name="Freeform 874">
                <a:extLst>
                  <a:ext uri="{FF2B5EF4-FFF2-40B4-BE49-F238E27FC236}">
                    <a16:creationId xmlns:a16="http://schemas.microsoft.com/office/drawing/2014/main" id="{6F6538D5-4B34-443A-AF17-490CB2876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552"/>
                <a:ext cx="65" cy="101"/>
              </a:xfrm>
              <a:custGeom>
                <a:avLst/>
                <a:gdLst>
                  <a:gd name="T0" fmla="*/ 0 w 28"/>
                  <a:gd name="T1" fmla="*/ 236 h 41"/>
                  <a:gd name="T2" fmla="*/ 351 w 28"/>
                  <a:gd name="T3" fmla="*/ 0 h 41"/>
                  <a:gd name="T4" fmla="*/ 274 w 28"/>
                  <a:gd name="T5" fmla="*/ 613 h 41"/>
                  <a:gd name="T6" fmla="*/ 12 w 28"/>
                  <a:gd name="T7" fmla="*/ 286 h 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41">
                    <a:moveTo>
                      <a:pt x="0" y="16"/>
                    </a:moveTo>
                    <a:cubicBezTo>
                      <a:pt x="11" y="19"/>
                      <a:pt x="20" y="4"/>
                      <a:pt x="28" y="0"/>
                    </a:cubicBezTo>
                    <a:cubicBezTo>
                      <a:pt x="19" y="10"/>
                      <a:pt x="18" y="28"/>
                      <a:pt x="22" y="41"/>
                    </a:cubicBezTo>
                    <a:cubicBezTo>
                      <a:pt x="17" y="30"/>
                      <a:pt x="9" y="25"/>
                      <a:pt x="1" y="19"/>
                    </a:cubicBezTo>
                  </a:path>
                </a:pathLst>
              </a:custGeom>
              <a:solidFill>
                <a:srgbClr val="AFA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5" name="Freeform 875">
                <a:extLst>
                  <a:ext uri="{FF2B5EF4-FFF2-40B4-BE49-F238E27FC236}">
                    <a16:creationId xmlns:a16="http://schemas.microsoft.com/office/drawing/2014/main" id="{E9AB8A73-FC14-442E-992D-870613030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2878"/>
                <a:ext cx="241" cy="91"/>
              </a:xfrm>
              <a:custGeom>
                <a:avLst/>
                <a:gdLst>
                  <a:gd name="T0" fmla="*/ 1145 w 104"/>
                  <a:gd name="T1" fmla="*/ 236 h 37"/>
                  <a:gd name="T2" fmla="*/ 1133 w 104"/>
                  <a:gd name="T3" fmla="*/ 539 h 37"/>
                  <a:gd name="T4" fmla="*/ 746 w 104"/>
                  <a:gd name="T5" fmla="*/ 460 h 37"/>
                  <a:gd name="T6" fmla="*/ 225 w 104"/>
                  <a:gd name="T7" fmla="*/ 0 h 37"/>
                  <a:gd name="T8" fmla="*/ 301 w 104"/>
                  <a:gd name="T9" fmla="*/ 298 h 37"/>
                  <a:gd name="T10" fmla="*/ 436 w 104"/>
                  <a:gd name="T11" fmla="*/ 133 h 37"/>
                  <a:gd name="T12" fmla="*/ 558 w 104"/>
                  <a:gd name="T13" fmla="*/ 327 h 37"/>
                  <a:gd name="T14" fmla="*/ 681 w 104"/>
                  <a:gd name="T15" fmla="*/ 207 h 37"/>
                  <a:gd name="T16" fmla="*/ 971 w 104"/>
                  <a:gd name="T17" fmla="*/ 357 h 37"/>
                  <a:gd name="T18" fmla="*/ 1105 w 104"/>
                  <a:gd name="T19" fmla="*/ 253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37">
                    <a:moveTo>
                      <a:pt x="92" y="16"/>
                    </a:moveTo>
                    <a:cubicBezTo>
                      <a:pt x="98" y="22"/>
                      <a:pt x="104" y="34"/>
                      <a:pt x="91" y="36"/>
                    </a:cubicBezTo>
                    <a:cubicBezTo>
                      <a:pt x="82" y="37"/>
                      <a:pt x="69" y="33"/>
                      <a:pt x="60" y="31"/>
                    </a:cubicBezTo>
                    <a:cubicBezTo>
                      <a:pt x="45" y="28"/>
                      <a:pt x="0" y="30"/>
                      <a:pt x="18" y="0"/>
                    </a:cubicBezTo>
                    <a:cubicBezTo>
                      <a:pt x="18" y="6"/>
                      <a:pt x="16" y="19"/>
                      <a:pt x="24" y="20"/>
                    </a:cubicBezTo>
                    <a:cubicBezTo>
                      <a:pt x="30" y="20"/>
                      <a:pt x="31" y="13"/>
                      <a:pt x="35" y="9"/>
                    </a:cubicBezTo>
                    <a:cubicBezTo>
                      <a:pt x="40" y="11"/>
                      <a:pt x="41" y="21"/>
                      <a:pt x="45" y="22"/>
                    </a:cubicBezTo>
                    <a:cubicBezTo>
                      <a:pt x="51" y="24"/>
                      <a:pt x="52" y="17"/>
                      <a:pt x="55" y="14"/>
                    </a:cubicBezTo>
                    <a:cubicBezTo>
                      <a:pt x="64" y="23"/>
                      <a:pt x="64" y="30"/>
                      <a:pt x="78" y="24"/>
                    </a:cubicBezTo>
                    <a:cubicBezTo>
                      <a:pt x="81" y="22"/>
                      <a:pt x="85" y="20"/>
                      <a:pt x="89" y="17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6" name="Freeform 876">
                <a:extLst>
                  <a:ext uri="{FF2B5EF4-FFF2-40B4-BE49-F238E27FC236}">
                    <a16:creationId xmlns:a16="http://schemas.microsoft.com/office/drawing/2014/main" id="{0EF5364B-2A95-4F70-9434-C6501C1A8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5" y="2613"/>
                <a:ext cx="120" cy="225"/>
              </a:xfrm>
              <a:custGeom>
                <a:avLst/>
                <a:gdLst>
                  <a:gd name="T0" fmla="*/ 0 w 52"/>
                  <a:gd name="T1" fmla="*/ 0 h 91"/>
                  <a:gd name="T2" fmla="*/ 318 w 52"/>
                  <a:gd name="T3" fmla="*/ 195 h 91"/>
                  <a:gd name="T4" fmla="*/ 443 w 52"/>
                  <a:gd name="T5" fmla="*/ 710 h 91"/>
                  <a:gd name="T6" fmla="*/ 639 w 52"/>
                  <a:gd name="T7" fmla="*/ 1345 h 91"/>
                  <a:gd name="T8" fmla="*/ 282 w 52"/>
                  <a:gd name="T9" fmla="*/ 1375 h 91"/>
                  <a:gd name="T10" fmla="*/ 245 w 52"/>
                  <a:gd name="T11" fmla="*/ 967 h 91"/>
                  <a:gd name="T12" fmla="*/ 196 w 52"/>
                  <a:gd name="T13" fmla="*/ 648 h 91"/>
                  <a:gd name="T14" fmla="*/ 256 w 52"/>
                  <a:gd name="T15" fmla="*/ 225 h 91"/>
                  <a:gd name="T16" fmla="*/ 12 w 52"/>
                  <a:gd name="T17" fmla="*/ 12 h 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2" h="91">
                    <a:moveTo>
                      <a:pt x="0" y="0"/>
                    </a:moveTo>
                    <a:cubicBezTo>
                      <a:pt x="12" y="3"/>
                      <a:pt x="19" y="9"/>
                      <a:pt x="26" y="13"/>
                    </a:cubicBezTo>
                    <a:cubicBezTo>
                      <a:pt x="36" y="19"/>
                      <a:pt x="37" y="37"/>
                      <a:pt x="36" y="47"/>
                    </a:cubicBezTo>
                    <a:cubicBezTo>
                      <a:pt x="34" y="67"/>
                      <a:pt x="31" y="83"/>
                      <a:pt x="52" y="89"/>
                    </a:cubicBezTo>
                    <a:cubicBezTo>
                      <a:pt x="44" y="90"/>
                      <a:pt x="29" y="83"/>
                      <a:pt x="23" y="91"/>
                    </a:cubicBezTo>
                    <a:cubicBezTo>
                      <a:pt x="27" y="86"/>
                      <a:pt x="35" y="57"/>
                      <a:pt x="20" y="64"/>
                    </a:cubicBezTo>
                    <a:cubicBezTo>
                      <a:pt x="26" y="58"/>
                      <a:pt x="34" y="32"/>
                      <a:pt x="16" y="43"/>
                    </a:cubicBezTo>
                    <a:cubicBezTo>
                      <a:pt x="24" y="37"/>
                      <a:pt x="26" y="20"/>
                      <a:pt x="21" y="15"/>
                    </a:cubicBezTo>
                    <a:cubicBezTo>
                      <a:pt x="16" y="11"/>
                      <a:pt x="7" y="2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7" name="Freeform 877">
                <a:extLst>
                  <a:ext uri="{FF2B5EF4-FFF2-40B4-BE49-F238E27FC236}">
                    <a16:creationId xmlns:a16="http://schemas.microsoft.com/office/drawing/2014/main" id="{23D699A7-E14A-4EF8-8DA3-317492C76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2655"/>
                <a:ext cx="119" cy="38"/>
              </a:xfrm>
              <a:custGeom>
                <a:avLst/>
                <a:gdLst>
                  <a:gd name="T0" fmla="*/ 649 w 51"/>
                  <a:gd name="T1" fmla="*/ 180 h 15"/>
                  <a:gd name="T2" fmla="*/ 457 w 51"/>
                  <a:gd name="T3" fmla="*/ 213 h 15"/>
                  <a:gd name="T4" fmla="*/ 315 w 51"/>
                  <a:gd name="T5" fmla="*/ 243 h 15"/>
                  <a:gd name="T6" fmla="*/ 77 w 51"/>
                  <a:gd name="T7" fmla="*/ 96 h 15"/>
                  <a:gd name="T8" fmla="*/ 163 w 51"/>
                  <a:gd name="T9" fmla="*/ 63 h 15"/>
                  <a:gd name="T10" fmla="*/ 306 w 51"/>
                  <a:gd name="T11" fmla="*/ 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" h="15">
                    <a:moveTo>
                      <a:pt x="51" y="11"/>
                    </a:moveTo>
                    <a:cubicBezTo>
                      <a:pt x="46" y="11"/>
                      <a:pt x="41" y="11"/>
                      <a:pt x="36" y="13"/>
                    </a:cubicBezTo>
                    <a:cubicBezTo>
                      <a:pt x="32" y="14"/>
                      <a:pt x="29" y="15"/>
                      <a:pt x="25" y="15"/>
                    </a:cubicBezTo>
                    <a:cubicBezTo>
                      <a:pt x="21" y="15"/>
                      <a:pt x="0" y="12"/>
                      <a:pt x="6" y="6"/>
                    </a:cubicBezTo>
                    <a:cubicBezTo>
                      <a:pt x="10" y="7"/>
                      <a:pt x="9" y="6"/>
                      <a:pt x="13" y="4"/>
                    </a:cubicBezTo>
                    <a:cubicBezTo>
                      <a:pt x="17" y="3"/>
                      <a:pt x="20" y="1"/>
                      <a:pt x="24" y="0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8" name="Freeform 878">
                <a:extLst>
                  <a:ext uri="{FF2B5EF4-FFF2-40B4-BE49-F238E27FC236}">
                    <a16:creationId xmlns:a16="http://schemas.microsoft.com/office/drawing/2014/main" id="{D09ECD75-0016-48D5-9547-15AB1B366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2638"/>
                <a:ext cx="54" cy="116"/>
              </a:xfrm>
              <a:custGeom>
                <a:avLst/>
                <a:gdLst>
                  <a:gd name="T0" fmla="*/ 89 w 23"/>
                  <a:gd name="T1" fmla="*/ 0 h 47"/>
                  <a:gd name="T2" fmla="*/ 181 w 23"/>
                  <a:gd name="T3" fmla="*/ 469 h 47"/>
                  <a:gd name="T4" fmla="*/ 298 w 23"/>
                  <a:gd name="T5" fmla="*/ 706 h 47"/>
                  <a:gd name="T6" fmla="*/ 143 w 23"/>
                  <a:gd name="T7" fmla="*/ 543 h 47"/>
                  <a:gd name="T8" fmla="*/ 0 w 23"/>
                  <a:gd name="T9" fmla="*/ 36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47">
                    <a:moveTo>
                      <a:pt x="7" y="0"/>
                    </a:moveTo>
                    <a:cubicBezTo>
                      <a:pt x="4" y="21"/>
                      <a:pt x="11" y="27"/>
                      <a:pt x="14" y="31"/>
                    </a:cubicBezTo>
                    <a:cubicBezTo>
                      <a:pt x="18" y="35"/>
                      <a:pt x="22" y="42"/>
                      <a:pt x="23" y="47"/>
                    </a:cubicBezTo>
                    <a:cubicBezTo>
                      <a:pt x="19" y="44"/>
                      <a:pt x="15" y="40"/>
                      <a:pt x="11" y="36"/>
                    </a:cubicBezTo>
                    <a:cubicBezTo>
                      <a:pt x="8" y="33"/>
                      <a:pt x="3" y="28"/>
                      <a:pt x="0" y="2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09" name="Freeform 879">
                <a:extLst>
                  <a:ext uri="{FF2B5EF4-FFF2-40B4-BE49-F238E27FC236}">
                    <a16:creationId xmlns:a16="http://schemas.microsoft.com/office/drawing/2014/main" id="{FCC30A44-D046-44AC-8829-477E30210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7" y="2425"/>
                <a:ext cx="753" cy="490"/>
              </a:xfrm>
              <a:custGeom>
                <a:avLst/>
                <a:gdLst>
                  <a:gd name="T0" fmla="*/ 0 w 325"/>
                  <a:gd name="T1" fmla="*/ 2151 h 198"/>
                  <a:gd name="T2" fmla="*/ 971 w 325"/>
                  <a:gd name="T3" fmla="*/ 2579 h 198"/>
                  <a:gd name="T4" fmla="*/ 1928 w 325"/>
                  <a:gd name="T5" fmla="*/ 1458 h 198"/>
                  <a:gd name="T6" fmla="*/ 2410 w 325"/>
                  <a:gd name="T7" fmla="*/ 997 h 198"/>
                  <a:gd name="T8" fmla="*/ 2653 w 325"/>
                  <a:gd name="T9" fmla="*/ 881 h 198"/>
                  <a:gd name="T10" fmla="*/ 3012 w 325"/>
                  <a:gd name="T11" fmla="*/ 834 h 198"/>
                  <a:gd name="T12" fmla="*/ 3334 w 325"/>
                  <a:gd name="T13" fmla="*/ 772 h 198"/>
                  <a:gd name="T14" fmla="*/ 3721 w 325"/>
                  <a:gd name="T15" fmla="*/ 789 h 198"/>
                  <a:gd name="T16" fmla="*/ 3957 w 325"/>
                  <a:gd name="T17" fmla="*/ 287 h 198"/>
                  <a:gd name="T18" fmla="*/ 3767 w 325"/>
                  <a:gd name="T19" fmla="*/ 183 h 198"/>
                  <a:gd name="T20" fmla="*/ 3086 w 325"/>
                  <a:gd name="T21" fmla="*/ 121 h 198"/>
                  <a:gd name="T22" fmla="*/ 2861 w 325"/>
                  <a:gd name="T23" fmla="*/ 710 h 198"/>
                  <a:gd name="T24" fmla="*/ 2352 w 325"/>
                  <a:gd name="T25" fmla="*/ 577 h 198"/>
                  <a:gd name="T26" fmla="*/ 2141 w 325"/>
                  <a:gd name="T27" fmla="*/ 1059 h 198"/>
                  <a:gd name="T28" fmla="*/ 1615 w 325"/>
                  <a:gd name="T29" fmla="*/ 1091 h 198"/>
                  <a:gd name="T30" fmla="*/ 1031 w 325"/>
                  <a:gd name="T31" fmla="*/ 2118 h 198"/>
                  <a:gd name="T32" fmla="*/ 558 w 325"/>
                  <a:gd name="T33" fmla="*/ 2383 h 198"/>
                  <a:gd name="T34" fmla="*/ 114 w 325"/>
                  <a:gd name="T35" fmla="*/ 2168 h 1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5" h="198">
                    <a:moveTo>
                      <a:pt x="0" y="142"/>
                    </a:moveTo>
                    <a:cubicBezTo>
                      <a:pt x="24" y="150"/>
                      <a:pt x="55" y="198"/>
                      <a:pt x="78" y="170"/>
                    </a:cubicBezTo>
                    <a:cubicBezTo>
                      <a:pt x="100" y="143"/>
                      <a:pt x="126" y="115"/>
                      <a:pt x="155" y="96"/>
                    </a:cubicBezTo>
                    <a:cubicBezTo>
                      <a:pt x="169" y="86"/>
                      <a:pt x="184" y="80"/>
                      <a:pt x="194" y="66"/>
                    </a:cubicBezTo>
                    <a:cubicBezTo>
                      <a:pt x="200" y="56"/>
                      <a:pt x="200" y="56"/>
                      <a:pt x="213" y="58"/>
                    </a:cubicBezTo>
                    <a:cubicBezTo>
                      <a:pt x="224" y="59"/>
                      <a:pt x="230" y="58"/>
                      <a:pt x="242" y="55"/>
                    </a:cubicBezTo>
                    <a:cubicBezTo>
                      <a:pt x="250" y="52"/>
                      <a:pt x="259" y="52"/>
                      <a:pt x="268" y="51"/>
                    </a:cubicBezTo>
                    <a:cubicBezTo>
                      <a:pt x="277" y="50"/>
                      <a:pt x="291" y="53"/>
                      <a:pt x="299" y="52"/>
                    </a:cubicBezTo>
                    <a:cubicBezTo>
                      <a:pt x="311" y="51"/>
                      <a:pt x="325" y="32"/>
                      <a:pt x="318" y="19"/>
                    </a:cubicBezTo>
                    <a:cubicBezTo>
                      <a:pt x="307" y="35"/>
                      <a:pt x="314" y="30"/>
                      <a:pt x="303" y="12"/>
                    </a:cubicBezTo>
                    <a:cubicBezTo>
                      <a:pt x="295" y="0"/>
                      <a:pt x="261" y="13"/>
                      <a:pt x="248" y="8"/>
                    </a:cubicBezTo>
                    <a:cubicBezTo>
                      <a:pt x="252" y="30"/>
                      <a:pt x="251" y="41"/>
                      <a:pt x="230" y="47"/>
                    </a:cubicBezTo>
                    <a:cubicBezTo>
                      <a:pt x="216" y="50"/>
                      <a:pt x="199" y="49"/>
                      <a:pt x="189" y="38"/>
                    </a:cubicBezTo>
                    <a:cubicBezTo>
                      <a:pt x="184" y="52"/>
                      <a:pt x="190" y="62"/>
                      <a:pt x="172" y="70"/>
                    </a:cubicBezTo>
                    <a:cubicBezTo>
                      <a:pt x="159" y="76"/>
                      <a:pt x="144" y="77"/>
                      <a:pt x="130" y="72"/>
                    </a:cubicBezTo>
                    <a:cubicBezTo>
                      <a:pt x="151" y="99"/>
                      <a:pt x="95" y="122"/>
                      <a:pt x="83" y="140"/>
                    </a:cubicBezTo>
                    <a:cubicBezTo>
                      <a:pt x="74" y="155"/>
                      <a:pt x="64" y="163"/>
                      <a:pt x="45" y="157"/>
                    </a:cubicBezTo>
                    <a:cubicBezTo>
                      <a:pt x="37" y="154"/>
                      <a:pt x="14" y="152"/>
                      <a:pt x="9" y="143"/>
                    </a:cubicBezTo>
                  </a:path>
                </a:pathLst>
              </a:custGeom>
              <a:solidFill>
                <a:srgbClr val="D7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0" name="Freeform 880">
                <a:extLst>
                  <a:ext uri="{FF2B5EF4-FFF2-40B4-BE49-F238E27FC236}">
                    <a16:creationId xmlns:a16="http://schemas.microsoft.com/office/drawing/2014/main" id="{40C07D36-7BB5-43C9-A3B9-49EBE0FDF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" y="2369"/>
                <a:ext cx="204" cy="180"/>
              </a:xfrm>
              <a:custGeom>
                <a:avLst/>
                <a:gdLst>
                  <a:gd name="T0" fmla="*/ 12 w 88"/>
                  <a:gd name="T1" fmla="*/ 0 h 73"/>
                  <a:gd name="T2" fmla="*/ 501 w 88"/>
                  <a:gd name="T3" fmla="*/ 572 h 73"/>
                  <a:gd name="T4" fmla="*/ 784 w 88"/>
                  <a:gd name="T5" fmla="*/ 1095 h 73"/>
                  <a:gd name="T6" fmla="*/ 1085 w 88"/>
                  <a:gd name="T7" fmla="*/ 644 h 73"/>
                  <a:gd name="T8" fmla="*/ 1032 w 88"/>
                  <a:gd name="T9" fmla="*/ 510 h 73"/>
                  <a:gd name="T10" fmla="*/ 925 w 88"/>
                  <a:gd name="T11" fmla="*/ 419 h 73"/>
                  <a:gd name="T12" fmla="*/ 721 w 88"/>
                  <a:gd name="T13" fmla="*/ 212 h 73"/>
                  <a:gd name="T14" fmla="*/ 436 w 88"/>
                  <a:gd name="T15" fmla="*/ 328 h 73"/>
                  <a:gd name="T16" fmla="*/ 74 w 88"/>
                  <a:gd name="T17" fmla="*/ 62 h 7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73">
                    <a:moveTo>
                      <a:pt x="1" y="0"/>
                    </a:moveTo>
                    <a:cubicBezTo>
                      <a:pt x="0" y="23"/>
                      <a:pt x="20" y="38"/>
                      <a:pt x="40" y="38"/>
                    </a:cubicBezTo>
                    <a:cubicBezTo>
                      <a:pt x="58" y="39"/>
                      <a:pt x="80" y="53"/>
                      <a:pt x="63" y="73"/>
                    </a:cubicBezTo>
                    <a:cubicBezTo>
                      <a:pt x="73" y="71"/>
                      <a:pt x="87" y="52"/>
                      <a:pt x="87" y="43"/>
                    </a:cubicBezTo>
                    <a:cubicBezTo>
                      <a:pt x="88" y="38"/>
                      <a:pt x="86" y="36"/>
                      <a:pt x="83" y="34"/>
                    </a:cubicBezTo>
                    <a:cubicBezTo>
                      <a:pt x="80" y="31"/>
                      <a:pt x="77" y="29"/>
                      <a:pt x="74" y="28"/>
                    </a:cubicBezTo>
                    <a:cubicBezTo>
                      <a:pt x="66" y="24"/>
                      <a:pt x="64" y="19"/>
                      <a:pt x="58" y="14"/>
                    </a:cubicBezTo>
                    <a:cubicBezTo>
                      <a:pt x="53" y="19"/>
                      <a:pt x="45" y="23"/>
                      <a:pt x="35" y="22"/>
                    </a:cubicBezTo>
                    <a:cubicBezTo>
                      <a:pt x="22" y="21"/>
                      <a:pt x="8" y="13"/>
                      <a:pt x="6" y="4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1" name="Freeform 881">
                <a:extLst>
                  <a:ext uri="{FF2B5EF4-FFF2-40B4-BE49-F238E27FC236}">
                    <a16:creationId xmlns:a16="http://schemas.microsoft.com/office/drawing/2014/main" id="{C2A9121E-B81D-4A4C-B1DF-EC6389F49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460"/>
                <a:ext cx="14" cy="12"/>
              </a:xfrm>
              <a:custGeom>
                <a:avLst/>
                <a:gdLst>
                  <a:gd name="T0" fmla="*/ 0 w 6"/>
                  <a:gd name="T1" fmla="*/ 12 h 5"/>
                  <a:gd name="T2" fmla="*/ 77 w 6"/>
                  <a:gd name="T3" fmla="*/ 0 h 5"/>
                  <a:gd name="T4" fmla="*/ 12 w 6"/>
                  <a:gd name="T5" fmla="*/ 7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2" y="1"/>
                      <a:pt x="4" y="1"/>
                      <a:pt x="6" y="0"/>
                    </a:cubicBezTo>
                    <a:cubicBezTo>
                      <a:pt x="4" y="2"/>
                      <a:pt x="3" y="4"/>
                      <a:pt x="1" y="5"/>
                    </a:cubicBezTo>
                  </a:path>
                </a:pathLst>
              </a:custGeom>
              <a:solidFill>
                <a:srgbClr val="B8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2" name="Freeform 882">
                <a:extLst>
                  <a:ext uri="{FF2B5EF4-FFF2-40B4-BE49-F238E27FC236}">
                    <a16:creationId xmlns:a16="http://schemas.microsoft.com/office/drawing/2014/main" id="{16630F8C-F870-440C-9E88-5EBE7E69D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84"/>
                <a:ext cx="134" cy="208"/>
              </a:xfrm>
              <a:custGeom>
                <a:avLst/>
                <a:gdLst>
                  <a:gd name="T0" fmla="*/ 0 w 58"/>
                  <a:gd name="T1" fmla="*/ 0 h 84"/>
                  <a:gd name="T2" fmla="*/ 705 w 58"/>
                  <a:gd name="T3" fmla="*/ 1184 h 84"/>
                  <a:gd name="T4" fmla="*/ 652 w 58"/>
                  <a:gd name="T5" fmla="*/ 1275 h 84"/>
                  <a:gd name="T6" fmla="*/ 640 w 58"/>
                  <a:gd name="T7" fmla="*/ 943 h 84"/>
                  <a:gd name="T8" fmla="*/ 0 w 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8" h="84">
                    <a:moveTo>
                      <a:pt x="0" y="0"/>
                    </a:moveTo>
                    <a:cubicBezTo>
                      <a:pt x="17" y="8"/>
                      <a:pt x="58" y="37"/>
                      <a:pt x="57" y="78"/>
                    </a:cubicBezTo>
                    <a:cubicBezTo>
                      <a:pt x="57" y="84"/>
                      <a:pt x="54" y="84"/>
                      <a:pt x="53" y="84"/>
                    </a:cubicBezTo>
                    <a:cubicBezTo>
                      <a:pt x="55" y="83"/>
                      <a:pt x="54" y="71"/>
                      <a:pt x="52" y="62"/>
                    </a:cubicBezTo>
                    <a:cubicBezTo>
                      <a:pt x="49" y="54"/>
                      <a:pt x="38" y="20"/>
                      <a:pt x="0" y="0"/>
                    </a:cubicBezTo>
                    <a:close/>
                  </a:path>
                </a:pathLst>
              </a:custGeom>
              <a:solidFill>
                <a:srgbClr val="F7E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3" name="Freeform 883">
                <a:extLst>
                  <a:ext uri="{FF2B5EF4-FFF2-40B4-BE49-F238E27FC236}">
                    <a16:creationId xmlns:a16="http://schemas.microsoft.com/office/drawing/2014/main" id="{64C9415A-1B64-4DB7-A7F2-228DE6367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2" y="2062"/>
                <a:ext cx="148" cy="77"/>
              </a:xfrm>
              <a:custGeom>
                <a:avLst/>
                <a:gdLst>
                  <a:gd name="T0" fmla="*/ 423 w 64"/>
                  <a:gd name="T1" fmla="*/ 12 h 31"/>
                  <a:gd name="T2" fmla="*/ 0 w 64"/>
                  <a:gd name="T3" fmla="*/ 186 h 31"/>
                  <a:gd name="T4" fmla="*/ 791 w 64"/>
                  <a:gd name="T5" fmla="*/ 474 h 31"/>
                  <a:gd name="T6" fmla="*/ 423 w 64"/>
                  <a:gd name="T7" fmla="*/ 12 h 3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" h="31">
                    <a:moveTo>
                      <a:pt x="34" y="1"/>
                    </a:moveTo>
                    <a:cubicBezTo>
                      <a:pt x="29" y="0"/>
                      <a:pt x="0" y="12"/>
                      <a:pt x="0" y="12"/>
                    </a:cubicBezTo>
                    <a:cubicBezTo>
                      <a:pt x="11" y="11"/>
                      <a:pt x="36" y="10"/>
                      <a:pt x="64" y="31"/>
                    </a:cubicBezTo>
                    <a:cubicBezTo>
                      <a:pt x="58" y="24"/>
                      <a:pt x="19" y="7"/>
                      <a:pt x="34" y="1"/>
                    </a:cubicBezTo>
                    <a:close/>
                  </a:path>
                </a:pathLst>
              </a:custGeom>
              <a:solidFill>
                <a:srgbClr val="C3B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4" name="Freeform 884">
                <a:extLst>
                  <a:ext uri="{FF2B5EF4-FFF2-40B4-BE49-F238E27FC236}">
                    <a16:creationId xmlns:a16="http://schemas.microsoft.com/office/drawing/2014/main" id="{78D90893-3E07-4F77-81A8-05B94610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2547"/>
                <a:ext cx="116" cy="123"/>
              </a:xfrm>
              <a:custGeom>
                <a:avLst/>
                <a:gdLst>
                  <a:gd name="T0" fmla="*/ 415 w 50"/>
                  <a:gd name="T1" fmla="*/ 733 h 50"/>
                  <a:gd name="T2" fmla="*/ 162 w 50"/>
                  <a:gd name="T3" fmla="*/ 539 h 50"/>
                  <a:gd name="T4" fmla="*/ 86 w 50"/>
                  <a:gd name="T5" fmla="*/ 399 h 50"/>
                  <a:gd name="T6" fmla="*/ 28 w 50"/>
                  <a:gd name="T7" fmla="*/ 376 h 50"/>
                  <a:gd name="T8" fmla="*/ 0 w 50"/>
                  <a:gd name="T9" fmla="*/ 103 h 50"/>
                  <a:gd name="T10" fmla="*/ 28 w 50"/>
                  <a:gd name="T11" fmla="*/ 42 h 50"/>
                  <a:gd name="T12" fmla="*/ 339 w 50"/>
                  <a:gd name="T13" fmla="*/ 207 h 50"/>
                  <a:gd name="T14" fmla="*/ 339 w 50"/>
                  <a:gd name="T15" fmla="*/ 194 h 50"/>
                  <a:gd name="T16" fmla="*/ 501 w 50"/>
                  <a:gd name="T17" fmla="*/ 376 h 50"/>
                  <a:gd name="T18" fmla="*/ 559 w 50"/>
                  <a:gd name="T19" fmla="*/ 460 h 50"/>
                  <a:gd name="T20" fmla="*/ 415 w 50"/>
                  <a:gd name="T21" fmla="*/ 733 h 5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" h="50">
                    <a:moveTo>
                      <a:pt x="33" y="49"/>
                    </a:moveTo>
                    <a:cubicBezTo>
                      <a:pt x="24" y="49"/>
                      <a:pt x="17" y="42"/>
                      <a:pt x="13" y="36"/>
                    </a:cubicBezTo>
                    <a:cubicBezTo>
                      <a:pt x="11" y="33"/>
                      <a:pt x="8" y="30"/>
                      <a:pt x="7" y="27"/>
                    </a:cubicBezTo>
                    <a:cubicBezTo>
                      <a:pt x="6" y="23"/>
                      <a:pt x="4" y="28"/>
                      <a:pt x="2" y="25"/>
                    </a:cubicBezTo>
                    <a:cubicBezTo>
                      <a:pt x="1" y="23"/>
                      <a:pt x="1" y="11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7" y="0"/>
                      <a:pt x="18" y="7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31" y="17"/>
                      <a:pt x="35" y="21"/>
                      <a:pt x="40" y="25"/>
                    </a:cubicBezTo>
                    <a:cubicBezTo>
                      <a:pt x="42" y="27"/>
                      <a:pt x="43" y="29"/>
                      <a:pt x="45" y="31"/>
                    </a:cubicBezTo>
                    <a:cubicBezTo>
                      <a:pt x="50" y="36"/>
                      <a:pt x="47" y="50"/>
                      <a:pt x="33" y="49"/>
                    </a:cubicBezTo>
                    <a:close/>
                  </a:path>
                </a:pathLst>
              </a:custGeom>
              <a:solidFill>
                <a:srgbClr val="FFD5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5" name="Freeform 885">
                <a:extLst>
                  <a:ext uri="{FF2B5EF4-FFF2-40B4-BE49-F238E27FC236}">
                    <a16:creationId xmlns:a16="http://schemas.microsoft.com/office/drawing/2014/main" id="{8623A2E4-E292-4676-A99E-7FC5713A4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606"/>
                <a:ext cx="58" cy="57"/>
              </a:xfrm>
              <a:custGeom>
                <a:avLst/>
                <a:gdLst>
                  <a:gd name="T0" fmla="*/ 0 w 25"/>
                  <a:gd name="T1" fmla="*/ 0 h 23"/>
                  <a:gd name="T2" fmla="*/ 313 w 25"/>
                  <a:gd name="T3" fmla="*/ 307 h 23"/>
                  <a:gd name="T4" fmla="*/ 0 w 25"/>
                  <a:gd name="T5" fmla="*/ 0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0" y="0"/>
                    </a:moveTo>
                    <a:cubicBezTo>
                      <a:pt x="7" y="17"/>
                      <a:pt x="21" y="23"/>
                      <a:pt x="25" y="20"/>
                    </a:cubicBezTo>
                    <a:cubicBezTo>
                      <a:pt x="18" y="18"/>
                      <a:pt x="4" y="7"/>
                      <a:pt x="0" y="0"/>
                    </a:cubicBezTo>
                    <a:close/>
                  </a:path>
                </a:pathLst>
              </a:custGeom>
              <a:solidFill>
                <a:srgbClr val="F9B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6" name="Freeform 886">
                <a:extLst>
                  <a:ext uri="{FF2B5EF4-FFF2-40B4-BE49-F238E27FC236}">
                    <a16:creationId xmlns:a16="http://schemas.microsoft.com/office/drawing/2014/main" id="{3067B0D8-BA12-4880-8F83-A711FD501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2561"/>
                <a:ext cx="88" cy="89"/>
              </a:xfrm>
              <a:custGeom>
                <a:avLst/>
                <a:gdLst>
                  <a:gd name="T0" fmla="*/ 435 w 38"/>
                  <a:gd name="T1" fmla="*/ 544 h 36"/>
                  <a:gd name="T2" fmla="*/ 0 w 38"/>
                  <a:gd name="T3" fmla="*/ 0 h 36"/>
                  <a:gd name="T4" fmla="*/ 435 w 38"/>
                  <a:gd name="T5" fmla="*/ 544 h 3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" h="36">
                    <a:moveTo>
                      <a:pt x="35" y="36"/>
                    </a:moveTo>
                    <a:cubicBezTo>
                      <a:pt x="38" y="28"/>
                      <a:pt x="28" y="15"/>
                      <a:pt x="0" y="0"/>
                    </a:cubicBezTo>
                    <a:cubicBezTo>
                      <a:pt x="9" y="7"/>
                      <a:pt x="37" y="27"/>
                      <a:pt x="35" y="36"/>
                    </a:cubicBezTo>
                    <a:close/>
                  </a:path>
                </a:pathLst>
              </a:custGeom>
              <a:solidFill>
                <a:srgbClr val="FFF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7" name="Freeform 887">
                <a:extLst>
                  <a:ext uri="{FF2B5EF4-FFF2-40B4-BE49-F238E27FC236}">
                    <a16:creationId xmlns:a16="http://schemas.microsoft.com/office/drawing/2014/main" id="{081835DC-F813-4387-BFDB-B7A4497AB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094"/>
                <a:ext cx="362" cy="134"/>
              </a:xfrm>
              <a:custGeom>
                <a:avLst/>
                <a:gdLst>
                  <a:gd name="T0" fmla="*/ 0 w 156"/>
                  <a:gd name="T1" fmla="*/ 826 h 54"/>
                  <a:gd name="T2" fmla="*/ 1949 w 156"/>
                  <a:gd name="T3" fmla="*/ 752 h 54"/>
                  <a:gd name="T4" fmla="*/ 0 w 156"/>
                  <a:gd name="T5" fmla="*/ 826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6" h="54">
                    <a:moveTo>
                      <a:pt x="0" y="54"/>
                    </a:moveTo>
                    <a:cubicBezTo>
                      <a:pt x="11" y="42"/>
                      <a:pt x="84" y="0"/>
                      <a:pt x="156" y="49"/>
                    </a:cubicBezTo>
                    <a:cubicBezTo>
                      <a:pt x="140" y="40"/>
                      <a:pt x="70" y="15"/>
                      <a:pt x="0" y="54"/>
                    </a:cubicBezTo>
                    <a:close/>
                  </a:path>
                </a:pathLst>
              </a:custGeom>
              <a:solidFill>
                <a:srgbClr val="ECAF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8" name="Freeform 888">
                <a:extLst>
                  <a:ext uri="{FF2B5EF4-FFF2-40B4-BE49-F238E27FC236}">
                    <a16:creationId xmlns:a16="http://schemas.microsoft.com/office/drawing/2014/main" id="{DBEC3604-ACFD-4734-A6AC-455D15BE1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44"/>
                <a:ext cx="209" cy="37"/>
              </a:xfrm>
              <a:custGeom>
                <a:avLst/>
                <a:gdLst>
                  <a:gd name="T0" fmla="*/ 1126 w 90"/>
                  <a:gd name="T1" fmla="*/ 212 h 15"/>
                  <a:gd name="T2" fmla="*/ 0 w 90"/>
                  <a:gd name="T3" fmla="*/ 224 h 15"/>
                  <a:gd name="T4" fmla="*/ 1126 w 90"/>
                  <a:gd name="T5" fmla="*/ 212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15">
                    <a:moveTo>
                      <a:pt x="90" y="14"/>
                    </a:moveTo>
                    <a:cubicBezTo>
                      <a:pt x="53" y="0"/>
                      <a:pt x="12" y="9"/>
                      <a:pt x="0" y="15"/>
                    </a:cubicBezTo>
                    <a:cubicBezTo>
                      <a:pt x="17" y="11"/>
                      <a:pt x="49" y="3"/>
                      <a:pt x="90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19" name="Freeform 889">
                <a:extLst>
                  <a:ext uri="{FF2B5EF4-FFF2-40B4-BE49-F238E27FC236}">
                    <a16:creationId xmlns:a16="http://schemas.microsoft.com/office/drawing/2014/main" id="{7E5AA2A5-ED92-4C22-B60E-06131790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433"/>
                <a:ext cx="188" cy="54"/>
              </a:xfrm>
              <a:custGeom>
                <a:avLst/>
                <a:gdLst>
                  <a:gd name="T0" fmla="*/ 0 w 81"/>
                  <a:gd name="T1" fmla="*/ 174 h 22"/>
                  <a:gd name="T2" fmla="*/ 1012 w 81"/>
                  <a:gd name="T3" fmla="*/ 0 h 22"/>
                  <a:gd name="T4" fmla="*/ 0 w 81"/>
                  <a:gd name="T5" fmla="*/ 174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1" h="22">
                    <a:moveTo>
                      <a:pt x="0" y="12"/>
                    </a:moveTo>
                    <a:cubicBezTo>
                      <a:pt x="14" y="16"/>
                      <a:pt x="60" y="22"/>
                      <a:pt x="81" y="0"/>
                    </a:cubicBezTo>
                    <a:cubicBezTo>
                      <a:pt x="68" y="7"/>
                      <a:pt x="37" y="17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0" name="Freeform 890">
                <a:extLst>
                  <a:ext uri="{FF2B5EF4-FFF2-40B4-BE49-F238E27FC236}">
                    <a16:creationId xmlns:a16="http://schemas.microsoft.com/office/drawing/2014/main" id="{CA3F4AF2-8353-473A-8F5F-E6C528DFE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2527"/>
                <a:ext cx="62" cy="57"/>
              </a:xfrm>
              <a:custGeom>
                <a:avLst/>
                <a:gdLst>
                  <a:gd name="T0" fmla="*/ 94 w 27"/>
                  <a:gd name="T1" fmla="*/ 349 h 23"/>
                  <a:gd name="T2" fmla="*/ 326 w 27"/>
                  <a:gd name="T3" fmla="*/ 136 h 23"/>
                  <a:gd name="T4" fmla="*/ 94 w 27"/>
                  <a:gd name="T5" fmla="*/ 349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23">
                    <a:moveTo>
                      <a:pt x="8" y="23"/>
                    </a:moveTo>
                    <a:cubicBezTo>
                      <a:pt x="6" y="10"/>
                      <a:pt x="10" y="1"/>
                      <a:pt x="27" y="9"/>
                    </a:cubicBezTo>
                    <a:cubicBezTo>
                      <a:pt x="15" y="1"/>
                      <a:pt x="0" y="0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1" name="Freeform 891">
                <a:extLst>
                  <a:ext uri="{FF2B5EF4-FFF2-40B4-BE49-F238E27FC236}">
                    <a16:creationId xmlns:a16="http://schemas.microsoft.com/office/drawing/2014/main" id="{8941419A-8224-46E3-B924-2FF81E983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574"/>
                <a:ext cx="54" cy="178"/>
              </a:xfrm>
              <a:custGeom>
                <a:avLst/>
                <a:gdLst>
                  <a:gd name="T0" fmla="*/ 221 w 23"/>
                  <a:gd name="T1" fmla="*/ 410 h 72"/>
                  <a:gd name="T2" fmla="*/ 298 w 23"/>
                  <a:gd name="T3" fmla="*/ 586 h 72"/>
                  <a:gd name="T4" fmla="*/ 221 w 23"/>
                  <a:gd name="T5" fmla="*/ 759 h 72"/>
                  <a:gd name="T6" fmla="*/ 249 w 23"/>
                  <a:gd name="T7" fmla="*/ 935 h 72"/>
                  <a:gd name="T8" fmla="*/ 171 w 23"/>
                  <a:gd name="T9" fmla="*/ 1088 h 72"/>
                  <a:gd name="T10" fmla="*/ 28 w 23"/>
                  <a:gd name="T11" fmla="*/ 818 h 72"/>
                  <a:gd name="T12" fmla="*/ 38 w 23"/>
                  <a:gd name="T13" fmla="*/ 677 h 72"/>
                  <a:gd name="T14" fmla="*/ 38 w 23"/>
                  <a:gd name="T15" fmla="*/ 556 h 72"/>
                  <a:gd name="T16" fmla="*/ 155 w 23"/>
                  <a:gd name="T17" fmla="*/ 331 h 72"/>
                  <a:gd name="T18" fmla="*/ 232 w 23"/>
                  <a:gd name="T19" fmla="*/ 0 h 72"/>
                  <a:gd name="T20" fmla="*/ 221 w 23"/>
                  <a:gd name="T21" fmla="*/ 319 h 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3" h="72">
                    <a:moveTo>
                      <a:pt x="17" y="27"/>
                    </a:moveTo>
                    <a:cubicBezTo>
                      <a:pt x="18" y="31"/>
                      <a:pt x="23" y="35"/>
                      <a:pt x="23" y="39"/>
                    </a:cubicBezTo>
                    <a:cubicBezTo>
                      <a:pt x="23" y="43"/>
                      <a:pt x="18" y="45"/>
                      <a:pt x="17" y="50"/>
                    </a:cubicBezTo>
                    <a:cubicBezTo>
                      <a:pt x="17" y="54"/>
                      <a:pt x="20" y="58"/>
                      <a:pt x="19" y="62"/>
                    </a:cubicBezTo>
                    <a:cubicBezTo>
                      <a:pt x="18" y="65"/>
                      <a:pt x="15" y="69"/>
                      <a:pt x="13" y="72"/>
                    </a:cubicBezTo>
                    <a:cubicBezTo>
                      <a:pt x="9" y="67"/>
                      <a:pt x="0" y="62"/>
                      <a:pt x="2" y="54"/>
                    </a:cubicBezTo>
                    <a:cubicBezTo>
                      <a:pt x="3" y="50"/>
                      <a:pt x="5" y="49"/>
                      <a:pt x="3" y="45"/>
                    </a:cubicBezTo>
                    <a:cubicBezTo>
                      <a:pt x="2" y="42"/>
                      <a:pt x="1" y="40"/>
                      <a:pt x="3" y="37"/>
                    </a:cubicBezTo>
                    <a:cubicBezTo>
                      <a:pt x="5" y="31"/>
                      <a:pt x="12" y="29"/>
                      <a:pt x="12" y="22"/>
                    </a:cubicBezTo>
                    <a:cubicBezTo>
                      <a:pt x="12" y="14"/>
                      <a:pt x="10" y="7"/>
                      <a:pt x="18" y="0"/>
                    </a:cubicBezTo>
                    <a:cubicBezTo>
                      <a:pt x="14" y="6"/>
                      <a:pt x="14" y="15"/>
                      <a:pt x="17" y="21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2" name="Freeform 892">
                <a:extLst>
                  <a:ext uri="{FF2B5EF4-FFF2-40B4-BE49-F238E27FC236}">
                    <a16:creationId xmlns:a16="http://schemas.microsoft.com/office/drawing/2014/main" id="{0CEF0EC7-43D1-4A36-8749-93193EFC5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06"/>
                <a:ext cx="30" cy="42"/>
              </a:xfrm>
              <a:custGeom>
                <a:avLst/>
                <a:gdLst>
                  <a:gd name="T0" fmla="*/ 85 w 13"/>
                  <a:gd name="T1" fmla="*/ 0 h 17"/>
                  <a:gd name="T2" fmla="*/ 159 w 13"/>
                  <a:gd name="T3" fmla="*/ 257 h 17"/>
                  <a:gd name="T4" fmla="*/ 65 w 13"/>
                  <a:gd name="T5" fmla="*/ 30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7" y="0"/>
                    </a:moveTo>
                    <a:cubicBezTo>
                      <a:pt x="0" y="5"/>
                      <a:pt x="5" y="16"/>
                      <a:pt x="13" y="17"/>
                    </a:cubicBezTo>
                    <a:cubicBezTo>
                      <a:pt x="7" y="13"/>
                      <a:pt x="7" y="9"/>
                      <a:pt x="5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3" name="Freeform 893">
                <a:extLst>
                  <a:ext uri="{FF2B5EF4-FFF2-40B4-BE49-F238E27FC236}">
                    <a16:creationId xmlns:a16="http://schemas.microsoft.com/office/drawing/2014/main" id="{7656BCC8-2A50-4EB7-B88F-7C7ED1674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6" y="2749"/>
                <a:ext cx="28" cy="67"/>
              </a:xfrm>
              <a:custGeom>
                <a:avLst/>
                <a:gdLst>
                  <a:gd name="T0" fmla="*/ 86 w 12"/>
                  <a:gd name="T1" fmla="*/ 74 h 27"/>
                  <a:gd name="T2" fmla="*/ 28 w 12"/>
                  <a:gd name="T3" fmla="*/ 136 h 27"/>
                  <a:gd name="T4" fmla="*/ 28 w 12"/>
                  <a:gd name="T5" fmla="*/ 216 h 27"/>
                  <a:gd name="T6" fmla="*/ 28 w 12"/>
                  <a:gd name="T7" fmla="*/ 412 h 27"/>
                  <a:gd name="T8" fmla="*/ 86 w 12"/>
                  <a:gd name="T9" fmla="*/ 196 h 27"/>
                  <a:gd name="T10" fmla="*/ 142 w 12"/>
                  <a:gd name="T11" fmla="*/ 104 h 27"/>
                  <a:gd name="T12" fmla="*/ 114 w 12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" h="27">
                    <a:moveTo>
                      <a:pt x="7" y="5"/>
                    </a:moveTo>
                    <a:cubicBezTo>
                      <a:pt x="5" y="6"/>
                      <a:pt x="3" y="7"/>
                      <a:pt x="2" y="9"/>
                    </a:cubicBezTo>
                    <a:cubicBezTo>
                      <a:pt x="0" y="11"/>
                      <a:pt x="2" y="11"/>
                      <a:pt x="2" y="14"/>
                    </a:cubicBezTo>
                    <a:cubicBezTo>
                      <a:pt x="3" y="18"/>
                      <a:pt x="1" y="23"/>
                      <a:pt x="2" y="27"/>
                    </a:cubicBezTo>
                    <a:cubicBezTo>
                      <a:pt x="7" y="25"/>
                      <a:pt x="5" y="16"/>
                      <a:pt x="7" y="13"/>
                    </a:cubicBezTo>
                    <a:cubicBezTo>
                      <a:pt x="9" y="11"/>
                      <a:pt x="11" y="10"/>
                      <a:pt x="11" y="7"/>
                    </a:cubicBezTo>
                    <a:cubicBezTo>
                      <a:pt x="12" y="4"/>
                      <a:pt x="9" y="3"/>
                      <a:pt x="9" y="0"/>
                    </a:cubicBezTo>
                  </a:path>
                </a:pathLst>
              </a:custGeom>
              <a:solidFill>
                <a:srgbClr val="FD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4" name="Freeform 894">
                <a:extLst>
                  <a:ext uri="{FF2B5EF4-FFF2-40B4-BE49-F238E27FC236}">
                    <a16:creationId xmlns:a16="http://schemas.microsoft.com/office/drawing/2014/main" id="{E30C40FD-DE9A-4485-AADC-BDBD1C6ED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3222"/>
                <a:ext cx="25" cy="128"/>
              </a:xfrm>
              <a:custGeom>
                <a:avLst/>
                <a:gdLst>
                  <a:gd name="T0" fmla="*/ 45 w 11"/>
                  <a:gd name="T1" fmla="*/ 0 h 52"/>
                  <a:gd name="T2" fmla="*/ 0 w 11"/>
                  <a:gd name="T3" fmla="*/ 327 h 52"/>
                  <a:gd name="T4" fmla="*/ 45 w 11"/>
                  <a:gd name="T5" fmla="*/ 775 h 5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52">
                    <a:moveTo>
                      <a:pt x="4" y="0"/>
                    </a:moveTo>
                    <a:cubicBezTo>
                      <a:pt x="3" y="7"/>
                      <a:pt x="0" y="16"/>
                      <a:pt x="0" y="22"/>
                    </a:cubicBezTo>
                    <a:cubicBezTo>
                      <a:pt x="0" y="30"/>
                      <a:pt x="11" y="44"/>
                      <a:pt x="4" y="5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5" name="Freeform 895">
                <a:extLst>
                  <a:ext uri="{FF2B5EF4-FFF2-40B4-BE49-F238E27FC236}">
                    <a16:creationId xmlns:a16="http://schemas.microsoft.com/office/drawing/2014/main" id="{34EE56F1-853B-4BDB-9225-F0CBE65AF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3036"/>
                <a:ext cx="90" cy="52"/>
              </a:xfrm>
              <a:custGeom>
                <a:avLst/>
                <a:gdLst>
                  <a:gd name="T0" fmla="*/ 480 w 39"/>
                  <a:gd name="T1" fmla="*/ 0 h 21"/>
                  <a:gd name="T2" fmla="*/ 282 w 39"/>
                  <a:gd name="T3" fmla="*/ 104 h 21"/>
                  <a:gd name="T4" fmla="*/ 0 w 39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9" h="21">
                    <a:moveTo>
                      <a:pt x="39" y="0"/>
                    </a:moveTo>
                    <a:cubicBezTo>
                      <a:pt x="34" y="8"/>
                      <a:pt x="29" y="3"/>
                      <a:pt x="23" y="7"/>
                    </a:cubicBezTo>
                    <a:cubicBezTo>
                      <a:pt x="18" y="9"/>
                      <a:pt x="6" y="21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6" name="Freeform 896">
                <a:extLst>
                  <a:ext uri="{FF2B5EF4-FFF2-40B4-BE49-F238E27FC236}">
                    <a16:creationId xmlns:a16="http://schemas.microsoft.com/office/drawing/2014/main" id="{037688CE-EF07-4B71-9206-20C2BE44A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950"/>
                <a:ext cx="100" cy="42"/>
              </a:xfrm>
              <a:custGeom>
                <a:avLst/>
                <a:gdLst>
                  <a:gd name="T0" fmla="*/ 542 w 43"/>
                  <a:gd name="T1" fmla="*/ 12 h 17"/>
                  <a:gd name="T2" fmla="*/ 0 w 43"/>
                  <a:gd name="T3" fmla="*/ 91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3" h="17">
                    <a:moveTo>
                      <a:pt x="43" y="1"/>
                    </a:moveTo>
                    <a:cubicBezTo>
                      <a:pt x="33" y="0"/>
                      <a:pt x="13" y="17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7" name="Freeform 897">
                <a:extLst>
                  <a:ext uri="{FF2B5EF4-FFF2-40B4-BE49-F238E27FC236}">
                    <a16:creationId xmlns:a16="http://schemas.microsoft.com/office/drawing/2014/main" id="{4AAF22FC-9EF7-4446-B6FE-C6A91B562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3217"/>
                <a:ext cx="28" cy="116"/>
              </a:xfrm>
              <a:custGeom>
                <a:avLst/>
                <a:gdLst>
                  <a:gd name="T0" fmla="*/ 0 w 12"/>
                  <a:gd name="T1" fmla="*/ 0 h 47"/>
                  <a:gd name="T2" fmla="*/ 77 w 12"/>
                  <a:gd name="T3" fmla="*/ 706 h 4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47">
                    <a:moveTo>
                      <a:pt x="0" y="0"/>
                    </a:moveTo>
                    <a:cubicBezTo>
                      <a:pt x="12" y="18"/>
                      <a:pt x="8" y="34"/>
                      <a:pt x="6" y="47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8" name="Freeform 898">
                <a:extLst>
                  <a:ext uri="{FF2B5EF4-FFF2-40B4-BE49-F238E27FC236}">
                    <a16:creationId xmlns:a16="http://schemas.microsoft.com/office/drawing/2014/main" id="{BDBE2D3C-7997-4C1B-A92C-C9B0E5C39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3222"/>
                <a:ext cx="30" cy="121"/>
              </a:xfrm>
              <a:custGeom>
                <a:avLst/>
                <a:gdLst>
                  <a:gd name="T0" fmla="*/ 12 w 13"/>
                  <a:gd name="T1" fmla="*/ 0 h 49"/>
                  <a:gd name="T2" fmla="*/ 0 w 13"/>
                  <a:gd name="T3" fmla="*/ 738 h 4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49">
                    <a:moveTo>
                      <a:pt x="1" y="0"/>
                    </a:moveTo>
                    <a:cubicBezTo>
                      <a:pt x="6" y="11"/>
                      <a:pt x="13" y="38"/>
                      <a:pt x="0" y="4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9" name="Freeform 899">
                <a:extLst>
                  <a:ext uri="{FF2B5EF4-FFF2-40B4-BE49-F238E27FC236}">
                    <a16:creationId xmlns:a16="http://schemas.microsoft.com/office/drawing/2014/main" id="{37642DDD-040F-45F1-B9D7-7D0BEC03D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32"/>
                <a:ext cx="14" cy="118"/>
              </a:xfrm>
              <a:custGeom>
                <a:avLst/>
                <a:gdLst>
                  <a:gd name="T0" fmla="*/ 49 w 6"/>
                  <a:gd name="T1" fmla="*/ 0 h 48"/>
                  <a:gd name="T2" fmla="*/ 77 w 6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8">
                    <a:moveTo>
                      <a:pt x="4" y="0"/>
                    </a:moveTo>
                    <a:cubicBezTo>
                      <a:pt x="0" y="12"/>
                      <a:pt x="5" y="35"/>
                      <a:pt x="6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0" name="Freeform 900">
                <a:extLst>
                  <a:ext uri="{FF2B5EF4-FFF2-40B4-BE49-F238E27FC236}">
                    <a16:creationId xmlns:a16="http://schemas.microsoft.com/office/drawing/2014/main" id="{7C7ECB21-B6CE-4BB9-9D54-5F35B177B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3190"/>
                <a:ext cx="28" cy="145"/>
              </a:xfrm>
              <a:custGeom>
                <a:avLst/>
                <a:gdLst>
                  <a:gd name="T0" fmla="*/ 0 w 12"/>
                  <a:gd name="T1" fmla="*/ 0 h 59"/>
                  <a:gd name="T2" fmla="*/ 0 w 12"/>
                  <a:gd name="T3" fmla="*/ 875 h 5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59">
                    <a:moveTo>
                      <a:pt x="0" y="0"/>
                    </a:moveTo>
                    <a:cubicBezTo>
                      <a:pt x="12" y="27"/>
                      <a:pt x="5" y="46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1" name="Freeform 901">
                <a:extLst>
                  <a:ext uri="{FF2B5EF4-FFF2-40B4-BE49-F238E27FC236}">
                    <a16:creationId xmlns:a16="http://schemas.microsoft.com/office/drawing/2014/main" id="{D9D3F817-BFB4-46DF-B3E7-1D2289DBD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3224"/>
                <a:ext cx="14" cy="111"/>
              </a:xfrm>
              <a:custGeom>
                <a:avLst/>
                <a:gdLst>
                  <a:gd name="T0" fmla="*/ 37 w 6"/>
                  <a:gd name="T1" fmla="*/ 0 h 45"/>
                  <a:gd name="T2" fmla="*/ 77 w 6"/>
                  <a:gd name="T3" fmla="*/ 676 h 4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45">
                    <a:moveTo>
                      <a:pt x="3" y="0"/>
                    </a:moveTo>
                    <a:cubicBezTo>
                      <a:pt x="0" y="12"/>
                      <a:pt x="2" y="33"/>
                      <a:pt x="6" y="4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2" name="Freeform 902">
                <a:extLst>
                  <a:ext uri="{FF2B5EF4-FFF2-40B4-BE49-F238E27FC236}">
                    <a16:creationId xmlns:a16="http://schemas.microsoft.com/office/drawing/2014/main" id="{1A08B4C9-31AD-4955-867E-7EF54E9BD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3192"/>
                <a:ext cx="26" cy="124"/>
              </a:xfrm>
              <a:custGeom>
                <a:avLst/>
                <a:gdLst>
                  <a:gd name="T0" fmla="*/ 144 w 11"/>
                  <a:gd name="T1" fmla="*/ 0 h 50"/>
                  <a:gd name="T2" fmla="*/ 118 w 11"/>
                  <a:gd name="T3" fmla="*/ 764 h 5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0">
                    <a:moveTo>
                      <a:pt x="11" y="0"/>
                    </a:moveTo>
                    <a:cubicBezTo>
                      <a:pt x="3" y="11"/>
                      <a:pt x="0" y="40"/>
                      <a:pt x="9" y="5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3" name="Freeform 903">
                <a:extLst>
                  <a:ext uri="{FF2B5EF4-FFF2-40B4-BE49-F238E27FC236}">
                    <a16:creationId xmlns:a16="http://schemas.microsoft.com/office/drawing/2014/main" id="{73DEEFDF-E229-4327-956D-B9C6BBDDA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3182"/>
                <a:ext cx="25" cy="69"/>
              </a:xfrm>
              <a:custGeom>
                <a:avLst/>
                <a:gdLst>
                  <a:gd name="T0" fmla="*/ 130 w 11"/>
                  <a:gd name="T1" fmla="*/ 0 h 28"/>
                  <a:gd name="T2" fmla="*/ 0 w 11"/>
                  <a:gd name="T3" fmla="*/ 419 h 2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8">
                    <a:moveTo>
                      <a:pt x="11" y="0"/>
                    </a:moveTo>
                    <a:cubicBezTo>
                      <a:pt x="7" y="5"/>
                      <a:pt x="5" y="27"/>
                      <a:pt x="0" y="2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4" name="Freeform 904">
                <a:extLst>
                  <a:ext uri="{FF2B5EF4-FFF2-40B4-BE49-F238E27FC236}">
                    <a16:creationId xmlns:a16="http://schemas.microsoft.com/office/drawing/2014/main" id="{98C570BF-9ABC-4C40-B612-D111649E1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3155"/>
                <a:ext cx="21" cy="82"/>
              </a:xfrm>
              <a:custGeom>
                <a:avLst/>
                <a:gdLst>
                  <a:gd name="T0" fmla="*/ 114 w 9"/>
                  <a:gd name="T1" fmla="*/ 0 h 33"/>
                  <a:gd name="T2" fmla="*/ 12 w 9"/>
                  <a:gd name="T3" fmla="*/ 507 h 3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cubicBezTo>
                      <a:pt x="4" y="11"/>
                      <a:pt x="0" y="24"/>
                      <a:pt x="1" y="33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5" name="Freeform 905">
                <a:extLst>
                  <a:ext uri="{FF2B5EF4-FFF2-40B4-BE49-F238E27FC236}">
                    <a16:creationId xmlns:a16="http://schemas.microsoft.com/office/drawing/2014/main" id="{DDF1C6DD-E90D-49ED-924A-D2EE83DED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128"/>
                <a:ext cx="32" cy="76"/>
              </a:xfrm>
              <a:custGeom>
                <a:avLst/>
                <a:gdLst>
                  <a:gd name="T0" fmla="*/ 167 w 14"/>
                  <a:gd name="T1" fmla="*/ 0 h 31"/>
                  <a:gd name="T2" fmla="*/ 0 w 14"/>
                  <a:gd name="T3" fmla="*/ 444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14" y="0"/>
                    </a:moveTo>
                    <a:cubicBezTo>
                      <a:pt x="14" y="5"/>
                      <a:pt x="7" y="31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6" name="Freeform 906">
                <a:extLst>
                  <a:ext uri="{FF2B5EF4-FFF2-40B4-BE49-F238E27FC236}">
                    <a16:creationId xmlns:a16="http://schemas.microsoft.com/office/drawing/2014/main" id="{D6D61F9C-0FA2-4E7E-91E6-7FCE06B98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2801"/>
                <a:ext cx="70" cy="18"/>
              </a:xfrm>
              <a:custGeom>
                <a:avLst/>
                <a:gdLst>
                  <a:gd name="T0" fmla="*/ 380 w 30"/>
                  <a:gd name="T1" fmla="*/ 21 h 7"/>
                  <a:gd name="T2" fmla="*/ 0 w 30"/>
                  <a:gd name="T3" fmla="*/ 33 h 7"/>
                  <a:gd name="T4" fmla="*/ 37 w 30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30" y="1"/>
                    </a:moveTo>
                    <a:cubicBezTo>
                      <a:pt x="19" y="1"/>
                      <a:pt x="11" y="7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7" name="Freeform 907">
                <a:extLst>
                  <a:ext uri="{FF2B5EF4-FFF2-40B4-BE49-F238E27FC236}">
                    <a16:creationId xmlns:a16="http://schemas.microsoft.com/office/drawing/2014/main" id="{7A4BA5BB-8D70-4195-904A-6DF78F0EA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707"/>
                <a:ext cx="25" cy="13"/>
              </a:xfrm>
              <a:custGeom>
                <a:avLst/>
                <a:gdLst>
                  <a:gd name="T0" fmla="*/ 130 w 11"/>
                  <a:gd name="T1" fmla="*/ 88 h 5"/>
                  <a:gd name="T2" fmla="*/ 25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8" y="4"/>
                      <a:pt x="0" y="5"/>
                      <a:pt x="2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8" name="Freeform 908">
                <a:extLst>
                  <a:ext uri="{FF2B5EF4-FFF2-40B4-BE49-F238E27FC236}">
                    <a16:creationId xmlns:a16="http://schemas.microsoft.com/office/drawing/2014/main" id="{30082BCE-04A4-491E-8D15-6F8593D60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660"/>
                <a:ext cx="26" cy="13"/>
              </a:xfrm>
              <a:custGeom>
                <a:avLst/>
                <a:gdLst>
                  <a:gd name="T0" fmla="*/ 144 w 11"/>
                  <a:gd name="T1" fmla="*/ 88 h 5"/>
                  <a:gd name="T2" fmla="*/ 0 w 11"/>
                  <a:gd name="T3" fmla="*/ 21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cubicBezTo>
                      <a:pt x="7" y="3"/>
                      <a:pt x="4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9" name="Freeform 909">
                <a:extLst>
                  <a:ext uri="{FF2B5EF4-FFF2-40B4-BE49-F238E27FC236}">
                    <a16:creationId xmlns:a16="http://schemas.microsoft.com/office/drawing/2014/main" id="{2FAA9E31-2BA4-41C2-A7C9-E4AA7DB4B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2589"/>
                <a:ext cx="21" cy="19"/>
              </a:xfrm>
              <a:custGeom>
                <a:avLst/>
                <a:gdLst>
                  <a:gd name="T0" fmla="*/ 114 w 9"/>
                  <a:gd name="T1" fmla="*/ 107 h 8"/>
                  <a:gd name="T2" fmla="*/ 0 w 9"/>
                  <a:gd name="T3" fmla="*/ 12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8">
                    <a:moveTo>
                      <a:pt x="9" y="8"/>
                    </a:moveTo>
                    <a:cubicBezTo>
                      <a:pt x="8" y="3"/>
                      <a:pt x="5" y="0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0" name="Freeform 910">
                <a:extLst>
                  <a:ext uri="{FF2B5EF4-FFF2-40B4-BE49-F238E27FC236}">
                    <a16:creationId xmlns:a16="http://schemas.microsoft.com/office/drawing/2014/main" id="{3AA9C5BA-3743-4442-89B5-4FCCCB23A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2591"/>
                <a:ext cx="30" cy="27"/>
              </a:xfrm>
              <a:custGeom>
                <a:avLst/>
                <a:gdLst>
                  <a:gd name="T0" fmla="*/ 159 w 13"/>
                  <a:gd name="T1" fmla="*/ 162 h 11"/>
                  <a:gd name="T2" fmla="*/ 0 w 1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11">
                    <a:moveTo>
                      <a:pt x="13" y="11"/>
                    </a:moveTo>
                    <a:cubicBezTo>
                      <a:pt x="9" y="9"/>
                      <a:pt x="6" y="3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18" name="Group 1112">
              <a:extLst>
                <a:ext uri="{FF2B5EF4-FFF2-40B4-BE49-F238E27FC236}">
                  <a16:creationId xmlns:a16="http://schemas.microsoft.com/office/drawing/2014/main" id="{7B988738-1CFD-4ABF-BAE2-84DB26F3A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8" y="1273"/>
              <a:ext cx="2398" cy="2322"/>
              <a:chOff x="2978" y="1273"/>
              <a:chExt cx="2398" cy="2322"/>
            </a:xfrm>
          </p:grpSpPr>
          <p:sp>
            <p:nvSpPr>
              <p:cNvPr id="41" name="Freeform 912">
                <a:extLst>
                  <a:ext uri="{FF2B5EF4-FFF2-40B4-BE49-F238E27FC236}">
                    <a16:creationId xmlns:a16="http://schemas.microsoft.com/office/drawing/2014/main" id="{083069EF-3065-4B00-A9A5-188155C20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01"/>
                <a:ext cx="7" cy="17"/>
              </a:xfrm>
              <a:custGeom>
                <a:avLst/>
                <a:gdLst>
                  <a:gd name="T0" fmla="*/ 37 w 3"/>
                  <a:gd name="T1" fmla="*/ 100 h 7"/>
                  <a:gd name="T2" fmla="*/ 0 w 3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7"/>
                    </a:moveTo>
                    <a:cubicBezTo>
                      <a:pt x="3" y="3"/>
                      <a:pt x="2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2" name="Freeform 913">
                <a:extLst>
                  <a:ext uri="{FF2B5EF4-FFF2-40B4-BE49-F238E27FC236}">
                    <a16:creationId xmlns:a16="http://schemas.microsoft.com/office/drawing/2014/main" id="{33636371-89E0-4348-A21B-821012011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623"/>
                <a:ext cx="7" cy="27"/>
              </a:xfrm>
              <a:custGeom>
                <a:avLst/>
                <a:gdLst>
                  <a:gd name="T0" fmla="*/ 28 w 3"/>
                  <a:gd name="T1" fmla="*/ 162 h 11"/>
                  <a:gd name="T2" fmla="*/ 0 w 3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1">
                    <a:moveTo>
                      <a:pt x="2" y="11"/>
                    </a:moveTo>
                    <a:cubicBezTo>
                      <a:pt x="3" y="7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3" name="Freeform 914">
                <a:extLst>
                  <a:ext uri="{FF2B5EF4-FFF2-40B4-BE49-F238E27FC236}">
                    <a16:creationId xmlns:a16="http://schemas.microsoft.com/office/drawing/2014/main" id="{86F5ED1A-A908-4DA7-8863-F623E3140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3227"/>
                <a:ext cx="17" cy="118"/>
              </a:xfrm>
              <a:custGeom>
                <a:avLst/>
                <a:gdLst>
                  <a:gd name="T0" fmla="*/ 58 w 7"/>
                  <a:gd name="T1" fmla="*/ 0 h 48"/>
                  <a:gd name="T2" fmla="*/ 100 w 7"/>
                  <a:gd name="T3" fmla="*/ 713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48">
                    <a:moveTo>
                      <a:pt x="4" y="0"/>
                    </a:moveTo>
                    <a:cubicBezTo>
                      <a:pt x="4" y="14"/>
                      <a:pt x="0" y="35"/>
                      <a:pt x="7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4" name="Freeform 915">
                <a:extLst>
                  <a:ext uri="{FF2B5EF4-FFF2-40B4-BE49-F238E27FC236}">
                    <a16:creationId xmlns:a16="http://schemas.microsoft.com/office/drawing/2014/main" id="{97AAD8AD-8269-403E-9DAF-2DB1C44A0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3207"/>
                <a:ext cx="14" cy="119"/>
              </a:xfrm>
              <a:custGeom>
                <a:avLst/>
                <a:gdLst>
                  <a:gd name="T0" fmla="*/ 28 w 6"/>
                  <a:gd name="T1" fmla="*/ 0 h 48"/>
                  <a:gd name="T2" fmla="*/ 37 w 6"/>
                  <a:gd name="T3" fmla="*/ 578 h 48"/>
                  <a:gd name="T4" fmla="*/ 65 w 6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48">
                    <a:moveTo>
                      <a:pt x="2" y="0"/>
                    </a:moveTo>
                    <a:cubicBezTo>
                      <a:pt x="1" y="13"/>
                      <a:pt x="0" y="25"/>
                      <a:pt x="3" y="38"/>
                    </a:cubicBezTo>
                    <a:cubicBezTo>
                      <a:pt x="4" y="41"/>
                      <a:pt x="6" y="47"/>
                      <a:pt x="5" y="48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5" name="Freeform 916">
                <a:extLst>
                  <a:ext uri="{FF2B5EF4-FFF2-40B4-BE49-F238E27FC236}">
                    <a16:creationId xmlns:a16="http://schemas.microsoft.com/office/drawing/2014/main" id="{8F9C979C-18CC-433E-BAC0-86F5F7B65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3073"/>
                <a:ext cx="37" cy="62"/>
              </a:xfrm>
              <a:custGeom>
                <a:avLst/>
                <a:gdLst>
                  <a:gd name="T0" fmla="*/ 199 w 16"/>
                  <a:gd name="T1" fmla="*/ 0 h 25"/>
                  <a:gd name="T2" fmla="*/ 0 w 16"/>
                  <a:gd name="T3" fmla="*/ 382 h 2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cubicBezTo>
                      <a:pt x="9" y="5"/>
                      <a:pt x="3" y="16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6" name="Freeform 917">
                <a:extLst>
                  <a:ext uri="{FF2B5EF4-FFF2-40B4-BE49-F238E27FC236}">
                    <a16:creationId xmlns:a16="http://schemas.microsoft.com/office/drawing/2014/main" id="{675D899F-385C-4D23-989C-A5B259B21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3088"/>
                <a:ext cx="41" cy="60"/>
              </a:xfrm>
              <a:custGeom>
                <a:avLst/>
                <a:gdLst>
                  <a:gd name="T0" fmla="*/ 212 w 18"/>
                  <a:gd name="T1" fmla="*/ 0 h 24"/>
                  <a:gd name="T2" fmla="*/ 0 w 1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24">
                    <a:moveTo>
                      <a:pt x="18" y="0"/>
                    </a:moveTo>
                    <a:cubicBezTo>
                      <a:pt x="16" y="9"/>
                      <a:pt x="6" y="20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7" name="Freeform 918">
                <a:extLst>
                  <a:ext uri="{FF2B5EF4-FFF2-40B4-BE49-F238E27FC236}">
                    <a16:creationId xmlns:a16="http://schemas.microsoft.com/office/drawing/2014/main" id="{AC792C53-555A-4D40-AF78-8413E1023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900"/>
                <a:ext cx="83" cy="37"/>
              </a:xfrm>
              <a:custGeom>
                <a:avLst/>
                <a:gdLst>
                  <a:gd name="T0" fmla="*/ 440 w 36"/>
                  <a:gd name="T1" fmla="*/ 30 h 15"/>
                  <a:gd name="T2" fmla="*/ 65 w 36"/>
                  <a:gd name="T3" fmla="*/ 0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5">
                    <a:moveTo>
                      <a:pt x="36" y="2"/>
                    </a:moveTo>
                    <a:cubicBezTo>
                      <a:pt x="31" y="4"/>
                      <a:pt x="0" y="1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8" name="Freeform 919">
                <a:extLst>
                  <a:ext uri="{FF2B5EF4-FFF2-40B4-BE49-F238E27FC236}">
                    <a16:creationId xmlns:a16="http://schemas.microsoft.com/office/drawing/2014/main" id="{06ECB831-FF14-4E8B-9845-5DBC14F4A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5" y="2863"/>
                <a:ext cx="61" cy="15"/>
              </a:xfrm>
              <a:custGeom>
                <a:avLst/>
                <a:gdLst>
                  <a:gd name="T0" fmla="*/ 336 w 26"/>
                  <a:gd name="T1" fmla="*/ 50 h 6"/>
                  <a:gd name="T2" fmla="*/ 12 w 26"/>
                  <a:gd name="T3" fmla="*/ 95 h 6"/>
                  <a:gd name="T4" fmla="*/ 0 w 26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26" y="3"/>
                    </a:moveTo>
                    <a:cubicBezTo>
                      <a:pt x="18" y="5"/>
                      <a:pt x="9" y="4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49" name="Freeform 920">
                <a:extLst>
                  <a:ext uri="{FF2B5EF4-FFF2-40B4-BE49-F238E27FC236}">
                    <a16:creationId xmlns:a16="http://schemas.microsoft.com/office/drawing/2014/main" id="{CAE1A4A2-180E-4268-8DF5-8338F3BD7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747"/>
                <a:ext cx="25" cy="17"/>
              </a:xfrm>
              <a:custGeom>
                <a:avLst/>
                <a:gdLst>
                  <a:gd name="T0" fmla="*/ 130 w 11"/>
                  <a:gd name="T1" fmla="*/ 87 h 7"/>
                  <a:gd name="T2" fmla="*/ 0 w 1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11" y="6"/>
                    </a:moveTo>
                    <a:cubicBezTo>
                      <a:pt x="7" y="7"/>
                      <a:pt x="0" y="5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0" name="Freeform 921">
                <a:extLst>
                  <a:ext uri="{FF2B5EF4-FFF2-40B4-BE49-F238E27FC236}">
                    <a16:creationId xmlns:a16="http://schemas.microsoft.com/office/drawing/2014/main" id="{CAC8C935-E4D2-4EBE-B319-1F2C9ACE4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584"/>
                <a:ext cx="14" cy="17"/>
              </a:xfrm>
              <a:custGeom>
                <a:avLst/>
                <a:gdLst>
                  <a:gd name="T0" fmla="*/ 77 w 6"/>
                  <a:gd name="T1" fmla="*/ 100 h 7"/>
                  <a:gd name="T2" fmla="*/ 0 w 6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5" y="4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1" name="Freeform 922">
                <a:extLst>
                  <a:ext uri="{FF2B5EF4-FFF2-40B4-BE49-F238E27FC236}">
                    <a16:creationId xmlns:a16="http://schemas.microsoft.com/office/drawing/2014/main" id="{EFF84C7D-56CC-4BEF-A141-6A2646558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628"/>
                <a:ext cx="5" cy="3"/>
              </a:xfrm>
              <a:custGeom>
                <a:avLst/>
                <a:gdLst>
                  <a:gd name="T0" fmla="*/ 33 w 2"/>
                  <a:gd name="T1" fmla="*/ 27 h 1"/>
                  <a:gd name="T2" fmla="*/ 0 w 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" name="Freeform 923">
                <a:extLst>
                  <a:ext uri="{FF2B5EF4-FFF2-40B4-BE49-F238E27FC236}">
                    <a16:creationId xmlns:a16="http://schemas.microsoft.com/office/drawing/2014/main" id="{58D50A5F-4C26-44ED-BFE9-E1F560685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" y="3155"/>
                <a:ext cx="44" cy="96"/>
              </a:xfrm>
              <a:custGeom>
                <a:avLst/>
                <a:gdLst>
                  <a:gd name="T0" fmla="*/ 0 w 19"/>
                  <a:gd name="T1" fmla="*/ 0 h 39"/>
                  <a:gd name="T2" fmla="*/ 188 w 19"/>
                  <a:gd name="T3" fmla="*/ 581 h 3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39">
                    <a:moveTo>
                      <a:pt x="0" y="0"/>
                    </a:moveTo>
                    <a:cubicBezTo>
                      <a:pt x="4" y="10"/>
                      <a:pt x="19" y="29"/>
                      <a:pt x="15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" name="Freeform 924">
                <a:extLst>
                  <a:ext uri="{FF2B5EF4-FFF2-40B4-BE49-F238E27FC236}">
                    <a16:creationId xmlns:a16="http://schemas.microsoft.com/office/drawing/2014/main" id="{D09039DA-EB4C-4252-9006-DAC93A6D7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3170"/>
                <a:ext cx="16" cy="86"/>
              </a:xfrm>
              <a:custGeom>
                <a:avLst/>
                <a:gdLst>
                  <a:gd name="T0" fmla="*/ 73 w 7"/>
                  <a:gd name="T1" fmla="*/ 0 h 35"/>
                  <a:gd name="T2" fmla="*/ 48 w 7"/>
                  <a:gd name="T3" fmla="*/ 327 h 35"/>
                  <a:gd name="T4" fmla="*/ 0 w 7"/>
                  <a:gd name="T5" fmla="*/ 518 h 3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6" y="0"/>
                    </a:moveTo>
                    <a:cubicBezTo>
                      <a:pt x="7" y="5"/>
                      <a:pt x="4" y="16"/>
                      <a:pt x="4" y="22"/>
                    </a:cubicBezTo>
                    <a:cubicBezTo>
                      <a:pt x="4" y="27"/>
                      <a:pt x="3" y="31"/>
                      <a:pt x="0" y="35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4" name="Freeform 925">
                <a:extLst>
                  <a:ext uri="{FF2B5EF4-FFF2-40B4-BE49-F238E27FC236}">
                    <a16:creationId xmlns:a16="http://schemas.microsoft.com/office/drawing/2014/main" id="{B085390B-E339-4217-BFBA-63761283B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3007"/>
                <a:ext cx="102" cy="34"/>
              </a:xfrm>
              <a:custGeom>
                <a:avLst/>
                <a:gdLst>
                  <a:gd name="T0" fmla="*/ 547 w 44"/>
                  <a:gd name="T1" fmla="*/ 0 h 14"/>
                  <a:gd name="T2" fmla="*/ 0 w 44"/>
                  <a:gd name="T3" fmla="*/ 29 h 1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4" h="14">
                    <a:moveTo>
                      <a:pt x="44" y="0"/>
                    </a:moveTo>
                    <a:cubicBezTo>
                      <a:pt x="35" y="2"/>
                      <a:pt x="5" y="14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D7C1C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5" name="Freeform 926">
                <a:extLst>
                  <a:ext uri="{FF2B5EF4-FFF2-40B4-BE49-F238E27FC236}">
                    <a16:creationId xmlns:a16="http://schemas.microsoft.com/office/drawing/2014/main" id="{BCBAD536-B51B-41AF-BB04-E57B27491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717"/>
                <a:ext cx="37" cy="35"/>
              </a:xfrm>
              <a:custGeom>
                <a:avLst/>
                <a:gdLst>
                  <a:gd name="T0" fmla="*/ 0 w 16"/>
                  <a:gd name="T1" fmla="*/ 0 h 14"/>
                  <a:gd name="T2" fmla="*/ 12 w 16"/>
                  <a:gd name="T3" fmla="*/ 83 h 14"/>
                  <a:gd name="T4" fmla="*/ 150 w 16"/>
                  <a:gd name="T5" fmla="*/ 113 h 14"/>
                  <a:gd name="T6" fmla="*/ 199 w 16"/>
                  <a:gd name="T7" fmla="*/ 220 h 1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cubicBezTo>
                      <a:pt x="0" y="1"/>
                      <a:pt x="1" y="3"/>
                      <a:pt x="1" y="5"/>
                    </a:cubicBezTo>
                    <a:cubicBezTo>
                      <a:pt x="4" y="6"/>
                      <a:pt x="8" y="5"/>
                      <a:pt x="12" y="7"/>
                    </a:cubicBezTo>
                    <a:cubicBezTo>
                      <a:pt x="10" y="11"/>
                      <a:pt x="12" y="13"/>
                      <a:pt x="16" y="1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6" name="Freeform 927">
                <a:extLst>
                  <a:ext uri="{FF2B5EF4-FFF2-40B4-BE49-F238E27FC236}">
                    <a16:creationId xmlns:a16="http://schemas.microsoft.com/office/drawing/2014/main" id="{75F02CAE-627D-4EE5-AC7B-44065B6E3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814"/>
                <a:ext cx="39" cy="10"/>
              </a:xfrm>
              <a:custGeom>
                <a:avLst/>
                <a:gdLst>
                  <a:gd name="T0" fmla="*/ 204 w 17"/>
                  <a:gd name="T1" fmla="*/ 50 h 4"/>
                  <a:gd name="T2" fmla="*/ 110 w 17"/>
                  <a:gd name="T3" fmla="*/ 0 h 4"/>
                  <a:gd name="T4" fmla="*/ 85 w 17"/>
                  <a:gd name="T5" fmla="*/ 63 h 4"/>
                  <a:gd name="T6" fmla="*/ 0 w 17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4">
                    <a:moveTo>
                      <a:pt x="17" y="3"/>
                    </a:moveTo>
                    <a:cubicBezTo>
                      <a:pt x="14" y="2"/>
                      <a:pt x="12" y="1"/>
                      <a:pt x="9" y="0"/>
                    </a:cubicBezTo>
                    <a:cubicBezTo>
                      <a:pt x="9" y="2"/>
                      <a:pt x="7" y="3"/>
                      <a:pt x="7" y="4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7" name="Freeform 928">
                <a:extLst>
                  <a:ext uri="{FF2B5EF4-FFF2-40B4-BE49-F238E27FC236}">
                    <a16:creationId xmlns:a16="http://schemas.microsoft.com/office/drawing/2014/main" id="{408DC209-79A7-4303-8258-D36607EBB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" y="3036"/>
                <a:ext cx="37" cy="67"/>
              </a:xfrm>
              <a:custGeom>
                <a:avLst/>
                <a:gdLst>
                  <a:gd name="T0" fmla="*/ 199 w 16"/>
                  <a:gd name="T1" fmla="*/ 0 h 27"/>
                  <a:gd name="T2" fmla="*/ 65 w 16"/>
                  <a:gd name="T3" fmla="*/ 92 h 27"/>
                  <a:gd name="T4" fmla="*/ 134 w 16"/>
                  <a:gd name="T5" fmla="*/ 154 h 27"/>
                  <a:gd name="T6" fmla="*/ 28 w 16"/>
                  <a:gd name="T7" fmla="*/ 400 h 27"/>
                  <a:gd name="T8" fmla="*/ 12 w 16"/>
                  <a:gd name="T9" fmla="*/ 40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cubicBezTo>
                      <a:pt x="13" y="3"/>
                      <a:pt x="9" y="5"/>
                      <a:pt x="5" y="6"/>
                    </a:cubicBezTo>
                    <a:cubicBezTo>
                      <a:pt x="7" y="7"/>
                      <a:pt x="9" y="10"/>
                      <a:pt x="11" y="10"/>
                    </a:cubicBezTo>
                    <a:cubicBezTo>
                      <a:pt x="8" y="15"/>
                      <a:pt x="0" y="19"/>
                      <a:pt x="2" y="26"/>
                    </a:cubicBezTo>
                    <a:cubicBezTo>
                      <a:pt x="1" y="27"/>
                      <a:pt x="1" y="26"/>
                      <a:pt x="1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8" name="Freeform 929">
                <a:extLst>
                  <a:ext uri="{FF2B5EF4-FFF2-40B4-BE49-F238E27FC236}">
                    <a16:creationId xmlns:a16="http://schemas.microsoft.com/office/drawing/2014/main" id="{24054733-1762-4740-9202-00EDA18A4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925"/>
                <a:ext cx="84" cy="25"/>
              </a:xfrm>
              <a:custGeom>
                <a:avLst/>
                <a:gdLst>
                  <a:gd name="T0" fmla="*/ 457 w 36"/>
                  <a:gd name="T1" fmla="*/ 33 h 10"/>
                  <a:gd name="T2" fmla="*/ 266 w 36"/>
                  <a:gd name="T3" fmla="*/ 33 h 10"/>
                  <a:gd name="T4" fmla="*/ 266 w 36"/>
                  <a:gd name="T5" fmla="*/ 83 h 10"/>
                  <a:gd name="T6" fmla="*/ 191 w 36"/>
                  <a:gd name="T7" fmla="*/ 0 h 10"/>
                  <a:gd name="T8" fmla="*/ 0 w 36"/>
                  <a:gd name="T9" fmla="*/ 15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6" y="2"/>
                    </a:moveTo>
                    <a:cubicBezTo>
                      <a:pt x="31" y="2"/>
                      <a:pt x="26" y="2"/>
                      <a:pt x="21" y="2"/>
                    </a:cubicBezTo>
                    <a:cubicBezTo>
                      <a:pt x="21" y="3"/>
                      <a:pt x="21" y="4"/>
                      <a:pt x="21" y="5"/>
                    </a:cubicBezTo>
                    <a:cubicBezTo>
                      <a:pt x="19" y="4"/>
                      <a:pt x="17" y="2"/>
                      <a:pt x="15" y="0"/>
                    </a:cubicBezTo>
                    <a:cubicBezTo>
                      <a:pt x="16" y="6"/>
                      <a:pt x="5" y="7"/>
                      <a:pt x="0" y="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9" name="Freeform 930">
                <a:extLst>
                  <a:ext uri="{FF2B5EF4-FFF2-40B4-BE49-F238E27FC236}">
                    <a16:creationId xmlns:a16="http://schemas.microsoft.com/office/drawing/2014/main" id="{4A31B68C-D587-4B0A-905B-CE8D8559E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913"/>
                <a:ext cx="17" cy="27"/>
              </a:xfrm>
              <a:custGeom>
                <a:avLst/>
                <a:gdLst>
                  <a:gd name="T0" fmla="*/ 100 w 7"/>
                  <a:gd name="T1" fmla="*/ 0 h 11"/>
                  <a:gd name="T2" fmla="*/ 0 w 7"/>
                  <a:gd name="T3" fmla="*/ 103 h 11"/>
                  <a:gd name="T4" fmla="*/ 41 w 7"/>
                  <a:gd name="T5" fmla="*/ 150 h 11"/>
                  <a:gd name="T6" fmla="*/ 70 w 7"/>
                  <a:gd name="T7" fmla="*/ 162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0"/>
                    </a:moveTo>
                    <a:cubicBezTo>
                      <a:pt x="5" y="2"/>
                      <a:pt x="2" y="4"/>
                      <a:pt x="0" y="7"/>
                    </a:cubicBezTo>
                    <a:cubicBezTo>
                      <a:pt x="1" y="8"/>
                      <a:pt x="2" y="10"/>
                      <a:pt x="3" y="10"/>
                    </a:cubicBezTo>
                    <a:cubicBezTo>
                      <a:pt x="3" y="11"/>
                      <a:pt x="4" y="10"/>
                      <a:pt x="5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0" name="Freeform 931">
                <a:extLst>
                  <a:ext uri="{FF2B5EF4-FFF2-40B4-BE49-F238E27FC236}">
                    <a16:creationId xmlns:a16="http://schemas.microsoft.com/office/drawing/2014/main" id="{8BD88037-8F20-411F-9E17-A93770079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2984"/>
                <a:ext cx="55" cy="47"/>
              </a:xfrm>
              <a:custGeom>
                <a:avLst/>
                <a:gdLst>
                  <a:gd name="T0" fmla="*/ 289 w 24"/>
                  <a:gd name="T1" fmla="*/ 62 h 19"/>
                  <a:gd name="T2" fmla="*/ 57 w 24"/>
                  <a:gd name="T3" fmla="*/ 195 h 19"/>
                  <a:gd name="T4" fmla="*/ 73 w 24"/>
                  <a:gd name="T5" fmla="*/ 228 h 19"/>
                  <a:gd name="T6" fmla="*/ 0 w 24"/>
                  <a:gd name="T7" fmla="*/ 287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9">
                    <a:moveTo>
                      <a:pt x="24" y="4"/>
                    </a:moveTo>
                    <a:cubicBezTo>
                      <a:pt x="13" y="0"/>
                      <a:pt x="13" y="10"/>
                      <a:pt x="5" y="13"/>
                    </a:cubicBezTo>
                    <a:cubicBezTo>
                      <a:pt x="6" y="13"/>
                      <a:pt x="6" y="14"/>
                      <a:pt x="6" y="15"/>
                    </a:cubicBezTo>
                    <a:cubicBezTo>
                      <a:pt x="3" y="15"/>
                      <a:pt x="2" y="1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1" name="Freeform 932">
                <a:extLst>
                  <a:ext uri="{FF2B5EF4-FFF2-40B4-BE49-F238E27FC236}">
                    <a16:creationId xmlns:a16="http://schemas.microsoft.com/office/drawing/2014/main" id="{235D2C9F-4472-4E20-AA23-6CB0263C1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076"/>
                <a:ext cx="28" cy="42"/>
              </a:xfrm>
              <a:custGeom>
                <a:avLst/>
                <a:gdLst>
                  <a:gd name="T0" fmla="*/ 152 w 12"/>
                  <a:gd name="T1" fmla="*/ 0 h 17"/>
                  <a:gd name="T2" fmla="*/ 77 w 12"/>
                  <a:gd name="T3" fmla="*/ 62 h 17"/>
                  <a:gd name="T4" fmla="*/ 12 w 12"/>
                  <a:gd name="T5" fmla="*/ 195 h 17"/>
                  <a:gd name="T6" fmla="*/ 37 w 12"/>
                  <a:gd name="T7" fmla="*/ 225 h 17"/>
                  <a:gd name="T8" fmla="*/ 0 w 12"/>
                  <a:gd name="T9" fmla="*/ 257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10" y="0"/>
                      <a:pt x="7" y="2"/>
                      <a:pt x="6" y="4"/>
                    </a:cubicBezTo>
                    <a:cubicBezTo>
                      <a:pt x="12" y="9"/>
                      <a:pt x="6" y="12"/>
                      <a:pt x="1" y="13"/>
                    </a:cubicBezTo>
                    <a:cubicBezTo>
                      <a:pt x="2" y="13"/>
                      <a:pt x="2" y="14"/>
                      <a:pt x="3" y="15"/>
                    </a:cubicBezTo>
                    <a:cubicBezTo>
                      <a:pt x="2" y="16"/>
                      <a:pt x="1" y="17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2" name="Freeform 933">
                <a:extLst>
                  <a:ext uri="{FF2B5EF4-FFF2-40B4-BE49-F238E27FC236}">
                    <a16:creationId xmlns:a16="http://schemas.microsoft.com/office/drawing/2014/main" id="{261DC0E4-E943-4199-B276-5C4268E84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165"/>
                <a:ext cx="30" cy="44"/>
              </a:xfrm>
              <a:custGeom>
                <a:avLst/>
                <a:gdLst>
                  <a:gd name="T0" fmla="*/ 150 w 13"/>
                  <a:gd name="T1" fmla="*/ 264 h 18"/>
                  <a:gd name="T2" fmla="*/ 159 w 13"/>
                  <a:gd name="T3" fmla="*/ 174 h 18"/>
                  <a:gd name="T4" fmla="*/ 65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12" y="18"/>
                    </a:moveTo>
                    <a:cubicBezTo>
                      <a:pt x="13" y="16"/>
                      <a:pt x="13" y="14"/>
                      <a:pt x="13" y="12"/>
                    </a:cubicBezTo>
                    <a:cubicBezTo>
                      <a:pt x="0" y="11"/>
                      <a:pt x="10" y="5"/>
                      <a:pt x="5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3" name="Freeform 934">
                <a:extLst>
                  <a:ext uri="{FF2B5EF4-FFF2-40B4-BE49-F238E27FC236}">
                    <a16:creationId xmlns:a16="http://schemas.microsoft.com/office/drawing/2014/main" id="{D265F779-3E04-4D0C-B828-C75E8F059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026"/>
                <a:ext cx="58" cy="40"/>
              </a:xfrm>
              <a:custGeom>
                <a:avLst/>
                <a:gdLst>
                  <a:gd name="T0" fmla="*/ 313 w 25"/>
                  <a:gd name="T1" fmla="*/ 250 h 16"/>
                  <a:gd name="T2" fmla="*/ 162 w 25"/>
                  <a:gd name="T3" fmla="*/ 113 h 16"/>
                  <a:gd name="T4" fmla="*/ 0 w 25"/>
                  <a:gd name="T5" fmla="*/ 0 h 1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5" h="16">
                    <a:moveTo>
                      <a:pt x="25" y="16"/>
                    </a:moveTo>
                    <a:cubicBezTo>
                      <a:pt x="19" y="14"/>
                      <a:pt x="17" y="9"/>
                      <a:pt x="13" y="7"/>
                    </a:cubicBezTo>
                    <a:cubicBezTo>
                      <a:pt x="8" y="4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4" name="Freeform 935">
                <a:extLst>
                  <a:ext uri="{FF2B5EF4-FFF2-40B4-BE49-F238E27FC236}">
                    <a16:creationId xmlns:a16="http://schemas.microsoft.com/office/drawing/2014/main" id="{0BCC43F0-93D8-442F-92E7-C28451BF9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3123"/>
                <a:ext cx="16" cy="62"/>
              </a:xfrm>
              <a:custGeom>
                <a:avLst/>
                <a:gdLst>
                  <a:gd name="T0" fmla="*/ 57 w 7"/>
                  <a:gd name="T1" fmla="*/ 0 h 25"/>
                  <a:gd name="T2" fmla="*/ 85 w 7"/>
                  <a:gd name="T3" fmla="*/ 42 h 25"/>
                  <a:gd name="T4" fmla="*/ 11 w 7"/>
                  <a:gd name="T5" fmla="*/ 136 h 25"/>
                  <a:gd name="T6" fmla="*/ 85 w 7"/>
                  <a:gd name="T7" fmla="*/ 216 h 25"/>
                  <a:gd name="T8" fmla="*/ 0 w 7"/>
                  <a:gd name="T9" fmla="*/ 382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5">
                    <a:moveTo>
                      <a:pt x="5" y="0"/>
                    </a:moveTo>
                    <a:cubicBezTo>
                      <a:pt x="6" y="1"/>
                      <a:pt x="7" y="2"/>
                      <a:pt x="7" y="3"/>
                    </a:cubicBezTo>
                    <a:cubicBezTo>
                      <a:pt x="6" y="5"/>
                      <a:pt x="3" y="7"/>
                      <a:pt x="1" y="9"/>
                    </a:cubicBezTo>
                    <a:cubicBezTo>
                      <a:pt x="4" y="10"/>
                      <a:pt x="6" y="12"/>
                      <a:pt x="7" y="14"/>
                    </a:cubicBezTo>
                    <a:cubicBezTo>
                      <a:pt x="2" y="17"/>
                      <a:pt x="4" y="22"/>
                      <a:pt x="0" y="2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5" name="Freeform 936">
                <a:extLst>
                  <a:ext uri="{FF2B5EF4-FFF2-40B4-BE49-F238E27FC236}">
                    <a16:creationId xmlns:a16="http://schemas.microsoft.com/office/drawing/2014/main" id="{35079D15-014B-42F0-B304-1F5D9DD70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646"/>
                <a:ext cx="12" cy="54"/>
              </a:xfrm>
              <a:custGeom>
                <a:avLst/>
                <a:gdLst>
                  <a:gd name="T0" fmla="*/ 0 w 5"/>
                  <a:gd name="T1" fmla="*/ 0 h 22"/>
                  <a:gd name="T2" fmla="*/ 29 w 5"/>
                  <a:gd name="T3" fmla="*/ 194 h 22"/>
                  <a:gd name="T4" fmla="*/ 0 w 5"/>
                  <a:gd name="T5" fmla="*/ 295 h 22"/>
                  <a:gd name="T6" fmla="*/ 12 w 5"/>
                  <a:gd name="T7" fmla="*/ 326 h 2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cubicBezTo>
                      <a:pt x="1" y="3"/>
                      <a:pt x="2" y="10"/>
                      <a:pt x="2" y="13"/>
                    </a:cubicBezTo>
                    <a:cubicBezTo>
                      <a:pt x="2" y="16"/>
                      <a:pt x="5" y="17"/>
                      <a:pt x="0" y="20"/>
                    </a:cubicBezTo>
                    <a:cubicBezTo>
                      <a:pt x="0" y="21"/>
                      <a:pt x="1" y="21"/>
                      <a:pt x="1" y="2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6" name="Freeform 937">
                <a:extLst>
                  <a:ext uri="{FF2B5EF4-FFF2-40B4-BE49-F238E27FC236}">
                    <a16:creationId xmlns:a16="http://schemas.microsoft.com/office/drawing/2014/main" id="{813D6046-E011-41F1-92E7-6352EC831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722"/>
                <a:ext cx="37" cy="20"/>
              </a:xfrm>
              <a:custGeom>
                <a:avLst/>
                <a:gdLst>
                  <a:gd name="T0" fmla="*/ 199 w 16"/>
                  <a:gd name="T1" fmla="*/ 125 h 8"/>
                  <a:gd name="T2" fmla="*/ 49 w 16"/>
                  <a:gd name="T3" fmla="*/ 113 h 8"/>
                  <a:gd name="T4" fmla="*/ 0 w 16"/>
                  <a:gd name="T5" fmla="*/ 0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cubicBezTo>
                      <a:pt x="13" y="8"/>
                      <a:pt x="6" y="8"/>
                      <a:pt x="4" y="7"/>
                    </a:cubicBezTo>
                    <a:cubicBezTo>
                      <a:pt x="2" y="5"/>
                      <a:pt x="3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7" name="Freeform 938">
                <a:extLst>
                  <a:ext uri="{FF2B5EF4-FFF2-40B4-BE49-F238E27FC236}">
                    <a16:creationId xmlns:a16="http://schemas.microsoft.com/office/drawing/2014/main" id="{02D79770-0CC8-4240-A7DB-56CE92F3D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5" y="3071"/>
                <a:ext cx="16" cy="128"/>
              </a:xfrm>
              <a:custGeom>
                <a:avLst/>
                <a:gdLst>
                  <a:gd name="T0" fmla="*/ 73 w 7"/>
                  <a:gd name="T1" fmla="*/ 775 h 52"/>
                  <a:gd name="T2" fmla="*/ 73 w 7"/>
                  <a:gd name="T3" fmla="*/ 569 h 52"/>
                  <a:gd name="T4" fmla="*/ 37 w 7"/>
                  <a:gd name="T5" fmla="*/ 490 h 52"/>
                  <a:gd name="T6" fmla="*/ 57 w 7"/>
                  <a:gd name="T7" fmla="*/ 399 h 52"/>
                  <a:gd name="T8" fmla="*/ 57 w 7"/>
                  <a:gd name="T9" fmla="*/ 315 h 52"/>
                  <a:gd name="T10" fmla="*/ 11 w 7"/>
                  <a:gd name="T11" fmla="*/ 254 h 52"/>
                  <a:gd name="T12" fmla="*/ 11 w 7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" h="52">
                    <a:moveTo>
                      <a:pt x="6" y="52"/>
                    </a:moveTo>
                    <a:cubicBezTo>
                      <a:pt x="6" y="48"/>
                      <a:pt x="7" y="42"/>
                      <a:pt x="6" y="38"/>
                    </a:cubicBezTo>
                    <a:cubicBezTo>
                      <a:pt x="6" y="37"/>
                      <a:pt x="3" y="35"/>
                      <a:pt x="3" y="33"/>
                    </a:cubicBezTo>
                    <a:cubicBezTo>
                      <a:pt x="3" y="31"/>
                      <a:pt x="5" y="29"/>
                      <a:pt x="5" y="27"/>
                    </a:cubicBezTo>
                    <a:cubicBezTo>
                      <a:pt x="6" y="25"/>
                      <a:pt x="6" y="23"/>
                      <a:pt x="5" y="21"/>
                    </a:cubicBezTo>
                    <a:cubicBezTo>
                      <a:pt x="5" y="18"/>
                      <a:pt x="1" y="19"/>
                      <a:pt x="1" y="17"/>
                    </a:cubicBezTo>
                    <a:cubicBezTo>
                      <a:pt x="0" y="12"/>
                      <a:pt x="3" y="6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8" name="Freeform 939">
                <a:extLst>
                  <a:ext uri="{FF2B5EF4-FFF2-40B4-BE49-F238E27FC236}">
                    <a16:creationId xmlns:a16="http://schemas.microsoft.com/office/drawing/2014/main" id="{8FDA3B03-24D1-4084-901D-CFB6EF1AC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3031"/>
                <a:ext cx="31" cy="37"/>
              </a:xfrm>
              <a:custGeom>
                <a:avLst/>
                <a:gdLst>
                  <a:gd name="T0" fmla="*/ 176 w 13"/>
                  <a:gd name="T1" fmla="*/ 104 h 15"/>
                  <a:gd name="T2" fmla="*/ 119 w 13"/>
                  <a:gd name="T3" fmla="*/ 224 h 15"/>
                  <a:gd name="T4" fmla="*/ 0 w 13"/>
                  <a:gd name="T5" fmla="*/ 104 h 15"/>
                  <a:gd name="T6" fmla="*/ 12 w 13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5">
                    <a:moveTo>
                      <a:pt x="13" y="7"/>
                    </a:moveTo>
                    <a:cubicBezTo>
                      <a:pt x="10" y="9"/>
                      <a:pt x="10" y="13"/>
                      <a:pt x="9" y="15"/>
                    </a:cubicBezTo>
                    <a:cubicBezTo>
                      <a:pt x="10" y="9"/>
                      <a:pt x="5" y="7"/>
                      <a:pt x="0" y="7"/>
                    </a:cubicBezTo>
                    <a:cubicBezTo>
                      <a:pt x="1" y="4"/>
                      <a:pt x="1" y="2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69" name="Freeform 940">
                <a:extLst>
                  <a:ext uri="{FF2B5EF4-FFF2-40B4-BE49-F238E27FC236}">
                    <a16:creationId xmlns:a16="http://schemas.microsoft.com/office/drawing/2014/main" id="{6B67D4CC-10BD-4071-8C29-7DAB7D948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979"/>
                <a:ext cx="16" cy="52"/>
              </a:xfrm>
              <a:custGeom>
                <a:avLst/>
                <a:gdLst>
                  <a:gd name="T0" fmla="*/ 85 w 7"/>
                  <a:gd name="T1" fmla="*/ 319 h 21"/>
                  <a:gd name="T2" fmla="*/ 0 w 7"/>
                  <a:gd name="T3" fmla="*/ 215 h 21"/>
                  <a:gd name="T4" fmla="*/ 0 w 7"/>
                  <a:gd name="T5" fmla="*/ 0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cubicBezTo>
                      <a:pt x="6" y="17"/>
                      <a:pt x="3" y="15"/>
                      <a:pt x="0" y="14"/>
                    </a:cubicBezTo>
                    <a:cubicBezTo>
                      <a:pt x="2" y="10"/>
                      <a:pt x="2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0" name="Freeform 941">
                <a:extLst>
                  <a:ext uri="{FF2B5EF4-FFF2-40B4-BE49-F238E27FC236}">
                    <a16:creationId xmlns:a16="http://schemas.microsoft.com/office/drawing/2014/main" id="{31B0A434-5E76-4E9C-B08F-C53DB7A53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97"/>
                <a:ext cx="18" cy="17"/>
              </a:xfrm>
              <a:custGeom>
                <a:avLst/>
                <a:gdLst>
                  <a:gd name="T0" fmla="*/ 92 w 8"/>
                  <a:gd name="T1" fmla="*/ 100 h 7"/>
                  <a:gd name="T2" fmla="*/ 0 w 8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cubicBezTo>
                      <a:pt x="6" y="4"/>
                      <a:pt x="3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1" name="Freeform 942">
                <a:extLst>
                  <a:ext uri="{FF2B5EF4-FFF2-40B4-BE49-F238E27FC236}">
                    <a16:creationId xmlns:a16="http://schemas.microsoft.com/office/drawing/2014/main" id="{F0558C77-C763-49AD-A888-9911D644E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2762"/>
                <a:ext cx="5" cy="17"/>
              </a:xfrm>
              <a:custGeom>
                <a:avLst/>
                <a:gdLst>
                  <a:gd name="T0" fmla="*/ 20 w 2"/>
                  <a:gd name="T1" fmla="*/ 0 h 7"/>
                  <a:gd name="T2" fmla="*/ 0 w 2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3"/>
                      <a:pt x="2" y="6"/>
                      <a:pt x="0" y="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2" name="Freeform 943">
                <a:extLst>
                  <a:ext uri="{FF2B5EF4-FFF2-40B4-BE49-F238E27FC236}">
                    <a16:creationId xmlns:a16="http://schemas.microsoft.com/office/drawing/2014/main" id="{743EBEB3-2518-4164-A9C8-490B3A831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749"/>
                <a:ext cx="25" cy="20"/>
              </a:xfrm>
              <a:custGeom>
                <a:avLst/>
                <a:gdLst>
                  <a:gd name="T0" fmla="*/ 130 w 11"/>
                  <a:gd name="T1" fmla="*/ 0 h 8"/>
                  <a:gd name="T2" fmla="*/ 0 w 11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11" y="7"/>
                      <a:pt x="5" y="6"/>
                      <a:pt x="0" y="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3" name="Freeform 944">
                <a:extLst>
                  <a:ext uri="{FF2B5EF4-FFF2-40B4-BE49-F238E27FC236}">
                    <a16:creationId xmlns:a16="http://schemas.microsoft.com/office/drawing/2014/main" id="{BAC95923-1FCD-4959-902C-5C30F6F4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91"/>
                <a:ext cx="547" cy="646"/>
              </a:xfrm>
              <a:custGeom>
                <a:avLst/>
                <a:gdLst>
                  <a:gd name="T0" fmla="*/ 2837 w 236"/>
                  <a:gd name="T1" fmla="*/ 2621 h 261"/>
                  <a:gd name="T2" fmla="*/ 2862 w 236"/>
                  <a:gd name="T3" fmla="*/ 2911 h 261"/>
                  <a:gd name="T4" fmla="*/ 2939 w 236"/>
                  <a:gd name="T5" fmla="*/ 3393 h 261"/>
                  <a:gd name="T6" fmla="*/ 2837 w 236"/>
                  <a:gd name="T7" fmla="*/ 3671 h 261"/>
                  <a:gd name="T8" fmla="*/ 2703 w 236"/>
                  <a:gd name="T9" fmla="*/ 3730 h 261"/>
                  <a:gd name="T10" fmla="*/ 2626 w 236"/>
                  <a:gd name="T11" fmla="*/ 3834 h 261"/>
                  <a:gd name="T12" fmla="*/ 2455 w 236"/>
                  <a:gd name="T13" fmla="*/ 3834 h 261"/>
                  <a:gd name="T14" fmla="*/ 2218 w 236"/>
                  <a:gd name="T15" fmla="*/ 3916 h 261"/>
                  <a:gd name="T16" fmla="*/ 2051 w 236"/>
                  <a:gd name="T17" fmla="*/ 3834 h 261"/>
                  <a:gd name="T18" fmla="*/ 1993 w 236"/>
                  <a:gd name="T19" fmla="*/ 3896 h 261"/>
                  <a:gd name="T20" fmla="*/ 1595 w 236"/>
                  <a:gd name="T21" fmla="*/ 3834 h 261"/>
                  <a:gd name="T22" fmla="*/ 1342 w 236"/>
                  <a:gd name="T23" fmla="*/ 3742 h 261"/>
                  <a:gd name="T24" fmla="*/ 1085 w 236"/>
                  <a:gd name="T25" fmla="*/ 3683 h 261"/>
                  <a:gd name="T26" fmla="*/ 1145 w 236"/>
                  <a:gd name="T27" fmla="*/ 3168 h 261"/>
                  <a:gd name="T28" fmla="*/ 848 w 236"/>
                  <a:gd name="T29" fmla="*/ 3596 h 261"/>
                  <a:gd name="T30" fmla="*/ 623 w 236"/>
                  <a:gd name="T31" fmla="*/ 3505 h 261"/>
                  <a:gd name="T32" fmla="*/ 408 w 236"/>
                  <a:gd name="T33" fmla="*/ 3168 h 261"/>
                  <a:gd name="T34" fmla="*/ 236 w 236"/>
                  <a:gd name="T35" fmla="*/ 2683 h 261"/>
                  <a:gd name="T36" fmla="*/ 49 w 236"/>
                  <a:gd name="T37" fmla="*/ 2591 h 261"/>
                  <a:gd name="T38" fmla="*/ 188 w 236"/>
                  <a:gd name="T39" fmla="*/ 2168 h 261"/>
                  <a:gd name="T40" fmla="*/ 65 w 236"/>
                  <a:gd name="T41" fmla="*/ 1893 h 261"/>
                  <a:gd name="T42" fmla="*/ 134 w 236"/>
                  <a:gd name="T43" fmla="*/ 1728 h 261"/>
                  <a:gd name="T44" fmla="*/ 338 w 236"/>
                  <a:gd name="T45" fmla="*/ 1349 h 261"/>
                  <a:gd name="T46" fmla="*/ 586 w 236"/>
                  <a:gd name="T47" fmla="*/ 1304 h 261"/>
                  <a:gd name="T48" fmla="*/ 473 w 236"/>
                  <a:gd name="T49" fmla="*/ 1121 h 261"/>
                  <a:gd name="T50" fmla="*/ 746 w 236"/>
                  <a:gd name="T51" fmla="*/ 802 h 261"/>
                  <a:gd name="T52" fmla="*/ 1048 w 236"/>
                  <a:gd name="T53" fmla="*/ 515 h 261"/>
                  <a:gd name="T54" fmla="*/ 1161 w 236"/>
                  <a:gd name="T55" fmla="*/ 545 h 261"/>
                  <a:gd name="T56" fmla="*/ 1198 w 236"/>
                  <a:gd name="T57" fmla="*/ 275 h 261"/>
                  <a:gd name="T58" fmla="*/ 1358 w 236"/>
                  <a:gd name="T59" fmla="*/ 183 h 261"/>
                  <a:gd name="T60" fmla="*/ 1618 w 236"/>
                  <a:gd name="T61" fmla="*/ 215 h 261"/>
                  <a:gd name="T62" fmla="*/ 1692 w 236"/>
                  <a:gd name="T63" fmla="*/ 319 h 261"/>
                  <a:gd name="T64" fmla="*/ 1708 w 236"/>
                  <a:gd name="T65" fmla="*/ 153 h 261"/>
                  <a:gd name="T66" fmla="*/ 2042 w 236"/>
                  <a:gd name="T67" fmla="*/ 153 h 261"/>
                  <a:gd name="T68" fmla="*/ 2255 w 236"/>
                  <a:gd name="T69" fmla="*/ 153 h 261"/>
                  <a:gd name="T70" fmla="*/ 2327 w 236"/>
                  <a:gd name="T71" fmla="*/ 619 h 261"/>
                  <a:gd name="T72" fmla="*/ 2278 w 236"/>
                  <a:gd name="T73" fmla="*/ 1059 h 261"/>
                  <a:gd name="T74" fmla="*/ 2429 w 236"/>
                  <a:gd name="T75" fmla="*/ 485 h 261"/>
                  <a:gd name="T76" fmla="*/ 2492 w 236"/>
                  <a:gd name="T77" fmla="*/ 332 h 2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36" h="261">
                    <a:moveTo>
                      <a:pt x="218" y="145"/>
                    </a:moveTo>
                    <a:cubicBezTo>
                      <a:pt x="222" y="154"/>
                      <a:pt x="227" y="169"/>
                      <a:pt x="228" y="173"/>
                    </a:cubicBezTo>
                    <a:cubicBezTo>
                      <a:pt x="229" y="175"/>
                      <a:pt x="231" y="181"/>
                      <a:pt x="231" y="184"/>
                    </a:cubicBezTo>
                    <a:cubicBezTo>
                      <a:pt x="232" y="187"/>
                      <a:pt x="230" y="189"/>
                      <a:pt x="230" y="192"/>
                    </a:cubicBezTo>
                    <a:cubicBezTo>
                      <a:pt x="230" y="194"/>
                      <a:pt x="232" y="197"/>
                      <a:pt x="233" y="200"/>
                    </a:cubicBezTo>
                    <a:cubicBezTo>
                      <a:pt x="235" y="207"/>
                      <a:pt x="235" y="216"/>
                      <a:pt x="236" y="224"/>
                    </a:cubicBezTo>
                    <a:cubicBezTo>
                      <a:pt x="236" y="228"/>
                      <a:pt x="235" y="228"/>
                      <a:pt x="233" y="232"/>
                    </a:cubicBezTo>
                    <a:cubicBezTo>
                      <a:pt x="231" y="235"/>
                      <a:pt x="230" y="240"/>
                      <a:pt x="228" y="242"/>
                    </a:cubicBezTo>
                    <a:cubicBezTo>
                      <a:pt x="225" y="245"/>
                      <a:pt x="223" y="244"/>
                      <a:pt x="220" y="245"/>
                    </a:cubicBezTo>
                    <a:cubicBezTo>
                      <a:pt x="219" y="246"/>
                      <a:pt x="218" y="245"/>
                      <a:pt x="217" y="246"/>
                    </a:cubicBezTo>
                    <a:cubicBezTo>
                      <a:pt x="216" y="246"/>
                      <a:pt x="217" y="249"/>
                      <a:pt x="216" y="250"/>
                    </a:cubicBezTo>
                    <a:cubicBezTo>
                      <a:pt x="213" y="251"/>
                      <a:pt x="214" y="253"/>
                      <a:pt x="211" y="253"/>
                    </a:cubicBezTo>
                    <a:cubicBezTo>
                      <a:pt x="209" y="253"/>
                      <a:pt x="206" y="249"/>
                      <a:pt x="204" y="250"/>
                    </a:cubicBezTo>
                    <a:cubicBezTo>
                      <a:pt x="201" y="250"/>
                      <a:pt x="199" y="253"/>
                      <a:pt x="197" y="253"/>
                    </a:cubicBezTo>
                    <a:cubicBezTo>
                      <a:pt x="195" y="254"/>
                      <a:pt x="192" y="254"/>
                      <a:pt x="191" y="254"/>
                    </a:cubicBezTo>
                    <a:cubicBezTo>
                      <a:pt x="187" y="255"/>
                      <a:pt x="182" y="258"/>
                      <a:pt x="178" y="258"/>
                    </a:cubicBezTo>
                    <a:cubicBezTo>
                      <a:pt x="171" y="258"/>
                      <a:pt x="168" y="253"/>
                      <a:pt x="170" y="246"/>
                    </a:cubicBezTo>
                    <a:cubicBezTo>
                      <a:pt x="169" y="248"/>
                      <a:pt x="167" y="251"/>
                      <a:pt x="165" y="253"/>
                    </a:cubicBezTo>
                    <a:cubicBezTo>
                      <a:pt x="163" y="251"/>
                      <a:pt x="162" y="250"/>
                      <a:pt x="160" y="248"/>
                    </a:cubicBezTo>
                    <a:cubicBezTo>
                      <a:pt x="161" y="251"/>
                      <a:pt x="161" y="254"/>
                      <a:pt x="160" y="257"/>
                    </a:cubicBezTo>
                    <a:cubicBezTo>
                      <a:pt x="153" y="257"/>
                      <a:pt x="150" y="261"/>
                      <a:pt x="143" y="258"/>
                    </a:cubicBezTo>
                    <a:cubicBezTo>
                      <a:pt x="138" y="255"/>
                      <a:pt x="134" y="253"/>
                      <a:pt x="128" y="253"/>
                    </a:cubicBezTo>
                    <a:cubicBezTo>
                      <a:pt x="119" y="254"/>
                      <a:pt x="120" y="251"/>
                      <a:pt x="114" y="247"/>
                    </a:cubicBezTo>
                    <a:cubicBezTo>
                      <a:pt x="113" y="247"/>
                      <a:pt x="110" y="248"/>
                      <a:pt x="108" y="247"/>
                    </a:cubicBezTo>
                    <a:cubicBezTo>
                      <a:pt x="106" y="246"/>
                      <a:pt x="105" y="242"/>
                      <a:pt x="104" y="240"/>
                    </a:cubicBezTo>
                    <a:cubicBezTo>
                      <a:pt x="100" y="246"/>
                      <a:pt x="93" y="247"/>
                      <a:pt x="87" y="243"/>
                    </a:cubicBezTo>
                    <a:cubicBezTo>
                      <a:pt x="80" y="239"/>
                      <a:pt x="86" y="230"/>
                      <a:pt x="87" y="224"/>
                    </a:cubicBezTo>
                    <a:cubicBezTo>
                      <a:pt x="89" y="219"/>
                      <a:pt x="91" y="214"/>
                      <a:pt x="92" y="209"/>
                    </a:cubicBezTo>
                    <a:cubicBezTo>
                      <a:pt x="93" y="203"/>
                      <a:pt x="90" y="204"/>
                      <a:pt x="87" y="209"/>
                    </a:cubicBezTo>
                    <a:cubicBezTo>
                      <a:pt x="82" y="218"/>
                      <a:pt x="84" y="245"/>
                      <a:pt x="68" y="237"/>
                    </a:cubicBezTo>
                    <a:cubicBezTo>
                      <a:pt x="65" y="236"/>
                      <a:pt x="64" y="234"/>
                      <a:pt x="60" y="233"/>
                    </a:cubicBezTo>
                    <a:cubicBezTo>
                      <a:pt x="57" y="233"/>
                      <a:pt x="53" y="233"/>
                      <a:pt x="50" y="231"/>
                    </a:cubicBezTo>
                    <a:cubicBezTo>
                      <a:pt x="43" y="226"/>
                      <a:pt x="47" y="220"/>
                      <a:pt x="49" y="213"/>
                    </a:cubicBezTo>
                    <a:cubicBezTo>
                      <a:pt x="40" y="221"/>
                      <a:pt x="39" y="216"/>
                      <a:pt x="33" y="209"/>
                    </a:cubicBezTo>
                    <a:cubicBezTo>
                      <a:pt x="29" y="204"/>
                      <a:pt x="24" y="204"/>
                      <a:pt x="24" y="195"/>
                    </a:cubicBezTo>
                    <a:cubicBezTo>
                      <a:pt x="17" y="200"/>
                      <a:pt x="14" y="184"/>
                      <a:pt x="19" y="177"/>
                    </a:cubicBezTo>
                    <a:cubicBezTo>
                      <a:pt x="17" y="179"/>
                      <a:pt x="15" y="183"/>
                      <a:pt x="10" y="181"/>
                    </a:cubicBezTo>
                    <a:cubicBezTo>
                      <a:pt x="5" y="180"/>
                      <a:pt x="4" y="175"/>
                      <a:pt x="4" y="171"/>
                    </a:cubicBezTo>
                    <a:cubicBezTo>
                      <a:pt x="3" y="166"/>
                      <a:pt x="0" y="154"/>
                      <a:pt x="2" y="149"/>
                    </a:cubicBezTo>
                    <a:cubicBezTo>
                      <a:pt x="4" y="144"/>
                      <a:pt x="9" y="144"/>
                      <a:pt x="15" y="143"/>
                    </a:cubicBezTo>
                    <a:cubicBezTo>
                      <a:pt x="12" y="143"/>
                      <a:pt x="8" y="143"/>
                      <a:pt x="5" y="142"/>
                    </a:cubicBezTo>
                    <a:cubicBezTo>
                      <a:pt x="6" y="136"/>
                      <a:pt x="3" y="131"/>
                      <a:pt x="5" y="125"/>
                    </a:cubicBezTo>
                    <a:cubicBezTo>
                      <a:pt x="6" y="123"/>
                      <a:pt x="9" y="123"/>
                      <a:pt x="10" y="121"/>
                    </a:cubicBezTo>
                    <a:cubicBezTo>
                      <a:pt x="11" y="119"/>
                      <a:pt x="10" y="117"/>
                      <a:pt x="11" y="114"/>
                    </a:cubicBezTo>
                    <a:cubicBezTo>
                      <a:pt x="12" y="110"/>
                      <a:pt x="14" y="109"/>
                      <a:pt x="16" y="105"/>
                    </a:cubicBezTo>
                    <a:cubicBezTo>
                      <a:pt x="20" y="100"/>
                      <a:pt x="21" y="93"/>
                      <a:pt x="27" y="89"/>
                    </a:cubicBezTo>
                    <a:cubicBezTo>
                      <a:pt x="37" y="83"/>
                      <a:pt x="52" y="90"/>
                      <a:pt x="62" y="91"/>
                    </a:cubicBezTo>
                    <a:cubicBezTo>
                      <a:pt x="57" y="89"/>
                      <a:pt x="53" y="86"/>
                      <a:pt x="47" y="86"/>
                    </a:cubicBezTo>
                    <a:cubicBezTo>
                      <a:pt x="44" y="85"/>
                      <a:pt x="42" y="87"/>
                      <a:pt x="39" y="85"/>
                    </a:cubicBezTo>
                    <a:cubicBezTo>
                      <a:pt x="35" y="82"/>
                      <a:pt x="37" y="78"/>
                      <a:pt x="38" y="74"/>
                    </a:cubicBezTo>
                    <a:cubicBezTo>
                      <a:pt x="40" y="68"/>
                      <a:pt x="43" y="70"/>
                      <a:pt x="47" y="64"/>
                    </a:cubicBezTo>
                    <a:cubicBezTo>
                      <a:pt x="52" y="58"/>
                      <a:pt x="50" y="52"/>
                      <a:pt x="60" y="53"/>
                    </a:cubicBezTo>
                    <a:cubicBezTo>
                      <a:pt x="60" y="51"/>
                      <a:pt x="60" y="49"/>
                      <a:pt x="58" y="47"/>
                    </a:cubicBezTo>
                    <a:cubicBezTo>
                      <a:pt x="68" y="41"/>
                      <a:pt x="71" y="31"/>
                      <a:pt x="84" y="34"/>
                    </a:cubicBezTo>
                    <a:cubicBezTo>
                      <a:pt x="91" y="36"/>
                      <a:pt x="97" y="45"/>
                      <a:pt x="102" y="51"/>
                    </a:cubicBezTo>
                    <a:cubicBezTo>
                      <a:pt x="99" y="46"/>
                      <a:pt x="97" y="40"/>
                      <a:pt x="93" y="36"/>
                    </a:cubicBezTo>
                    <a:cubicBezTo>
                      <a:pt x="87" y="31"/>
                      <a:pt x="85" y="32"/>
                      <a:pt x="90" y="25"/>
                    </a:cubicBezTo>
                    <a:cubicBezTo>
                      <a:pt x="91" y="23"/>
                      <a:pt x="94" y="19"/>
                      <a:pt x="96" y="18"/>
                    </a:cubicBezTo>
                    <a:cubicBezTo>
                      <a:pt x="98" y="17"/>
                      <a:pt x="100" y="20"/>
                      <a:pt x="102" y="19"/>
                    </a:cubicBezTo>
                    <a:cubicBezTo>
                      <a:pt x="105" y="18"/>
                      <a:pt x="106" y="13"/>
                      <a:pt x="109" y="12"/>
                    </a:cubicBezTo>
                    <a:cubicBezTo>
                      <a:pt x="112" y="11"/>
                      <a:pt x="116" y="13"/>
                      <a:pt x="118" y="14"/>
                    </a:cubicBezTo>
                    <a:cubicBezTo>
                      <a:pt x="120" y="7"/>
                      <a:pt x="127" y="10"/>
                      <a:pt x="130" y="14"/>
                    </a:cubicBezTo>
                    <a:cubicBezTo>
                      <a:pt x="132" y="16"/>
                      <a:pt x="134" y="20"/>
                      <a:pt x="135" y="23"/>
                    </a:cubicBezTo>
                    <a:cubicBezTo>
                      <a:pt x="135" y="22"/>
                      <a:pt x="135" y="22"/>
                      <a:pt x="136" y="21"/>
                    </a:cubicBezTo>
                    <a:cubicBezTo>
                      <a:pt x="137" y="17"/>
                      <a:pt x="138" y="16"/>
                      <a:pt x="138" y="13"/>
                    </a:cubicBezTo>
                    <a:cubicBezTo>
                      <a:pt x="138" y="13"/>
                      <a:pt x="136" y="11"/>
                      <a:pt x="137" y="10"/>
                    </a:cubicBezTo>
                    <a:cubicBezTo>
                      <a:pt x="139" y="0"/>
                      <a:pt x="150" y="7"/>
                      <a:pt x="155" y="11"/>
                    </a:cubicBezTo>
                    <a:cubicBezTo>
                      <a:pt x="157" y="6"/>
                      <a:pt x="161" y="8"/>
                      <a:pt x="164" y="10"/>
                    </a:cubicBezTo>
                    <a:cubicBezTo>
                      <a:pt x="165" y="8"/>
                      <a:pt x="167" y="7"/>
                      <a:pt x="167" y="5"/>
                    </a:cubicBezTo>
                    <a:cubicBezTo>
                      <a:pt x="176" y="3"/>
                      <a:pt x="171" y="19"/>
                      <a:pt x="181" y="10"/>
                    </a:cubicBezTo>
                    <a:cubicBezTo>
                      <a:pt x="184" y="16"/>
                      <a:pt x="182" y="22"/>
                      <a:pt x="184" y="28"/>
                    </a:cubicBezTo>
                    <a:cubicBezTo>
                      <a:pt x="185" y="33"/>
                      <a:pt x="188" y="35"/>
                      <a:pt x="187" y="41"/>
                    </a:cubicBezTo>
                    <a:cubicBezTo>
                      <a:pt x="186" y="47"/>
                      <a:pt x="182" y="52"/>
                      <a:pt x="182" y="59"/>
                    </a:cubicBezTo>
                    <a:cubicBezTo>
                      <a:pt x="182" y="62"/>
                      <a:pt x="183" y="66"/>
                      <a:pt x="183" y="70"/>
                    </a:cubicBezTo>
                    <a:cubicBezTo>
                      <a:pt x="184" y="58"/>
                      <a:pt x="187" y="47"/>
                      <a:pt x="192" y="37"/>
                    </a:cubicBezTo>
                    <a:cubicBezTo>
                      <a:pt x="193" y="35"/>
                      <a:pt x="195" y="34"/>
                      <a:pt x="195" y="32"/>
                    </a:cubicBezTo>
                    <a:cubicBezTo>
                      <a:pt x="195" y="31"/>
                      <a:pt x="194" y="29"/>
                      <a:pt x="194" y="28"/>
                    </a:cubicBezTo>
                    <a:cubicBezTo>
                      <a:pt x="195" y="24"/>
                      <a:pt x="195" y="23"/>
                      <a:pt x="200" y="22"/>
                    </a:cubicBezTo>
                    <a:cubicBezTo>
                      <a:pt x="209" y="21"/>
                      <a:pt x="211" y="27"/>
                      <a:pt x="214" y="3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4" name="Freeform 945">
                <a:extLst>
                  <a:ext uri="{FF2B5EF4-FFF2-40B4-BE49-F238E27FC236}">
                    <a16:creationId xmlns:a16="http://schemas.microsoft.com/office/drawing/2014/main" id="{3CE4E01E-77B3-4B43-AA7F-7959A9A93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5" name="Freeform 946">
                <a:extLst>
                  <a:ext uri="{FF2B5EF4-FFF2-40B4-BE49-F238E27FC236}">
                    <a16:creationId xmlns:a16="http://schemas.microsoft.com/office/drawing/2014/main" id="{B0DDF097-DFA7-48C9-96FA-6A79649DF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730"/>
                <a:ext cx="7" cy="24"/>
              </a:xfrm>
              <a:custGeom>
                <a:avLst/>
                <a:gdLst>
                  <a:gd name="T0" fmla="*/ 37 w 3"/>
                  <a:gd name="T1" fmla="*/ 0 h 10"/>
                  <a:gd name="T2" fmla="*/ 0 w 3"/>
                  <a:gd name="T3" fmla="*/ 139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0">
                    <a:moveTo>
                      <a:pt x="3" y="0"/>
                    </a:moveTo>
                    <a:cubicBezTo>
                      <a:pt x="1" y="3"/>
                      <a:pt x="0" y="7"/>
                      <a:pt x="0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6" name="Freeform 947">
                <a:extLst>
                  <a:ext uri="{FF2B5EF4-FFF2-40B4-BE49-F238E27FC236}">
                    <a16:creationId xmlns:a16="http://schemas.microsoft.com/office/drawing/2014/main" id="{62B707B0-51FF-4C31-A0A6-B724B0F49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7" name="Freeform 948">
                <a:extLst>
                  <a:ext uri="{FF2B5EF4-FFF2-40B4-BE49-F238E27FC236}">
                    <a16:creationId xmlns:a16="http://schemas.microsoft.com/office/drawing/2014/main" id="{46902A66-C065-4A92-83BF-2EC52F366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3031"/>
                <a:ext cx="9" cy="25"/>
              </a:xfrm>
              <a:custGeom>
                <a:avLst/>
                <a:gdLst>
                  <a:gd name="T0" fmla="*/ 0 w 4"/>
                  <a:gd name="T1" fmla="*/ 0 h 10"/>
                  <a:gd name="T2" fmla="*/ 45 w 4"/>
                  <a:gd name="T3" fmla="*/ 158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0">
                    <a:moveTo>
                      <a:pt x="0" y="0"/>
                    </a:moveTo>
                    <a:cubicBezTo>
                      <a:pt x="1" y="3"/>
                      <a:pt x="3" y="6"/>
                      <a:pt x="4" y="1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8" name="Freeform 949">
                <a:extLst>
                  <a:ext uri="{FF2B5EF4-FFF2-40B4-BE49-F238E27FC236}">
                    <a16:creationId xmlns:a16="http://schemas.microsoft.com/office/drawing/2014/main" id="{B6DF9A86-2CC8-432A-A00F-3C02EC641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79" name="Freeform 950">
                <a:extLst>
                  <a:ext uri="{FF2B5EF4-FFF2-40B4-BE49-F238E27FC236}">
                    <a16:creationId xmlns:a16="http://schemas.microsoft.com/office/drawing/2014/main" id="{4161D039-6138-4449-BC3A-4EF510D10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2982"/>
                <a:ext cx="25" cy="5"/>
              </a:xfrm>
              <a:custGeom>
                <a:avLst/>
                <a:gdLst>
                  <a:gd name="T0" fmla="*/ 0 w 11"/>
                  <a:gd name="T1" fmla="*/ 33 h 2"/>
                  <a:gd name="T2" fmla="*/ 130 w 1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">
                    <a:moveTo>
                      <a:pt x="0" y="2"/>
                    </a:moveTo>
                    <a:cubicBezTo>
                      <a:pt x="4" y="2"/>
                      <a:pt x="8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0" name="Freeform 951">
                <a:extLst>
                  <a:ext uri="{FF2B5EF4-FFF2-40B4-BE49-F238E27FC236}">
                    <a16:creationId xmlns:a16="http://schemas.microsoft.com/office/drawing/2014/main" id="{E9413BF0-45BF-40C4-8B88-209DD0A4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1" name="Freeform 952">
                <a:extLst>
                  <a:ext uri="{FF2B5EF4-FFF2-40B4-BE49-F238E27FC236}">
                    <a16:creationId xmlns:a16="http://schemas.microsoft.com/office/drawing/2014/main" id="{3C9ED602-39B1-42B6-9B59-3BBE5D5BA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2992"/>
                <a:ext cx="7" cy="17"/>
              </a:xfrm>
              <a:custGeom>
                <a:avLst/>
                <a:gdLst>
                  <a:gd name="T0" fmla="*/ 37 w 3"/>
                  <a:gd name="T1" fmla="*/ 0 h 7"/>
                  <a:gd name="T2" fmla="*/ 0 w 3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2" y="2"/>
                      <a:pt x="1" y="5"/>
                      <a:pt x="0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2" name="Freeform 953">
                <a:extLst>
                  <a:ext uri="{FF2B5EF4-FFF2-40B4-BE49-F238E27FC236}">
                    <a16:creationId xmlns:a16="http://schemas.microsoft.com/office/drawing/2014/main" id="{FEED8DBC-6366-4521-A9DB-6E9A7C7F0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solidFill>
                <a:srgbClr val="E2BAB1"/>
              </a:solidFill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3" name="Freeform 954">
                <a:extLst>
                  <a:ext uri="{FF2B5EF4-FFF2-40B4-BE49-F238E27FC236}">
                    <a16:creationId xmlns:a16="http://schemas.microsoft.com/office/drawing/2014/main" id="{A573C6B6-89E6-4CCD-9AE6-64C1AAC4C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759"/>
                <a:ext cx="2" cy="18"/>
              </a:xfrm>
              <a:custGeom>
                <a:avLst/>
                <a:gdLst>
                  <a:gd name="T0" fmla="*/ 0 w 1"/>
                  <a:gd name="T1" fmla="*/ 0 h 7"/>
                  <a:gd name="T2" fmla="*/ 8 w 1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cubicBezTo>
                      <a:pt x="0" y="2"/>
                      <a:pt x="0" y="5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4" name="Freeform 955">
                <a:extLst>
                  <a:ext uri="{FF2B5EF4-FFF2-40B4-BE49-F238E27FC236}">
                    <a16:creationId xmlns:a16="http://schemas.microsoft.com/office/drawing/2014/main" id="{1CCFB880-B096-412B-B1EE-D548C43C0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2984"/>
                <a:ext cx="23" cy="28"/>
              </a:xfrm>
              <a:custGeom>
                <a:avLst/>
                <a:gdLst>
                  <a:gd name="T0" fmla="*/ 122 w 10"/>
                  <a:gd name="T1" fmla="*/ 0 h 11"/>
                  <a:gd name="T2" fmla="*/ 110 w 10"/>
                  <a:gd name="T3" fmla="*/ 150 h 11"/>
                  <a:gd name="T4" fmla="*/ 0 w 10"/>
                  <a:gd name="T5" fmla="*/ 2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0"/>
                    </a:moveTo>
                    <a:cubicBezTo>
                      <a:pt x="9" y="2"/>
                      <a:pt x="9" y="6"/>
                      <a:pt x="9" y="9"/>
                    </a:cubicBezTo>
                    <a:cubicBezTo>
                      <a:pt x="5" y="11"/>
                      <a:pt x="1" y="5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2BAB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5" name="Freeform 956">
                <a:extLst>
                  <a:ext uri="{FF2B5EF4-FFF2-40B4-BE49-F238E27FC236}">
                    <a16:creationId xmlns:a16="http://schemas.microsoft.com/office/drawing/2014/main" id="{FF193E7F-11A4-451F-B48C-A3062F05D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70"/>
                <a:ext cx="587" cy="413"/>
              </a:xfrm>
              <a:custGeom>
                <a:avLst/>
                <a:gdLst>
                  <a:gd name="T0" fmla="*/ 0 w 253"/>
                  <a:gd name="T1" fmla="*/ 2525 h 167"/>
                  <a:gd name="T2" fmla="*/ 473 w 253"/>
                  <a:gd name="T3" fmla="*/ 1847 h 167"/>
                  <a:gd name="T4" fmla="*/ 1049 w 253"/>
                  <a:gd name="T5" fmla="*/ 1271 h 167"/>
                  <a:gd name="T6" fmla="*/ 1513 w 253"/>
                  <a:gd name="T7" fmla="*/ 863 h 167"/>
                  <a:gd name="T8" fmla="*/ 1571 w 253"/>
                  <a:gd name="T9" fmla="*/ 727 h 167"/>
                  <a:gd name="T10" fmla="*/ 2394 w 253"/>
                  <a:gd name="T11" fmla="*/ 648 h 167"/>
                  <a:gd name="T12" fmla="*/ 2896 w 253"/>
                  <a:gd name="T13" fmla="*/ 502 h 167"/>
                  <a:gd name="T14" fmla="*/ 3123 w 253"/>
                  <a:gd name="T15" fmla="*/ 74 h 167"/>
                  <a:gd name="T16" fmla="*/ 3160 w 253"/>
                  <a:gd name="T17" fmla="*/ 0 h 1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3" h="167">
                    <a:moveTo>
                      <a:pt x="0" y="167"/>
                    </a:moveTo>
                    <a:cubicBezTo>
                      <a:pt x="6" y="157"/>
                      <a:pt x="30" y="131"/>
                      <a:pt x="38" y="122"/>
                    </a:cubicBezTo>
                    <a:cubicBezTo>
                      <a:pt x="50" y="112"/>
                      <a:pt x="66" y="98"/>
                      <a:pt x="84" y="84"/>
                    </a:cubicBezTo>
                    <a:cubicBezTo>
                      <a:pt x="98" y="74"/>
                      <a:pt x="117" y="65"/>
                      <a:pt x="121" y="57"/>
                    </a:cubicBezTo>
                    <a:cubicBezTo>
                      <a:pt x="124" y="48"/>
                      <a:pt x="126" y="48"/>
                      <a:pt x="126" y="48"/>
                    </a:cubicBezTo>
                    <a:cubicBezTo>
                      <a:pt x="147" y="55"/>
                      <a:pt x="174" y="40"/>
                      <a:pt x="192" y="43"/>
                    </a:cubicBezTo>
                    <a:cubicBezTo>
                      <a:pt x="220" y="47"/>
                      <a:pt x="224" y="38"/>
                      <a:pt x="232" y="33"/>
                    </a:cubicBezTo>
                    <a:cubicBezTo>
                      <a:pt x="239" y="28"/>
                      <a:pt x="240" y="12"/>
                      <a:pt x="250" y="5"/>
                    </a:cubicBezTo>
                    <a:cubicBezTo>
                      <a:pt x="253" y="3"/>
                      <a:pt x="250" y="3"/>
                      <a:pt x="253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6" name="Freeform 957">
                <a:extLst>
                  <a:ext uri="{FF2B5EF4-FFF2-40B4-BE49-F238E27FC236}">
                    <a16:creationId xmlns:a16="http://schemas.microsoft.com/office/drawing/2014/main" id="{7FF12DC9-C099-415F-8B7B-FEADA6D0B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73"/>
                <a:ext cx="51" cy="185"/>
              </a:xfrm>
              <a:custGeom>
                <a:avLst/>
                <a:gdLst>
                  <a:gd name="T0" fmla="*/ 0 w 22"/>
                  <a:gd name="T1" fmla="*/ 0 h 75"/>
                  <a:gd name="T2" fmla="*/ 102 w 22"/>
                  <a:gd name="T3" fmla="*/ 165 h 75"/>
                  <a:gd name="T4" fmla="*/ 123 w 22"/>
                  <a:gd name="T5" fmla="*/ 183 h 75"/>
                  <a:gd name="T6" fmla="*/ 172 w 22"/>
                  <a:gd name="T7" fmla="*/ 224 h 75"/>
                  <a:gd name="T8" fmla="*/ 188 w 22"/>
                  <a:gd name="T9" fmla="*/ 316 h 75"/>
                  <a:gd name="T10" fmla="*/ 225 w 22"/>
                  <a:gd name="T11" fmla="*/ 377 h 75"/>
                  <a:gd name="T12" fmla="*/ 274 w 22"/>
                  <a:gd name="T13" fmla="*/ 481 h 75"/>
                  <a:gd name="T14" fmla="*/ 225 w 22"/>
                  <a:gd name="T15" fmla="*/ 602 h 75"/>
                  <a:gd name="T16" fmla="*/ 225 w 22"/>
                  <a:gd name="T17" fmla="*/ 676 h 75"/>
                  <a:gd name="T18" fmla="*/ 114 w 22"/>
                  <a:gd name="T19" fmla="*/ 1125 h 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" h="75">
                    <a:moveTo>
                      <a:pt x="0" y="0"/>
                    </a:moveTo>
                    <a:cubicBezTo>
                      <a:pt x="1" y="5"/>
                      <a:pt x="3" y="9"/>
                      <a:pt x="8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3" y="14"/>
                      <a:pt x="14" y="15"/>
                    </a:cubicBezTo>
                    <a:cubicBezTo>
                      <a:pt x="15" y="17"/>
                      <a:pt x="14" y="19"/>
                      <a:pt x="15" y="21"/>
                    </a:cubicBezTo>
                    <a:cubicBezTo>
                      <a:pt x="16" y="24"/>
                      <a:pt x="16" y="23"/>
                      <a:pt x="18" y="25"/>
                    </a:cubicBezTo>
                    <a:cubicBezTo>
                      <a:pt x="19" y="27"/>
                      <a:pt x="22" y="28"/>
                      <a:pt x="22" y="32"/>
                    </a:cubicBezTo>
                    <a:cubicBezTo>
                      <a:pt x="22" y="36"/>
                      <a:pt x="19" y="37"/>
                      <a:pt x="18" y="40"/>
                    </a:cubicBezTo>
                    <a:cubicBezTo>
                      <a:pt x="17" y="41"/>
                      <a:pt x="19" y="43"/>
                      <a:pt x="18" y="45"/>
                    </a:cubicBezTo>
                    <a:cubicBezTo>
                      <a:pt x="17" y="50"/>
                      <a:pt x="14" y="67"/>
                      <a:pt x="9" y="7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7" name="Freeform 958">
                <a:extLst>
                  <a:ext uri="{FF2B5EF4-FFF2-40B4-BE49-F238E27FC236}">
                    <a16:creationId xmlns:a16="http://schemas.microsoft.com/office/drawing/2014/main" id="{84D7E7F5-8FA2-4A60-9FF7-18DB69E64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581"/>
                <a:ext cx="681" cy="782"/>
              </a:xfrm>
              <a:custGeom>
                <a:avLst/>
                <a:gdLst>
                  <a:gd name="T0" fmla="*/ 3257 w 294"/>
                  <a:gd name="T1" fmla="*/ 2292 h 316"/>
                  <a:gd name="T2" fmla="*/ 3493 w 294"/>
                  <a:gd name="T3" fmla="*/ 3002 h 316"/>
                  <a:gd name="T4" fmla="*/ 3653 w 294"/>
                  <a:gd name="T5" fmla="*/ 4016 h 316"/>
                  <a:gd name="T6" fmla="*/ 3370 w 294"/>
                  <a:gd name="T7" fmla="*/ 4605 h 316"/>
                  <a:gd name="T8" fmla="*/ 3208 w 294"/>
                  <a:gd name="T9" fmla="*/ 4623 h 316"/>
                  <a:gd name="T10" fmla="*/ 2946 w 294"/>
                  <a:gd name="T11" fmla="*/ 4655 h 316"/>
                  <a:gd name="T12" fmla="*/ 2673 w 294"/>
                  <a:gd name="T13" fmla="*/ 4685 h 316"/>
                  <a:gd name="T14" fmla="*/ 2571 w 294"/>
                  <a:gd name="T15" fmla="*/ 4697 h 316"/>
                  <a:gd name="T16" fmla="*/ 2483 w 294"/>
                  <a:gd name="T17" fmla="*/ 4727 h 316"/>
                  <a:gd name="T18" fmla="*/ 2323 w 294"/>
                  <a:gd name="T19" fmla="*/ 4655 h 316"/>
                  <a:gd name="T20" fmla="*/ 2075 w 294"/>
                  <a:gd name="T21" fmla="*/ 4576 h 316"/>
                  <a:gd name="T22" fmla="*/ 1492 w 294"/>
                  <a:gd name="T23" fmla="*/ 4378 h 316"/>
                  <a:gd name="T24" fmla="*/ 1427 w 294"/>
                  <a:gd name="T25" fmla="*/ 4029 h 316"/>
                  <a:gd name="T26" fmla="*/ 1255 w 294"/>
                  <a:gd name="T27" fmla="*/ 4153 h 316"/>
                  <a:gd name="T28" fmla="*/ 1068 w 294"/>
                  <a:gd name="T29" fmla="*/ 4061 h 316"/>
                  <a:gd name="T30" fmla="*/ 660 w 294"/>
                  <a:gd name="T31" fmla="*/ 3576 h 316"/>
                  <a:gd name="T32" fmla="*/ 510 w 294"/>
                  <a:gd name="T33" fmla="*/ 3351 h 316"/>
                  <a:gd name="T34" fmla="*/ 236 w 294"/>
                  <a:gd name="T35" fmla="*/ 3123 h 316"/>
                  <a:gd name="T36" fmla="*/ 0 w 294"/>
                  <a:gd name="T37" fmla="*/ 2653 h 316"/>
                  <a:gd name="T38" fmla="*/ 12 w 294"/>
                  <a:gd name="T39" fmla="*/ 2640 h 316"/>
                  <a:gd name="T40" fmla="*/ 134 w 294"/>
                  <a:gd name="T41" fmla="*/ 2076 h 316"/>
                  <a:gd name="T42" fmla="*/ 160 w 294"/>
                  <a:gd name="T43" fmla="*/ 2014 h 316"/>
                  <a:gd name="T44" fmla="*/ 188 w 294"/>
                  <a:gd name="T45" fmla="*/ 1972 h 316"/>
                  <a:gd name="T46" fmla="*/ 248 w 294"/>
                  <a:gd name="T47" fmla="*/ 1849 h 316"/>
                  <a:gd name="T48" fmla="*/ 718 w 294"/>
                  <a:gd name="T49" fmla="*/ 1171 h 316"/>
                  <a:gd name="T50" fmla="*/ 1293 w 294"/>
                  <a:gd name="T51" fmla="*/ 594 h 316"/>
                  <a:gd name="T52" fmla="*/ 1753 w 294"/>
                  <a:gd name="T53" fmla="*/ 183 h 316"/>
                  <a:gd name="T54" fmla="*/ 1814 w 294"/>
                  <a:gd name="T55" fmla="*/ 42 h 316"/>
                  <a:gd name="T56" fmla="*/ 2360 w 294"/>
                  <a:gd name="T57" fmla="*/ 0 h 316"/>
                  <a:gd name="T58" fmla="*/ 2736 w 294"/>
                  <a:gd name="T59" fmla="*/ 92 h 316"/>
                  <a:gd name="T60" fmla="*/ 2882 w 294"/>
                  <a:gd name="T61" fmla="*/ 215 h 316"/>
                  <a:gd name="T62" fmla="*/ 3009 w 294"/>
                  <a:gd name="T63" fmla="*/ 299 h 316"/>
                  <a:gd name="T64" fmla="*/ 3192 w 294"/>
                  <a:gd name="T65" fmla="*/ 594 h 3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94" h="316">
                    <a:moveTo>
                      <a:pt x="262" y="151"/>
                    </a:moveTo>
                    <a:cubicBezTo>
                      <a:pt x="269" y="163"/>
                      <a:pt x="276" y="181"/>
                      <a:pt x="281" y="198"/>
                    </a:cubicBezTo>
                    <a:cubicBezTo>
                      <a:pt x="285" y="213"/>
                      <a:pt x="291" y="245"/>
                      <a:pt x="294" y="265"/>
                    </a:cubicBezTo>
                    <a:cubicBezTo>
                      <a:pt x="291" y="275"/>
                      <a:pt x="279" y="301"/>
                      <a:pt x="271" y="304"/>
                    </a:cubicBezTo>
                    <a:cubicBezTo>
                      <a:pt x="266" y="306"/>
                      <a:pt x="263" y="303"/>
                      <a:pt x="258" y="305"/>
                    </a:cubicBezTo>
                    <a:cubicBezTo>
                      <a:pt x="252" y="306"/>
                      <a:pt x="241" y="316"/>
                      <a:pt x="237" y="307"/>
                    </a:cubicBezTo>
                    <a:cubicBezTo>
                      <a:pt x="230" y="313"/>
                      <a:pt x="223" y="310"/>
                      <a:pt x="215" y="309"/>
                    </a:cubicBezTo>
                    <a:cubicBezTo>
                      <a:pt x="215" y="309"/>
                      <a:pt x="207" y="310"/>
                      <a:pt x="207" y="310"/>
                    </a:cubicBezTo>
                    <a:cubicBezTo>
                      <a:pt x="209" y="310"/>
                      <a:pt x="198" y="312"/>
                      <a:pt x="200" y="312"/>
                    </a:cubicBezTo>
                    <a:cubicBezTo>
                      <a:pt x="195" y="311"/>
                      <a:pt x="192" y="308"/>
                      <a:pt x="187" y="307"/>
                    </a:cubicBezTo>
                    <a:cubicBezTo>
                      <a:pt x="181" y="305"/>
                      <a:pt x="174" y="302"/>
                      <a:pt x="167" y="302"/>
                    </a:cubicBezTo>
                    <a:cubicBezTo>
                      <a:pt x="155" y="303"/>
                      <a:pt x="129" y="297"/>
                      <a:pt x="120" y="289"/>
                    </a:cubicBezTo>
                    <a:cubicBezTo>
                      <a:pt x="113" y="282"/>
                      <a:pt x="111" y="276"/>
                      <a:pt x="115" y="266"/>
                    </a:cubicBezTo>
                    <a:cubicBezTo>
                      <a:pt x="109" y="270"/>
                      <a:pt x="110" y="273"/>
                      <a:pt x="101" y="274"/>
                    </a:cubicBezTo>
                    <a:cubicBezTo>
                      <a:pt x="94" y="274"/>
                      <a:pt x="92" y="272"/>
                      <a:pt x="86" y="268"/>
                    </a:cubicBezTo>
                    <a:cubicBezTo>
                      <a:pt x="74" y="258"/>
                      <a:pt x="62" y="249"/>
                      <a:pt x="53" y="236"/>
                    </a:cubicBezTo>
                    <a:cubicBezTo>
                      <a:pt x="49" y="230"/>
                      <a:pt x="46" y="225"/>
                      <a:pt x="41" y="221"/>
                    </a:cubicBezTo>
                    <a:cubicBezTo>
                      <a:pt x="33" y="216"/>
                      <a:pt x="26" y="212"/>
                      <a:pt x="19" y="206"/>
                    </a:cubicBezTo>
                    <a:cubicBezTo>
                      <a:pt x="4" y="195"/>
                      <a:pt x="4" y="190"/>
                      <a:pt x="0" y="175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4" y="164"/>
                      <a:pt x="4" y="145"/>
                      <a:pt x="11" y="137"/>
                    </a:cubicBezTo>
                    <a:cubicBezTo>
                      <a:pt x="12" y="136"/>
                      <a:pt x="12" y="134"/>
                      <a:pt x="13" y="133"/>
                    </a:cubicBezTo>
                    <a:cubicBezTo>
                      <a:pt x="13" y="132"/>
                      <a:pt x="14" y="131"/>
                      <a:pt x="15" y="130"/>
                    </a:cubicBezTo>
                    <a:cubicBezTo>
                      <a:pt x="17" y="127"/>
                      <a:pt x="18" y="124"/>
                      <a:pt x="20" y="122"/>
                    </a:cubicBezTo>
                    <a:cubicBezTo>
                      <a:pt x="26" y="112"/>
                      <a:pt x="50" y="86"/>
                      <a:pt x="58" y="77"/>
                    </a:cubicBezTo>
                    <a:cubicBezTo>
                      <a:pt x="70" y="67"/>
                      <a:pt x="86" y="53"/>
                      <a:pt x="104" y="39"/>
                    </a:cubicBezTo>
                    <a:cubicBezTo>
                      <a:pt x="118" y="29"/>
                      <a:pt x="137" y="20"/>
                      <a:pt x="141" y="12"/>
                    </a:cubicBezTo>
                    <a:cubicBezTo>
                      <a:pt x="144" y="3"/>
                      <a:pt x="146" y="3"/>
                      <a:pt x="146" y="3"/>
                    </a:cubicBezTo>
                    <a:cubicBezTo>
                      <a:pt x="159" y="8"/>
                      <a:pt x="175" y="3"/>
                      <a:pt x="190" y="0"/>
                    </a:cubicBezTo>
                    <a:cubicBezTo>
                      <a:pt x="213" y="1"/>
                      <a:pt x="213" y="4"/>
                      <a:pt x="220" y="6"/>
                    </a:cubicBezTo>
                    <a:cubicBezTo>
                      <a:pt x="227" y="8"/>
                      <a:pt x="230" y="9"/>
                      <a:pt x="232" y="14"/>
                    </a:cubicBezTo>
                    <a:cubicBezTo>
                      <a:pt x="235" y="19"/>
                      <a:pt x="236" y="19"/>
                      <a:pt x="242" y="20"/>
                    </a:cubicBezTo>
                    <a:cubicBezTo>
                      <a:pt x="248" y="22"/>
                      <a:pt x="254" y="31"/>
                      <a:pt x="257" y="3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8" name="Freeform 959">
                <a:extLst>
                  <a:ext uri="{FF2B5EF4-FFF2-40B4-BE49-F238E27FC236}">
                    <a16:creationId xmlns:a16="http://schemas.microsoft.com/office/drawing/2014/main" id="{2AB89B1E-5379-4242-8E82-84A45C17E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3175"/>
                <a:ext cx="26" cy="67"/>
              </a:xfrm>
              <a:custGeom>
                <a:avLst/>
                <a:gdLst>
                  <a:gd name="T0" fmla="*/ 144 w 11"/>
                  <a:gd name="T1" fmla="*/ 0 h 27"/>
                  <a:gd name="T2" fmla="*/ 40 w 11"/>
                  <a:gd name="T3" fmla="*/ 278 h 27"/>
                  <a:gd name="T4" fmla="*/ 0 w 11"/>
                  <a:gd name="T5" fmla="*/ 412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cubicBezTo>
                      <a:pt x="10" y="6"/>
                      <a:pt x="5" y="11"/>
                      <a:pt x="3" y="18"/>
                    </a:cubicBezTo>
                    <a:cubicBezTo>
                      <a:pt x="2" y="22"/>
                      <a:pt x="2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89" name="Freeform 960">
                <a:extLst>
                  <a:ext uri="{FF2B5EF4-FFF2-40B4-BE49-F238E27FC236}">
                    <a16:creationId xmlns:a16="http://schemas.microsoft.com/office/drawing/2014/main" id="{1F826BB0-EC39-4EF6-BDB8-28BC85AF9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938"/>
                <a:ext cx="146" cy="124"/>
              </a:xfrm>
              <a:custGeom>
                <a:avLst/>
                <a:gdLst>
                  <a:gd name="T0" fmla="*/ 0 w 63"/>
                  <a:gd name="T1" fmla="*/ 0 h 50"/>
                  <a:gd name="T2" fmla="*/ 209 w 63"/>
                  <a:gd name="T3" fmla="*/ 412 h 50"/>
                  <a:gd name="T4" fmla="*/ 783 w 63"/>
                  <a:gd name="T5" fmla="*/ 732 h 5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3" h="50">
                    <a:moveTo>
                      <a:pt x="0" y="0"/>
                    </a:moveTo>
                    <a:cubicBezTo>
                      <a:pt x="5" y="13"/>
                      <a:pt x="6" y="18"/>
                      <a:pt x="17" y="27"/>
                    </a:cubicBezTo>
                    <a:cubicBezTo>
                      <a:pt x="29" y="38"/>
                      <a:pt x="45" y="50"/>
                      <a:pt x="63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0" name="Freeform 961">
                <a:extLst>
                  <a:ext uri="{FF2B5EF4-FFF2-40B4-BE49-F238E27FC236}">
                    <a16:creationId xmlns:a16="http://schemas.microsoft.com/office/drawing/2014/main" id="{0D01108E-0DAA-403A-9DAA-E9A098DFB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1872"/>
                <a:ext cx="299" cy="93"/>
              </a:xfrm>
              <a:custGeom>
                <a:avLst/>
                <a:gdLst>
                  <a:gd name="T0" fmla="*/ 1606 w 129"/>
                  <a:gd name="T1" fmla="*/ 294 h 38"/>
                  <a:gd name="T2" fmla="*/ 869 w 129"/>
                  <a:gd name="T3" fmla="*/ 306 h 38"/>
                  <a:gd name="T4" fmla="*/ 338 w 129"/>
                  <a:gd name="T5" fmla="*/ 191 h 38"/>
                  <a:gd name="T6" fmla="*/ 114 w 129"/>
                  <a:gd name="T7" fmla="*/ 132 h 38"/>
                  <a:gd name="T8" fmla="*/ 0 w 129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9" h="38">
                    <a:moveTo>
                      <a:pt x="129" y="20"/>
                    </a:moveTo>
                    <a:cubicBezTo>
                      <a:pt x="112" y="38"/>
                      <a:pt x="90" y="26"/>
                      <a:pt x="70" y="21"/>
                    </a:cubicBezTo>
                    <a:cubicBezTo>
                      <a:pt x="57" y="17"/>
                      <a:pt x="39" y="15"/>
                      <a:pt x="27" y="13"/>
                    </a:cubicBezTo>
                    <a:cubicBezTo>
                      <a:pt x="21" y="12"/>
                      <a:pt x="15" y="13"/>
                      <a:pt x="9" y="9"/>
                    </a:cubicBezTo>
                    <a:cubicBezTo>
                      <a:pt x="5" y="6"/>
                      <a:pt x="4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1" name="Freeform 962">
                <a:extLst>
                  <a:ext uri="{FF2B5EF4-FFF2-40B4-BE49-F238E27FC236}">
                    <a16:creationId xmlns:a16="http://schemas.microsoft.com/office/drawing/2014/main" id="{2AD30A21-B3F8-4316-BD59-1B1274749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1859"/>
                <a:ext cx="213" cy="57"/>
              </a:xfrm>
              <a:custGeom>
                <a:avLst/>
                <a:gdLst>
                  <a:gd name="T0" fmla="*/ 1141 w 92"/>
                  <a:gd name="T1" fmla="*/ 0 h 23"/>
                  <a:gd name="T2" fmla="*/ 669 w 92"/>
                  <a:gd name="T3" fmla="*/ 258 h 23"/>
                  <a:gd name="T4" fmla="*/ 0 w 92"/>
                  <a:gd name="T5" fmla="*/ 196 h 2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3">
                    <a:moveTo>
                      <a:pt x="92" y="0"/>
                    </a:moveTo>
                    <a:cubicBezTo>
                      <a:pt x="78" y="5"/>
                      <a:pt x="68" y="14"/>
                      <a:pt x="54" y="17"/>
                    </a:cubicBezTo>
                    <a:cubicBezTo>
                      <a:pt x="36" y="21"/>
                      <a:pt x="14" y="23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2" name="Freeform 963">
                <a:extLst>
                  <a:ext uri="{FF2B5EF4-FFF2-40B4-BE49-F238E27FC236}">
                    <a16:creationId xmlns:a16="http://schemas.microsoft.com/office/drawing/2014/main" id="{6535C915-230E-4A0F-961D-75BC78A37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411"/>
                <a:ext cx="106" cy="450"/>
              </a:xfrm>
              <a:custGeom>
                <a:avLst/>
                <a:gdLst>
                  <a:gd name="T0" fmla="*/ 111 w 46"/>
                  <a:gd name="T1" fmla="*/ 2208 h 182"/>
                  <a:gd name="T2" fmla="*/ 171 w 46"/>
                  <a:gd name="T3" fmla="*/ 2072 h 182"/>
                  <a:gd name="T4" fmla="*/ 111 w 46"/>
                  <a:gd name="T5" fmla="*/ 1980 h 182"/>
                  <a:gd name="T6" fmla="*/ 85 w 46"/>
                  <a:gd name="T7" fmla="*/ 1919 h 182"/>
                  <a:gd name="T8" fmla="*/ 65 w 46"/>
                  <a:gd name="T9" fmla="*/ 1827 h 182"/>
                  <a:gd name="T10" fmla="*/ 65 w 46"/>
                  <a:gd name="T11" fmla="*/ 1815 h 182"/>
                  <a:gd name="T12" fmla="*/ 85 w 46"/>
                  <a:gd name="T13" fmla="*/ 1785 h 182"/>
                  <a:gd name="T14" fmla="*/ 111 w 46"/>
                  <a:gd name="T15" fmla="*/ 1755 h 182"/>
                  <a:gd name="T16" fmla="*/ 94 w 46"/>
                  <a:gd name="T17" fmla="*/ 1664 h 182"/>
                  <a:gd name="T18" fmla="*/ 37 w 46"/>
                  <a:gd name="T19" fmla="*/ 1179 h 182"/>
                  <a:gd name="T20" fmla="*/ 85 w 46"/>
                  <a:gd name="T21" fmla="*/ 843 h 182"/>
                  <a:gd name="T22" fmla="*/ 318 w 46"/>
                  <a:gd name="T23" fmla="*/ 532 h 182"/>
                  <a:gd name="T24" fmla="*/ 244 w 46"/>
                  <a:gd name="T25" fmla="*/ 331 h 182"/>
                  <a:gd name="T26" fmla="*/ 111 w 46"/>
                  <a:gd name="T27" fmla="*/ 361 h 182"/>
                  <a:gd name="T28" fmla="*/ 171 w 46"/>
                  <a:gd name="T29" fmla="*/ 299 h 182"/>
                  <a:gd name="T30" fmla="*/ 281 w 46"/>
                  <a:gd name="T31" fmla="*/ 215 h 182"/>
                  <a:gd name="T32" fmla="*/ 562 w 46"/>
                  <a:gd name="T33" fmla="*/ 74 h 182"/>
                  <a:gd name="T34" fmla="*/ 562 w 46"/>
                  <a:gd name="T35" fmla="*/ 423 h 182"/>
                  <a:gd name="T36" fmla="*/ 346 w 46"/>
                  <a:gd name="T37" fmla="*/ 739 h 182"/>
                  <a:gd name="T38" fmla="*/ 281 w 46"/>
                  <a:gd name="T39" fmla="*/ 1076 h 182"/>
                  <a:gd name="T40" fmla="*/ 355 w 46"/>
                  <a:gd name="T41" fmla="*/ 1558 h 182"/>
                  <a:gd name="T42" fmla="*/ 355 w 46"/>
                  <a:gd name="T43" fmla="*/ 1632 h 182"/>
                  <a:gd name="T44" fmla="*/ 281 w 46"/>
                  <a:gd name="T45" fmla="*/ 1785 h 182"/>
                  <a:gd name="T46" fmla="*/ 318 w 46"/>
                  <a:gd name="T47" fmla="*/ 1906 h 182"/>
                  <a:gd name="T48" fmla="*/ 256 w 46"/>
                  <a:gd name="T49" fmla="*/ 2055 h 182"/>
                  <a:gd name="T50" fmla="*/ 272 w 46"/>
                  <a:gd name="T51" fmla="*/ 2176 h 182"/>
                  <a:gd name="T52" fmla="*/ 233 w 46"/>
                  <a:gd name="T53" fmla="*/ 2250 h 182"/>
                  <a:gd name="T54" fmla="*/ 196 w 46"/>
                  <a:gd name="T55" fmla="*/ 2403 h 182"/>
                  <a:gd name="T56" fmla="*/ 134 w 46"/>
                  <a:gd name="T57" fmla="*/ 2475 h 182"/>
                  <a:gd name="T58" fmla="*/ 65 w 46"/>
                  <a:gd name="T59" fmla="*/ 2648 h 182"/>
                  <a:gd name="T60" fmla="*/ 12 w 46"/>
                  <a:gd name="T61" fmla="*/ 2752 h 182"/>
                  <a:gd name="T62" fmla="*/ 122 w 46"/>
                  <a:gd name="T63" fmla="*/ 2280 h 182"/>
                  <a:gd name="T64" fmla="*/ 111 w 46"/>
                  <a:gd name="T65" fmla="*/ 2208 h 1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6" h="182">
                    <a:moveTo>
                      <a:pt x="9" y="146"/>
                    </a:moveTo>
                    <a:cubicBezTo>
                      <a:pt x="11" y="143"/>
                      <a:pt x="14" y="142"/>
                      <a:pt x="14" y="137"/>
                    </a:cubicBezTo>
                    <a:cubicBezTo>
                      <a:pt x="13" y="134"/>
                      <a:pt x="11" y="133"/>
                      <a:pt x="9" y="131"/>
                    </a:cubicBezTo>
                    <a:cubicBezTo>
                      <a:pt x="8" y="129"/>
                      <a:pt x="8" y="129"/>
                      <a:pt x="7" y="127"/>
                    </a:cubicBezTo>
                    <a:cubicBezTo>
                      <a:pt x="6" y="125"/>
                      <a:pt x="6" y="123"/>
                      <a:pt x="5" y="121"/>
                    </a:cubicBezTo>
                    <a:cubicBezTo>
                      <a:pt x="5" y="121"/>
                      <a:pt x="5" y="120"/>
                      <a:pt x="5" y="120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7"/>
                      <a:pt x="8" y="116"/>
                      <a:pt x="9" y="116"/>
                    </a:cubicBezTo>
                    <a:cubicBezTo>
                      <a:pt x="8" y="110"/>
                      <a:pt x="8" y="110"/>
                      <a:pt x="8" y="110"/>
                    </a:cubicBezTo>
                    <a:cubicBezTo>
                      <a:pt x="4" y="99"/>
                      <a:pt x="0" y="86"/>
                      <a:pt x="3" y="78"/>
                    </a:cubicBezTo>
                    <a:cubicBezTo>
                      <a:pt x="6" y="69"/>
                      <a:pt x="5" y="68"/>
                      <a:pt x="7" y="56"/>
                    </a:cubicBezTo>
                    <a:cubicBezTo>
                      <a:pt x="10" y="44"/>
                      <a:pt x="20" y="41"/>
                      <a:pt x="26" y="35"/>
                    </a:cubicBezTo>
                    <a:cubicBezTo>
                      <a:pt x="22" y="32"/>
                      <a:pt x="20" y="28"/>
                      <a:pt x="20" y="22"/>
                    </a:cubicBezTo>
                    <a:cubicBezTo>
                      <a:pt x="17" y="24"/>
                      <a:pt x="13" y="25"/>
                      <a:pt x="9" y="24"/>
                    </a:cubicBezTo>
                    <a:cubicBezTo>
                      <a:pt x="10" y="23"/>
                      <a:pt x="12" y="21"/>
                      <a:pt x="14" y="20"/>
                    </a:cubicBezTo>
                    <a:cubicBezTo>
                      <a:pt x="17" y="19"/>
                      <a:pt x="20" y="17"/>
                      <a:pt x="23" y="14"/>
                    </a:cubicBezTo>
                    <a:cubicBezTo>
                      <a:pt x="29" y="5"/>
                      <a:pt x="40" y="0"/>
                      <a:pt x="46" y="5"/>
                    </a:cubicBezTo>
                    <a:cubicBezTo>
                      <a:pt x="39" y="8"/>
                      <a:pt x="40" y="22"/>
                      <a:pt x="46" y="28"/>
                    </a:cubicBezTo>
                    <a:cubicBezTo>
                      <a:pt x="41" y="34"/>
                      <a:pt x="30" y="37"/>
                      <a:pt x="28" y="49"/>
                    </a:cubicBezTo>
                    <a:cubicBezTo>
                      <a:pt x="26" y="60"/>
                      <a:pt x="26" y="62"/>
                      <a:pt x="23" y="71"/>
                    </a:cubicBezTo>
                    <a:cubicBezTo>
                      <a:pt x="20" y="79"/>
                      <a:pt x="25" y="92"/>
                      <a:pt x="29" y="103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7" y="111"/>
                      <a:pt x="23" y="115"/>
                      <a:pt x="23" y="118"/>
                    </a:cubicBezTo>
                    <a:cubicBezTo>
                      <a:pt x="24" y="122"/>
                      <a:pt x="26" y="122"/>
                      <a:pt x="26" y="126"/>
                    </a:cubicBezTo>
                    <a:cubicBezTo>
                      <a:pt x="25" y="129"/>
                      <a:pt x="21" y="132"/>
                      <a:pt x="21" y="136"/>
                    </a:cubicBezTo>
                    <a:cubicBezTo>
                      <a:pt x="21" y="138"/>
                      <a:pt x="23" y="142"/>
                      <a:pt x="22" y="144"/>
                    </a:cubicBezTo>
                    <a:cubicBezTo>
                      <a:pt x="22" y="147"/>
                      <a:pt x="21" y="147"/>
                      <a:pt x="19" y="149"/>
                    </a:cubicBezTo>
                    <a:cubicBezTo>
                      <a:pt x="16" y="153"/>
                      <a:pt x="18" y="155"/>
                      <a:pt x="16" y="159"/>
                    </a:cubicBezTo>
                    <a:cubicBezTo>
                      <a:pt x="15" y="162"/>
                      <a:pt x="13" y="161"/>
                      <a:pt x="11" y="164"/>
                    </a:cubicBezTo>
                    <a:cubicBezTo>
                      <a:pt x="7" y="167"/>
                      <a:pt x="5" y="170"/>
                      <a:pt x="5" y="175"/>
                    </a:cubicBezTo>
                    <a:cubicBezTo>
                      <a:pt x="4" y="178"/>
                      <a:pt x="3" y="180"/>
                      <a:pt x="1" y="182"/>
                    </a:cubicBezTo>
                    <a:cubicBezTo>
                      <a:pt x="6" y="173"/>
                      <a:pt x="9" y="157"/>
                      <a:pt x="10" y="151"/>
                    </a:cubicBezTo>
                    <a:cubicBezTo>
                      <a:pt x="10" y="150"/>
                      <a:pt x="9" y="147"/>
                      <a:pt x="9" y="146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3" name="Freeform 964">
                <a:extLst>
                  <a:ext uri="{FF2B5EF4-FFF2-40B4-BE49-F238E27FC236}">
                    <a16:creationId xmlns:a16="http://schemas.microsoft.com/office/drawing/2014/main" id="{2ADBDA6A-7928-4FB9-BCEF-A425F54F2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" y="2559"/>
                <a:ext cx="700" cy="450"/>
              </a:xfrm>
              <a:custGeom>
                <a:avLst/>
                <a:gdLst>
                  <a:gd name="T0" fmla="*/ 436 w 302"/>
                  <a:gd name="T1" fmla="*/ 1798 h 182"/>
                  <a:gd name="T2" fmla="*/ 12 w 302"/>
                  <a:gd name="T3" fmla="*/ 789 h 182"/>
                  <a:gd name="T4" fmla="*/ 102 w 302"/>
                  <a:gd name="T5" fmla="*/ 299 h 182"/>
                  <a:gd name="T6" fmla="*/ 399 w 302"/>
                  <a:gd name="T7" fmla="*/ 74 h 182"/>
                  <a:gd name="T8" fmla="*/ 1011 w 302"/>
                  <a:gd name="T9" fmla="*/ 349 h 182"/>
                  <a:gd name="T10" fmla="*/ 1198 w 302"/>
                  <a:gd name="T11" fmla="*/ 831 h 182"/>
                  <a:gd name="T12" fmla="*/ 1161 w 302"/>
                  <a:gd name="T13" fmla="*/ 1076 h 182"/>
                  <a:gd name="T14" fmla="*/ 1171 w 302"/>
                  <a:gd name="T15" fmla="*/ 1407 h 182"/>
                  <a:gd name="T16" fmla="*/ 1493 w 302"/>
                  <a:gd name="T17" fmla="*/ 1387 h 182"/>
                  <a:gd name="T18" fmla="*/ 1634 w 302"/>
                  <a:gd name="T19" fmla="*/ 1118 h 182"/>
                  <a:gd name="T20" fmla="*/ 1456 w 302"/>
                  <a:gd name="T21" fmla="*/ 954 h 182"/>
                  <a:gd name="T22" fmla="*/ 1370 w 302"/>
                  <a:gd name="T23" fmla="*/ 875 h 182"/>
                  <a:gd name="T24" fmla="*/ 1268 w 302"/>
                  <a:gd name="T25" fmla="*/ 502 h 182"/>
                  <a:gd name="T26" fmla="*/ 1256 w 302"/>
                  <a:gd name="T27" fmla="*/ 423 h 182"/>
                  <a:gd name="T28" fmla="*/ 1532 w 302"/>
                  <a:gd name="T29" fmla="*/ 668 h 182"/>
                  <a:gd name="T30" fmla="*/ 1680 w 302"/>
                  <a:gd name="T31" fmla="*/ 391 h 182"/>
                  <a:gd name="T32" fmla="*/ 1655 w 302"/>
                  <a:gd name="T33" fmla="*/ 349 h 182"/>
                  <a:gd name="T34" fmla="*/ 2788 w 302"/>
                  <a:gd name="T35" fmla="*/ 618 h 182"/>
                  <a:gd name="T36" fmla="*/ 3762 w 302"/>
                  <a:gd name="T37" fmla="*/ 618 h 182"/>
                  <a:gd name="T38" fmla="*/ 2768 w 302"/>
                  <a:gd name="T39" fmla="*/ 1785 h 182"/>
                  <a:gd name="T40" fmla="*/ 1720 w 302"/>
                  <a:gd name="T41" fmla="*/ 2537 h 182"/>
                  <a:gd name="T42" fmla="*/ 387 w 302"/>
                  <a:gd name="T43" fmla="*/ 2371 h 182"/>
                  <a:gd name="T44" fmla="*/ 436 w 302"/>
                  <a:gd name="T45" fmla="*/ 1798 h 18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02" h="182">
                    <a:moveTo>
                      <a:pt x="35" y="119"/>
                    </a:moveTo>
                    <a:cubicBezTo>
                      <a:pt x="36" y="69"/>
                      <a:pt x="0" y="64"/>
                      <a:pt x="1" y="52"/>
                    </a:cubicBezTo>
                    <a:cubicBezTo>
                      <a:pt x="2" y="39"/>
                      <a:pt x="3" y="27"/>
                      <a:pt x="8" y="20"/>
                    </a:cubicBezTo>
                    <a:cubicBezTo>
                      <a:pt x="13" y="11"/>
                      <a:pt x="14" y="0"/>
                      <a:pt x="32" y="5"/>
                    </a:cubicBezTo>
                    <a:cubicBezTo>
                      <a:pt x="50" y="10"/>
                      <a:pt x="73" y="19"/>
                      <a:pt x="81" y="23"/>
                    </a:cubicBezTo>
                    <a:cubicBezTo>
                      <a:pt x="87" y="27"/>
                      <a:pt x="93" y="44"/>
                      <a:pt x="96" y="55"/>
                    </a:cubicBezTo>
                    <a:cubicBezTo>
                      <a:pt x="96" y="59"/>
                      <a:pt x="94" y="68"/>
                      <a:pt x="93" y="71"/>
                    </a:cubicBezTo>
                    <a:cubicBezTo>
                      <a:pt x="90" y="78"/>
                      <a:pt x="88" y="88"/>
                      <a:pt x="94" y="93"/>
                    </a:cubicBezTo>
                    <a:cubicBezTo>
                      <a:pt x="110" y="104"/>
                      <a:pt x="119" y="96"/>
                      <a:pt x="120" y="92"/>
                    </a:cubicBezTo>
                    <a:cubicBezTo>
                      <a:pt x="124" y="92"/>
                      <a:pt x="135" y="84"/>
                      <a:pt x="131" y="74"/>
                    </a:cubicBezTo>
                    <a:cubicBezTo>
                      <a:pt x="129" y="67"/>
                      <a:pt x="123" y="64"/>
                      <a:pt x="117" y="63"/>
                    </a:cubicBezTo>
                    <a:cubicBezTo>
                      <a:pt x="115" y="62"/>
                      <a:pt x="111" y="61"/>
                      <a:pt x="110" y="58"/>
                    </a:cubicBezTo>
                    <a:cubicBezTo>
                      <a:pt x="108" y="51"/>
                      <a:pt x="105" y="41"/>
                      <a:pt x="102" y="33"/>
                    </a:cubicBezTo>
                    <a:cubicBezTo>
                      <a:pt x="102" y="31"/>
                      <a:pt x="101" y="30"/>
                      <a:pt x="101" y="28"/>
                    </a:cubicBezTo>
                    <a:cubicBezTo>
                      <a:pt x="105" y="34"/>
                      <a:pt x="112" y="44"/>
                      <a:pt x="123" y="44"/>
                    </a:cubicBezTo>
                    <a:cubicBezTo>
                      <a:pt x="137" y="45"/>
                      <a:pt x="140" y="31"/>
                      <a:pt x="135" y="26"/>
                    </a:cubicBezTo>
                    <a:cubicBezTo>
                      <a:pt x="134" y="25"/>
                      <a:pt x="133" y="24"/>
                      <a:pt x="133" y="23"/>
                    </a:cubicBezTo>
                    <a:cubicBezTo>
                      <a:pt x="156" y="37"/>
                      <a:pt x="189" y="41"/>
                      <a:pt x="224" y="41"/>
                    </a:cubicBezTo>
                    <a:cubicBezTo>
                      <a:pt x="249" y="41"/>
                      <a:pt x="275" y="41"/>
                      <a:pt x="302" y="41"/>
                    </a:cubicBezTo>
                    <a:cubicBezTo>
                      <a:pt x="295" y="90"/>
                      <a:pt x="249" y="124"/>
                      <a:pt x="222" y="118"/>
                    </a:cubicBezTo>
                    <a:cubicBezTo>
                      <a:pt x="222" y="135"/>
                      <a:pt x="168" y="172"/>
                      <a:pt x="138" y="168"/>
                    </a:cubicBezTo>
                    <a:cubicBezTo>
                      <a:pt x="136" y="182"/>
                      <a:pt x="61" y="167"/>
                      <a:pt x="31" y="157"/>
                    </a:cubicBezTo>
                    <a:cubicBezTo>
                      <a:pt x="34" y="145"/>
                      <a:pt x="35" y="132"/>
                      <a:pt x="35" y="119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4" name="Freeform 965">
                <a:extLst>
                  <a:ext uri="{FF2B5EF4-FFF2-40B4-BE49-F238E27FC236}">
                    <a16:creationId xmlns:a16="http://schemas.microsoft.com/office/drawing/2014/main" id="{ED5D585C-1F7C-4530-A6B6-9B097A517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273"/>
                <a:ext cx="2398" cy="1632"/>
              </a:xfrm>
              <a:custGeom>
                <a:avLst/>
                <a:gdLst>
                  <a:gd name="T0" fmla="*/ 8235 w 1034"/>
                  <a:gd name="T1" fmla="*/ 8224 h 660"/>
                  <a:gd name="T2" fmla="*/ 9353 w 1034"/>
                  <a:gd name="T3" fmla="*/ 8481 h 660"/>
                  <a:gd name="T4" fmla="*/ 10552 w 1034"/>
                  <a:gd name="T5" fmla="*/ 8469 h 660"/>
                  <a:gd name="T6" fmla="*/ 11440 w 1034"/>
                  <a:gd name="T7" fmla="*/ 8254 h 660"/>
                  <a:gd name="T8" fmla="*/ 12725 w 1034"/>
                  <a:gd name="T9" fmla="*/ 7032 h 660"/>
                  <a:gd name="T10" fmla="*/ 12897 w 1034"/>
                  <a:gd name="T11" fmla="*/ 6036 h 660"/>
                  <a:gd name="T12" fmla="*/ 12811 w 1034"/>
                  <a:gd name="T13" fmla="*/ 5729 h 660"/>
                  <a:gd name="T14" fmla="*/ 12832 w 1034"/>
                  <a:gd name="T15" fmla="*/ 4990 h 660"/>
                  <a:gd name="T16" fmla="*/ 12558 w 1034"/>
                  <a:gd name="T17" fmla="*/ 3914 h 660"/>
                  <a:gd name="T18" fmla="*/ 12199 w 1034"/>
                  <a:gd name="T19" fmla="*/ 3081 h 660"/>
                  <a:gd name="T20" fmla="*/ 11600 w 1034"/>
                  <a:gd name="T21" fmla="*/ 2329 h 660"/>
                  <a:gd name="T22" fmla="*/ 10951 w 1034"/>
                  <a:gd name="T23" fmla="*/ 1511 h 660"/>
                  <a:gd name="T24" fmla="*/ 10251 w 1034"/>
                  <a:gd name="T25" fmla="*/ 1345 h 660"/>
                  <a:gd name="T26" fmla="*/ 9643 w 1034"/>
                  <a:gd name="T27" fmla="*/ 801 h 660"/>
                  <a:gd name="T28" fmla="*/ 8493 w 1034"/>
                  <a:gd name="T29" fmla="*/ 453 h 660"/>
                  <a:gd name="T30" fmla="*/ 7869 w 1034"/>
                  <a:gd name="T31" fmla="*/ 183 h 660"/>
                  <a:gd name="T32" fmla="*/ 7271 w 1034"/>
                  <a:gd name="T33" fmla="*/ 257 h 660"/>
                  <a:gd name="T34" fmla="*/ 7271 w 1034"/>
                  <a:gd name="T35" fmla="*/ 257 h 660"/>
                  <a:gd name="T36" fmla="*/ 6552 w 1034"/>
                  <a:gd name="T37" fmla="*/ 74 h 660"/>
                  <a:gd name="T38" fmla="*/ 5777 w 1034"/>
                  <a:gd name="T39" fmla="*/ 215 h 660"/>
                  <a:gd name="T40" fmla="*/ 5162 w 1034"/>
                  <a:gd name="T41" fmla="*/ 257 h 660"/>
                  <a:gd name="T42" fmla="*/ 4701 w 1034"/>
                  <a:gd name="T43" fmla="*/ 532 h 660"/>
                  <a:gd name="T44" fmla="*/ 4142 w 1034"/>
                  <a:gd name="T45" fmla="*/ 574 h 660"/>
                  <a:gd name="T46" fmla="*/ 3878 w 1034"/>
                  <a:gd name="T47" fmla="*/ 954 h 660"/>
                  <a:gd name="T48" fmla="*/ 3017 w 1034"/>
                  <a:gd name="T49" fmla="*/ 1088 h 660"/>
                  <a:gd name="T50" fmla="*/ 2136 w 1034"/>
                  <a:gd name="T51" fmla="*/ 1951 h 660"/>
                  <a:gd name="T52" fmla="*/ 1607 w 1034"/>
                  <a:gd name="T53" fmla="*/ 2433 h 660"/>
                  <a:gd name="T54" fmla="*/ 925 w 1034"/>
                  <a:gd name="T55" fmla="*/ 3571 h 660"/>
                  <a:gd name="T56" fmla="*/ 652 w 1034"/>
                  <a:gd name="T57" fmla="*/ 3914 h 660"/>
                  <a:gd name="T58" fmla="*/ 264 w 1034"/>
                  <a:gd name="T59" fmla="*/ 4824 h 660"/>
                  <a:gd name="T60" fmla="*/ 339 w 1034"/>
                  <a:gd name="T61" fmla="*/ 5020 h 660"/>
                  <a:gd name="T62" fmla="*/ 209 w 1034"/>
                  <a:gd name="T63" fmla="*/ 5156 h 660"/>
                  <a:gd name="T64" fmla="*/ 123 w 1034"/>
                  <a:gd name="T65" fmla="*/ 5700 h 660"/>
                  <a:gd name="T66" fmla="*/ 139 w 1034"/>
                  <a:gd name="T67" fmla="*/ 6016 h 660"/>
                  <a:gd name="T68" fmla="*/ 12 w 1034"/>
                  <a:gd name="T69" fmla="*/ 6639 h 660"/>
                  <a:gd name="T70" fmla="*/ 49 w 1034"/>
                  <a:gd name="T71" fmla="*/ 7485 h 660"/>
                  <a:gd name="T72" fmla="*/ 415 w 1034"/>
                  <a:gd name="T73" fmla="*/ 8469 h 660"/>
                  <a:gd name="T74" fmla="*/ 559 w 1034"/>
                  <a:gd name="T75" fmla="*/ 9221 h 660"/>
                  <a:gd name="T76" fmla="*/ 1570 w 1034"/>
                  <a:gd name="T77" fmla="*/ 9977 h 6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034" h="660">
                    <a:moveTo>
                      <a:pt x="660" y="544"/>
                    </a:moveTo>
                    <a:cubicBezTo>
                      <a:pt x="683" y="557"/>
                      <a:pt x="716" y="561"/>
                      <a:pt x="750" y="561"/>
                    </a:cubicBezTo>
                    <a:cubicBezTo>
                      <a:pt x="780" y="561"/>
                      <a:pt x="814" y="562"/>
                      <a:pt x="846" y="560"/>
                    </a:cubicBezTo>
                    <a:cubicBezTo>
                      <a:pt x="873" y="558"/>
                      <a:pt x="893" y="553"/>
                      <a:pt x="917" y="546"/>
                    </a:cubicBezTo>
                    <a:cubicBezTo>
                      <a:pt x="952" y="537"/>
                      <a:pt x="1011" y="502"/>
                      <a:pt x="1020" y="465"/>
                    </a:cubicBezTo>
                    <a:cubicBezTo>
                      <a:pt x="1029" y="428"/>
                      <a:pt x="1033" y="436"/>
                      <a:pt x="1034" y="399"/>
                    </a:cubicBezTo>
                    <a:cubicBezTo>
                      <a:pt x="1034" y="388"/>
                      <a:pt x="1033" y="380"/>
                      <a:pt x="1027" y="379"/>
                    </a:cubicBezTo>
                    <a:cubicBezTo>
                      <a:pt x="1033" y="374"/>
                      <a:pt x="1033" y="360"/>
                      <a:pt x="1029" y="330"/>
                    </a:cubicBezTo>
                    <a:cubicBezTo>
                      <a:pt x="1026" y="300"/>
                      <a:pt x="1019" y="259"/>
                      <a:pt x="1007" y="259"/>
                    </a:cubicBezTo>
                    <a:cubicBezTo>
                      <a:pt x="1012" y="249"/>
                      <a:pt x="997" y="225"/>
                      <a:pt x="978" y="204"/>
                    </a:cubicBezTo>
                    <a:cubicBezTo>
                      <a:pt x="963" y="188"/>
                      <a:pt x="948" y="144"/>
                      <a:pt x="930" y="154"/>
                    </a:cubicBezTo>
                    <a:cubicBezTo>
                      <a:pt x="942" y="135"/>
                      <a:pt x="894" y="109"/>
                      <a:pt x="878" y="100"/>
                    </a:cubicBezTo>
                    <a:cubicBezTo>
                      <a:pt x="861" y="91"/>
                      <a:pt x="836" y="73"/>
                      <a:pt x="822" y="89"/>
                    </a:cubicBezTo>
                    <a:cubicBezTo>
                      <a:pt x="845" y="69"/>
                      <a:pt x="786" y="58"/>
                      <a:pt x="773" y="53"/>
                    </a:cubicBezTo>
                    <a:cubicBezTo>
                      <a:pt x="752" y="45"/>
                      <a:pt x="699" y="5"/>
                      <a:pt x="681" y="30"/>
                    </a:cubicBezTo>
                    <a:cubicBezTo>
                      <a:pt x="686" y="16"/>
                      <a:pt x="656" y="16"/>
                      <a:pt x="631" y="12"/>
                    </a:cubicBezTo>
                    <a:cubicBezTo>
                      <a:pt x="605" y="9"/>
                      <a:pt x="583" y="4"/>
                      <a:pt x="583" y="17"/>
                    </a:cubicBezTo>
                    <a:cubicBezTo>
                      <a:pt x="583" y="17"/>
                      <a:pt x="583" y="17"/>
                      <a:pt x="583" y="17"/>
                    </a:cubicBezTo>
                    <a:cubicBezTo>
                      <a:pt x="582" y="5"/>
                      <a:pt x="554" y="1"/>
                      <a:pt x="525" y="5"/>
                    </a:cubicBezTo>
                    <a:cubicBezTo>
                      <a:pt x="500" y="9"/>
                      <a:pt x="464" y="0"/>
                      <a:pt x="463" y="14"/>
                    </a:cubicBezTo>
                    <a:cubicBezTo>
                      <a:pt x="461" y="3"/>
                      <a:pt x="438" y="11"/>
                      <a:pt x="414" y="17"/>
                    </a:cubicBezTo>
                    <a:cubicBezTo>
                      <a:pt x="394" y="23"/>
                      <a:pt x="378" y="24"/>
                      <a:pt x="377" y="35"/>
                    </a:cubicBezTo>
                    <a:cubicBezTo>
                      <a:pt x="374" y="24"/>
                      <a:pt x="348" y="33"/>
                      <a:pt x="332" y="38"/>
                    </a:cubicBezTo>
                    <a:cubicBezTo>
                      <a:pt x="318" y="42"/>
                      <a:pt x="309" y="52"/>
                      <a:pt x="311" y="63"/>
                    </a:cubicBezTo>
                    <a:cubicBezTo>
                      <a:pt x="299" y="47"/>
                      <a:pt x="264" y="63"/>
                      <a:pt x="242" y="72"/>
                    </a:cubicBezTo>
                    <a:cubicBezTo>
                      <a:pt x="217" y="82"/>
                      <a:pt x="171" y="108"/>
                      <a:pt x="171" y="129"/>
                    </a:cubicBezTo>
                    <a:cubicBezTo>
                      <a:pt x="159" y="117"/>
                      <a:pt x="121" y="147"/>
                      <a:pt x="129" y="161"/>
                    </a:cubicBezTo>
                    <a:cubicBezTo>
                      <a:pt x="115" y="151"/>
                      <a:pt x="56" y="217"/>
                      <a:pt x="74" y="236"/>
                    </a:cubicBezTo>
                    <a:cubicBezTo>
                      <a:pt x="68" y="236"/>
                      <a:pt x="65" y="235"/>
                      <a:pt x="52" y="259"/>
                    </a:cubicBezTo>
                    <a:cubicBezTo>
                      <a:pt x="39" y="283"/>
                      <a:pt x="22" y="312"/>
                      <a:pt x="21" y="319"/>
                    </a:cubicBezTo>
                    <a:cubicBezTo>
                      <a:pt x="19" y="326"/>
                      <a:pt x="27" y="332"/>
                      <a:pt x="27" y="332"/>
                    </a:cubicBezTo>
                    <a:cubicBezTo>
                      <a:pt x="27" y="332"/>
                      <a:pt x="22" y="331"/>
                      <a:pt x="17" y="341"/>
                    </a:cubicBezTo>
                    <a:cubicBezTo>
                      <a:pt x="12" y="353"/>
                      <a:pt x="11" y="364"/>
                      <a:pt x="10" y="377"/>
                    </a:cubicBezTo>
                    <a:cubicBezTo>
                      <a:pt x="10" y="384"/>
                      <a:pt x="12" y="392"/>
                      <a:pt x="11" y="398"/>
                    </a:cubicBezTo>
                    <a:cubicBezTo>
                      <a:pt x="10" y="412"/>
                      <a:pt x="2" y="424"/>
                      <a:pt x="1" y="439"/>
                    </a:cubicBezTo>
                    <a:cubicBezTo>
                      <a:pt x="0" y="458"/>
                      <a:pt x="2" y="477"/>
                      <a:pt x="4" y="495"/>
                    </a:cubicBezTo>
                    <a:cubicBezTo>
                      <a:pt x="6" y="515"/>
                      <a:pt x="10" y="554"/>
                      <a:pt x="33" y="560"/>
                    </a:cubicBezTo>
                    <a:cubicBezTo>
                      <a:pt x="26" y="582"/>
                      <a:pt x="29" y="592"/>
                      <a:pt x="45" y="610"/>
                    </a:cubicBezTo>
                    <a:cubicBezTo>
                      <a:pt x="62" y="625"/>
                      <a:pt x="92" y="657"/>
                      <a:pt x="126" y="6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5" name="Freeform 966">
                <a:extLst>
                  <a:ext uri="{FF2B5EF4-FFF2-40B4-BE49-F238E27FC236}">
                    <a16:creationId xmlns:a16="http://schemas.microsoft.com/office/drawing/2014/main" id="{AD2D57EB-DEF1-4A1A-AA58-47E626CCA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8" y="1891"/>
                <a:ext cx="1219" cy="1704"/>
              </a:xfrm>
              <a:custGeom>
                <a:avLst/>
                <a:gdLst>
                  <a:gd name="T0" fmla="*/ 1541 w 526"/>
                  <a:gd name="T1" fmla="*/ 10422 h 689"/>
                  <a:gd name="T2" fmla="*/ 1606 w 526"/>
                  <a:gd name="T3" fmla="*/ 8050 h 689"/>
                  <a:gd name="T4" fmla="*/ 1729 w 526"/>
                  <a:gd name="T5" fmla="*/ 7971 h 689"/>
                  <a:gd name="T6" fmla="*/ 1778 w 526"/>
                  <a:gd name="T7" fmla="*/ 8686 h 689"/>
                  <a:gd name="T8" fmla="*/ 1805 w 526"/>
                  <a:gd name="T9" fmla="*/ 8666 h 689"/>
                  <a:gd name="T10" fmla="*/ 1757 w 526"/>
                  <a:gd name="T11" fmla="*/ 6972 h 689"/>
                  <a:gd name="T12" fmla="*/ 1977 w 526"/>
                  <a:gd name="T13" fmla="*/ 4355 h 689"/>
                  <a:gd name="T14" fmla="*/ 3346 w 526"/>
                  <a:gd name="T15" fmla="*/ 3767 h 689"/>
                  <a:gd name="T16" fmla="*/ 4044 w 526"/>
                  <a:gd name="T17" fmla="*/ 4293 h 689"/>
                  <a:gd name="T18" fmla="*/ 4317 w 526"/>
                  <a:gd name="T19" fmla="*/ 4917 h 689"/>
                  <a:gd name="T20" fmla="*/ 4206 w 526"/>
                  <a:gd name="T21" fmla="*/ 4355 h 689"/>
                  <a:gd name="T22" fmla="*/ 4206 w 526"/>
                  <a:gd name="T23" fmla="*/ 4056 h 689"/>
                  <a:gd name="T24" fmla="*/ 4517 w 526"/>
                  <a:gd name="T25" fmla="*/ 4219 h 689"/>
                  <a:gd name="T26" fmla="*/ 4366 w 526"/>
                  <a:gd name="T27" fmla="*/ 3779 h 689"/>
                  <a:gd name="T28" fmla="*/ 4297 w 526"/>
                  <a:gd name="T29" fmla="*/ 3462 h 689"/>
                  <a:gd name="T30" fmla="*/ 4232 w 526"/>
                  <a:gd name="T31" fmla="*/ 3163 h 689"/>
                  <a:gd name="T32" fmla="*/ 4496 w 526"/>
                  <a:gd name="T33" fmla="*/ 2886 h 689"/>
                  <a:gd name="T34" fmla="*/ 4892 w 526"/>
                  <a:gd name="T35" fmla="*/ 2587 h 689"/>
                  <a:gd name="T36" fmla="*/ 5451 w 526"/>
                  <a:gd name="T37" fmla="*/ 2374 h 689"/>
                  <a:gd name="T38" fmla="*/ 4679 w 526"/>
                  <a:gd name="T39" fmla="*/ 967 h 689"/>
                  <a:gd name="T40" fmla="*/ 1541 w 526"/>
                  <a:gd name="T41" fmla="*/ 2312 h 689"/>
                  <a:gd name="T42" fmla="*/ 396 w 526"/>
                  <a:gd name="T43" fmla="*/ 3163 h 689"/>
                  <a:gd name="T44" fmla="*/ 248 w 526"/>
                  <a:gd name="T45" fmla="*/ 2147 h 689"/>
                  <a:gd name="T46" fmla="*/ 4060 w 526"/>
                  <a:gd name="T47" fmla="*/ 62 h 689"/>
                  <a:gd name="T48" fmla="*/ 6498 w 526"/>
                  <a:gd name="T49" fmla="*/ 1768 h 689"/>
                  <a:gd name="T50" fmla="*/ 5650 w 526"/>
                  <a:gd name="T51" fmla="*/ 2965 h 689"/>
                  <a:gd name="T52" fmla="*/ 4716 w 526"/>
                  <a:gd name="T53" fmla="*/ 2844 h 689"/>
                  <a:gd name="T54" fmla="*/ 4443 w 526"/>
                  <a:gd name="T55" fmla="*/ 3633 h 689"/>
                  <a:gd name="T56" fmla="*/ 4742 w 526"/>
                  <a:gd name="T57" fmla="*/ 4476 h 689"/>
                  <a:gd name="T58" fmla="*/ 4591 w 526"/>
                  <a:gd name="T59" fmla="*/ 4753 h 689"/>
                  <a:gd name="T60" fmla="*/ 4317 w 526"/>
                  <a:gd name="T61" fmla="*/ 4509 h 689"/>
                  <a:gd name="T62" fmla="*/ 4329 w 526"/>
                  <a:gd name="T63" fmla="*/ 4580 h 689"/>
                  <a:gd name="T64" fmla="*/ 4431 w 526"/>
                  <a:gd name="T65" fmla="*/ 4961 h 689"/>
                  <a:gd name="T66" fmla="*/ 4517 w 526"/>
                  <a:gd name="T67" fmla="*/ 5040 h 689"/>
                  <a:gd name="T68" fmla="*/ 4693 w 526"/>
                  <a:gd name="T69" fmla="*/ 5206 h 689"/>
                  <a:gd name="T70" fmla="*/ 4554 w 526"/>
                  <a:gd name="T71" fmla="*/ 5473 h 689"/>
                  <a:gd name="T72" fmla="*/ 4232 w 526"/>
                  <a:gd name="T73" fmla="*/ 5493 h 689"/>
                  <a:gd name="T74" fmla="*/ 4222 w 526"/>
                  <a:gd name="T75" fmla="*/ 5157 h 689"/>
                  <a:gd name="T76" fmla="*/ 4260 w 526"/>
                  <a:gd name="T77" fmla="*/ 4917 h 689"/>
                  <a:gd name="T78" fmla="*/ 4072 w 526"/>
                  <a:gd name="T79" fmla="*/ 4434 h 689"/>
                  <a:gd name="T80" fmla="*/ 3458 w 526"/>
                  <a:gd name="T81" fmla="*/ 4160 h 689"/>
                  <a:gd name="T82" fmla="*/ 3163 w 526"/>
                  <a:gd name="T83" fmla="*/ 4385 h 689"/>
                  <a:gd name="T84" fmla="*/ 3073 w 526"/>
                  <a:gd name="T85" fmla="*/ 4870 h 689"/>
                  <a:gd name="T86" fmla="*/ 3497 w 526"/>
                  <a:gd name="T87" fmla="*/ 5884 h 689"/>
                  <a:gd name="T88" fmla="*/ 2837 w 526"/>
                  <a:gd name="T89" fmla="*/ 7506 h 689"/>
                  <a:gd name="T90" fmla="*/ 2788 w 526"/>
                  <a:gd name="T91" fmla="*/ 8686 h 689"/>
                  <a:gd name="T92" fmla="*/ 2503 w 526"/>
                  <a:gd name="T93" fmla="*/ 10422 h 68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6" h="689">
                    <a:moveTo>
                      <a:pt x="124" y="689"/>
                    </a:moveTo>
                    <a:cubicBezTo>
                      <a:pt x="132" y="665"/>
                      <a:pt x="126" y="551"/>
                      <a:pt x="129" y="532"/>
                    </a:cubicBezTo>
                    <a:cubicBezTo>
                      <a:pt x="132" y="512"/>
                      <a:pt x="138" y="516"/>
                      <a:pt x="139" y="527"/>
                    </a:cubicBezTo>
                    <a:cubicBezTo>
                      <a:pt x="140" y="535"/>
                      <a:pt x="141" y="558"/>
                      <a:pt x="143" y="574"/>
                    </a:cubicBezTo>
                    <a:cubicBezTo>
                      <a:pt x="143" y="578"/>
                      <a:pt x="145" y="577"/>
                      <a:pt x="145" y="573"/>
                    </a:cubicBezTo>
                    <a:cubicBezTo>
                      <a:pt x="147" y="545"/>
                      <a:pt x="145" y="492"/>
                      <a:pt x="141" y="461"/>
                    </a:cubicBezTo>
                    <a:cubicBezTo>
                      <a:pt x="137" y="427"/>
                      <a:pt x="142" y="335"/>
                      <a:pt x="159" y="288"/>
                    </a:cubicBezTo>
                    <a:cubicBezTo>
                      <a:pt x="181" y="229"/>
                      <a:pt x="248" y="241"/>
                      <a:pt x="269" y="249"/>
                    </a:cubicBezTo>
                    <a:cubicBezTo>
                      <a:pt x="307" y="262"/>
                      <a:pt x="315" y="278"/>
                      <a:pt x="325" y="284"/>
                    </a:cubicBezTo>
                    <a:cubicBezTo>
                      <a:pt x="336" y="290"/>
                      <a:pt x="344" y="316"/>
                      <a:pt x="347" y="325"/>
                    </a:cubicBezTo>
                    <a:cubicBezTo>
                      <a:pt x="346" y="315"/>
                      <a:pt x="340" y="298"/>
                      <a:pt x="338" y="288"/>
                    </a:cubicBezTo>
                    <a:cubicBezTo>
                      <a:pt x="335" y="278"/>
                      <a:pt x="334" y="271"/>
                      <a:pt x="338" y="268"/>
                    </a:cubicBezTo>
                    <a:cubicBezTo>
                      <a:pt x="343" y="265"/>
                      <a:pt x="354" y="272"/>
                      <a:pt x="363" y="279"/>
                    </a:cubicBezTo>
                    <a:cubicBezTo>
                      <a:pt x="363" y="279"/>
                      <a:pt x="353" y="259"/>
                      <a:pt x="351" y="250"/>
                    </a:cubicBezTo>
                    <a:cubicBezTo>
                      <a:pt x="350" y="240"/>
                      <a:pt x="352" y="234"/>
                      <a:pt x="345" y="229"/>
                    </a:cubicBezTo>
                    <a:cubicBezTo>
                      <a:pt x="341" y="224"/>
                      <a:pt x="338" y="215"/>
                      <a:pt x="340" y="209"/>
                    </a:cubicBezTo>
                    <a:cubicBezTo>
                      <a:pt x="344" y="199"/>
                      <a:pt x="355" y="201"/>
                      <a:pt x="361" y="191"/>
                    </a:cubicBezTo>
                    <a:cubicBezTo>
                      <a:pt x="369" y="180"/>
                      <a:pt x="378" y="174"/>
                      <a:pt x="393" y="171"/>
                    </a:cubicBezTo>
                    <a:cubicBezTo>
                      <a:pt x="408" y="171"/>
                      <a:pt x="422" y="168"/>
                      <a:pt x="438" y="157"/>
                    </a:cubicBezTo>
                    <a:cubicBezTo>
                      <a:pt x="470" y="133"/>
                      <a:pt x="470" y="89"/>
                      <a:pt x="376" y="64"/>
                    </a:cubicBezTo>
                    <a:cubicBezTo>
                      <a:pt x="283" y="39"/>
                      <a:pt x="157" y="110"/>
                      <a:pt x="124" y="153"/>
                    </a:cubicBezTo>
                    <a:cubicBezTo>
                      <a:pt x="95" y="191"/>
                      <a:pt x="64" y="230"/>
                      <a:pt x="32" y="209"/>
                    </a:cubicBezTo>
                    <a:cubicBezTo>
                      <a:pt x="0" y="188"/>
                      <a:pt x="15" y="157"/>
                      <a:pt x="20" y="142"/>
                    </a:cubicBezTo>
                    <a:cubicBezTo>
                      <a:pt x="50" y="51"/>
                      <a:pt x="213" y="8"/>
                      <a:pt x="326" y="4"/>
                    </a:cubicBezTo>
                    <a:cubicBezTo>
                      <a:pt x="461" y="0"/>
                      <a:pt x="518" y="76"/>
                      <a:pt x="522" y="117"/>
                    </a:cubicBezTo>
                    <a:cubicBezTo>
                      <a:pt x="526" y="155"/>
                      <a:pt x="496" y="186"/>
                      <a:pt x="454" y="196"/>
                    </a:cubicBezTo>
                    <a:cubicBezTo>
                      <a:pt x="410" y="207"/>
                      <a:pt x="398" y="171"/>
                      <a:pt x="379" y="188"/>
                    </a:cubicBezTo>
                    <a:cubicBezTo>
                      <a:pt x="369" y="198"/>
                      <a:pt x="353" y="210"/>
                      <a:pt x="357" y="240"/>
                    </a:cubicBezTo>
                    <a:cubicBezTo>
                      <a:pt x="361" y="269"/>
                      <a:pt x="375" y="291"/>
                      <a:pt x="381" y="296"/>
                    </a:cubicBezTo>
                    <a:cubicBezTo>
                      <a:pt x="386" y="301"/>
                      <a:pt x="383" y="315"/>
                      <a:pt x="369" y="314"/>
                    </a:cubicBezTo>
                    <a:cubicBezTo>
                      <a:pt x="358" y="314"/>
                      <a:pt x="351" y="304"/>
                      <a:pt x="347" y="298"/>
                    </a:cubicBezTo>
                    <a:cubicBezTo>
                      <a:pt x="347" y="300"/>
                      <a:pt x="348" y="301"/>
                      <a:pt x="348" y="303"/>
                    </a:cubicBezTo>
                    <a:cubicBezTo>
                      <a:pt x="351" y="311"/>
                      <a:pt x="354" y="321"/>
                      <a:pt x="356" y="328"/>
                    </a:cubicBezTo>
                    <a:cubicBezTo>
                      <a:pt x="357" y="331"/>
                      <a:pt x="361" y="332"/>
                      <a:pt x="363" y="333"/>
                    </a:cubicBezTo>
                    <a:cubicBezTo>
                      <a:pt x="369" y="334"/>
                      <a:pt x="375" y="337"/>
                      <a:pt x="377" y="344"/>
                    </a:cubicBezTo>
                    <a:cubicBezTo>
                      <a:pt x="381" y="354"/>
                      <a:pt x="370" y="362"/>
                      <a:pt x="366" y="362"/>
                    </a:cubicBezTo>
                    <a:cubicBezTo>
                      <a:pt x="365" y="366"/>
                      <a:pt x="356" y="374"/>
                      <a:pt x="340" y="363"/>
                    </a:cubicBezTo>
                    <a:cubicBezTo>
                      <a:pt x="334" y="358"/>
                      <a:pt x="336" y="348"/>
                      <a:pt x="339" y="341"/>
                    </a:cubicBezTo>
                    <a:cubicBezTo>
                      <a:pt x="340" y="338"/>
                      <a:pt x="342" y="329"/>
                      <a:pt x="342" y="325"/>
                    </a:cubicBezTo>
                    <a:cubicBezTo>
                      <a:pt x="339" y="314"/>
                      <a:pt x="333" y="297"/>
                      <a:pt x="327" y="293"/>
                    </a:cubicBezTo>
                    <a:cubicBezTo>
                      <a:pt x="319" y="289"/>
                      <a:pt x="296" y="280"/>
                      <a:pt x="278" y="275"/>
                    </a:cubicBezTo>
                    <a:cubicBezTo>
                      <a:pt x="260" y="270"/>
                      <a:pt x="259" y="281"/>
                      <a:pt x="254" y="290"/>
                    </a:cubicBezTo>
                    <a:cubicBezTo>
                      <a:pt x="249" y="297"/>
                      <a:pt x="248" y="309"/>
                      <a:pt x="247" y="322"/>
                    </a:cubicBezTo>
                    <a:cubicBezTo>
                      <a:pt x="246" y="334"/>
                      <a:pt x="282" y="339"/>
                      <a:pt x="281" y="389"/>
                    </a:cubicBezTo>
                    <a:cubicBezTo>
                      <a:pt x="281" y="439"/>
                      <a:pt x="259" y="492"/>
                      <a:pt x="228" y="496"/>
                    </a:cubicBezTo>
                    <a:cubicBezTo>
                      <a:pt x="234" y="503"/>
                      <a:pt x="241" y="526"/>
                      <a:pt x="224" y="574"/>
                    </a:cubicBezTo>
                    <a:cubicBezTo>
                      <a:pt x="206" y="622"/>
                      <a:pt x="201" y="689"/>
                      <a:pt x="201" y="68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6" name="Freeform 967">
                <a:extLst>
                  <a:ext uri="{FF2B5EF4-FFF2-40B4-BE49-F238E27FC236}">
                    <a16:creationId xmlns:a16="http://schemas.microsoft.com/office/drawing/2014/main" id="{A2CBFA6B-9628-4B14-AB46-D413A12E9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057"/>
                <a:ext cx="313" cy="255"/>
              </a:xfrm>
              <a:custGeom>
                <a:avLst/>
                <a:gdLst>
                  <a:gd name="T0" fmla="*/ 635 w 135"/>
                  <a:gd name="T1" fmla="*/ 0 h 103"/>
                  <a:gd name="T2" fmla="*/ 1683 w 135"/>
                  <a:gd name="T3" fmla="*/ 1317 h 103"/>
                  <a:gd name="T4" fmla="*/ 1472 w 135"/>
                  <a:gd name="T5" fmla="*/ 1337 h 103"/>
                  <a:gd name="T6" fmla="*/ 0 w 135"/>
                  <a:gd name="T7" fmla="*/ 275 h 10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5" h="103">
                    <a:moveTo>
                      <a:pt x="51" y="0"/>
                    </a:moveTo>
                    <a:cubicBezTo>
                      <a:pt x="76" y="3"/>
                      <a:pt x="133" y="35"/>
                      <a:pt x="135" y="87"/>
                    </a:cubicBezTo>
                    <a:cubicBezTo>
                      <a:pt x="135" y="102"/>
                      <a:pt x="125" y="103"/>
                      <a:pt x="118" y="88"/>
                    </a:cubicBezTo>
                    <a:cubicBezTo>
                      <a:pt x="103" y="50"/>
                      <a:pt x="63" y="4"/>
                      <a:pt x="0" y="1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7" name="Freeform 968">
                <a:extLst>
                  <a:ext uri="{FF2B5EF4-FFF2-40B4-BE49-F238E27FC236}">
                    <a16:creationId xmlns:a16="http://schemas.microsoft.com/office/drawing/2014/main" id="{D88E92F4-AAF0-4913-8F65-EDE196A6C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754"/>
                <a:ext cx="7" cy="32"/>
              </a:xfrm>
              <a:custGeom>
                <a:avLst/>
                <a:gdLst>
                  <a:gd name="T0" fmla="*/ 12 w 3"/>
                  <a:gd name="T1" fmla="*/ 0 h 13"/>
                  <a:gd name="T2" fmla="*/ 0 w 3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" h="13">
                    <a:moveTo>
                      <a:pt x="1" y="0"/>
                    </a:moveTo>
                    <a:cubicBezTo>
                      <a:pt x="2" y="3"/>
                      <a:pt x="3" y="11"/>
                      <a:pt x="0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8" name="Freeform 969">
                <a:extLst>
                  <a:ext uri="{FF2B5EF4-FFF2-40B4-BE49-F238E27FC236}">
                    <a16:creationId xmlns:a16="http://schemas.microsoft.com/office/drawing/2014/main" id="{94676232-7619-453D-99FB-3A3508F7F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297"/>
                <a:ext cx="23" cy="101"/>
              </a:xfrm>
              <a:custGeom>
                <a:avLst/>
                <a:gdLst>
                  <a:gd name="T0" fmla="*/ 64 w 10"/>
                  <a:gd name="T1" fmla="*/ 0 h 41"/>
                  <a:gd name="T2" fmla="*/ 0 w 10"/>
                  <a:gd name="T3" fmla="*/ 613 h 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41">
                    <a:moveTo>
                      <a:pt x="5" y="0"/>
                    </a:moveTo>
                    <a:cubicBezTo>
                      <a:pt x="9" y="4"/>
                      <a:pt x="10" y="23"/>
                      <a:pt x="0" y="4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99" name="Freeform 970">
                <a:extLst>
                  <a:ext uri="{FF2B5EF4-FFF2-40B4-BE49-F238E27FC236}">
                    <a16:creationId xmlns:a16="http://schemas.microsoft.com/office/drawing/2014/main" id="{2255271C-9DFA-44BE-9498-3E181073B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2391"/>
                <a:ext cx="276" cy="91"/>
              </a:xfrm>
              <a:custGeom>
                <a:avLst/>
                <a:gdLst>
                  <a:gd name="T0" fmla="*/ 1484 w 119"/>
                  <a:gd name="T1" fmla="*/ 0 h 37"/>
                  <a:gd name="T2" fmla="*/ 0 w 119"/>
                  <a:gd name="T3" fmla="*/ 285 h 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9" h="37">
                    <a:moveTo>
                      <a:pt x="119" y="0"/>
                    </a:moveTo>
                    <a:cubicBezTo>
                      <a:pt x="115" y="9"/>
                      <a:pt x="85" y="37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0" name="Freeform 971">
                <a:extLst>
                  <a:ext uri="{FF2B5EF4-FFF2-40B4-BE49-F238E27FC236}">
                    <a16:creationId xmlns:a16="http://schemas.microsoft.com/office/drawing/2014/main" id="{0FD7E258-4D02-438C-AAB7-2CBEA4533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072"/>
                <a:ext cx="535" cy="252"/>
              </a:xfrm>
              <a:custGeom>
                <a:avLst/>
                <a:gdLst>
                  <a:gd name="T0" fmla="*/ 2870 w 231"/>
                  <a:gd name="T1" fmla="*/ 1240 h 102"/>
                  <a:gd name="T2" fmla="*/ 151 w 231"/>
                  <a:gd name="T3" fmla="*/ 1354 h 102"/>
                  <a:gd name="T4" fmla="*/ 0 w 231"/>
                  <a:gd name="T5" fmla="*/ 1539 h 1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1" h="102">
                    <a:moveTo>
                      <a:pt x="231" y="82"/>
                    </a:moveTo>
                    <a:cubicBezTo>
                      <a:pt x="203" y="20"/>
                      <a:pt x="88" y="0"/>
                      <a:pt x="12" y="90"/>
                    </a:cubicBezTo>
                    <a:cubicBezTo>
                      <a:pt x="6" y="96"/>
                      <a:pt x="5" y="98"/>
                      <a:pt x="0" y="10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1" name="Freeform 972">
                <a:extLst>
                  <a:ext uri="{FF2B5EF4-FFF2-40B4-BE49-F238E27FC236}">
                    <a16:creationId xmlns:a16="http://schemas.microsoft.com/office/drawing/2014/main" id="{AFFCC6C7-0136-46FF-A33C-1B67DA3E7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14"/>
                <a:ext cx="197" cy="937"/>
              </a:xfrm>
              <a:custGeom>
                <a:avLst/>
                <a:gdLst>
                  <a:gd name="T0" fmla="*/ 162 w 85"/>
                  <a:gd name="T1" fmla="*/ 3325 h 379"/>
                  <a:gd name="T2" fmla="*/ 199 w 85"/>
                  <a:gd name="T3" fmla="*/ 3234 h 379"/>
                  <a:gd name="T4" fmla="*/ 273 w 85"/>
                  <a:gd name="T5" fmla="*/ 3068 h 379"/>
                  <a:gd name="T6" fmla="*/ 338 w 85"/>
                  <a:gd name="T7" fmla="*/ 2994 h 379"/>
                  <a:gd name="T8" fmla="*/ 375 w 85"/>
                  <a:gd name="T9" fmla="*/ 2843 h 379"/>
                  <a:gd name="T10" fmla="*/ 408 w 85"/>
                  <a:gd name="T11" fmla="*/ 2762 h 379"/>
                  <a:gd name="T12" fmla="*/ 399 w 85"/>
                  <a:gd name="T13" fmla="*/ 2648 h 379"/>
                  <a:gd name="T14" fmla="*/ 461 w 85"/>
                  <a:gd name="T15" fmla="*/ 2495 h 379"/>
                  <a:gd name="T16" fmla="*/ 424 w 85"/>
                  <a:gd name="T17" fmla="*/ 2371 h 379"/>
                  <a:gd name="T18" fmla="*/ 501 w 85"/>
                  <a:gd name="T19" fmla="*/ 2218 h 379"/>
                  <a:gd name="T20" fmla="*/ 501 w 85"/>
                  <a:gd name="T21" fmla="*/ 2146 h 379"/>
                  <a:gd name="T22" fmla="*/ 424 w 85"/>
                  <a:gd name="T23" fmla="*/ 1661 h 379"/>
                  <a:gd name="T24" fmla="*/ 484 w 85"/>
                  <a:gd name="T25" fmla="*/ 1333 h 379"/>
                  <a:gd name="T26" fmla="*/ 709 w 85"/>
                  <a:gd name="T27" fmla="*/ 1014 h 379"/>
                  <a:gd name="T28" fmla="*/ 709 w 85"/>
                  <a:gd name="T29" fmla="*/ 665 h 379"/>
                  <a:gd name="T30" fmla="*/ 424 w 85"/>
                  <a:gd name="T31" fmla="*/ 801 h 379"/>
                  <a:gd name="T32" fmla="*/ 114 w 85"/>
                  <a:gd name="T33" fmla="*/ 831 h 379"/>
                  <a:gd name="T34" fmla="*/ 151 w 85"/>
                  <a:gd name="T35" fmla="*/ 470 h 379"/>
                  <a:gd name="T36" fmla="*/ 225 w 85"/>
                  <a:gd name="T37" fmla="*/ 195 h 379"/>
                  <a:gd name="T38" fmla="*/ 285 w 85"/>
                  <a:gd name="T39" fmla="*/ 62 h 379"/>
                  <a:gd name="T40" fmla="*/ 473 w 85"/>
                  <a:gd name="T41" fmla="*/ 134 h 379"/>
                  <a:gd name="T42" fmla="*/ 338 w 85"/>
                  <a:gd name="T43" fmla="*/ 440 h 379"/>
                  <a:gd name="T44" fmla="*/ 547 w 85"/>
                  <a:gd name="T45" fmla="*/ 514 h 379"/>
                  <a:gd name="T46" fmla="*/ 971 w 85"/>
                  <a:gd name="T47" fmla="*/ 514 h 379"/>
                  <a:gd name="T48" fmla="*/ 934 w 85"/>
                  <a:gd name="T49" fmla="*/ 1046 h 379"/>
                  <a:gd name="T50" fmla="*/ 746 w 85"/>
                  <a:gd name="T51" fmla="*/ 1755 h 379"/>
                  <a:gd name="T52" fmla="*/ 547 w 85"/>
                  <a:gd name="T53" fmla="*/ 2902 h 379"/>
                  <a:gd name="T54" fmla="*/ 134 w 85"/>
                  <a:gd name="T55" fmla="*/ 3582 h 379"/>
                  <a:gd name="T56" fmla="*/ 311 w 85"/>
                  <a:gd name="T57" fmla="*/ 4106 h 379"/>
                  <a:gd name="T58" fmla="*/ 547 w 85"/>
                  <a:gd name="T59" fmla="*/ 5335 h 379"/>
                  <a:gd name="T60" fmla="*/ 521 w 85"/>
                  <a:gd name="T61" fmla="*/ 5451 h 379"/>
                  <a:gd name="T62" fmla="*/ 510 w 85"/>
                  <a:gd name="T63" fmla="*/ 5728 h 379"/>
                  <a:gd name="T64" fmla="*/ 350 w 85"/>
                  <a:gd name="T65" fmla="*/ 4670 h 379"/>
                  <a:gd name="T66" fmla="*/ 102 w 85"/>
                  <a:gd name="T67" fmla="*/ 3931 h 37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5" h="379">
                    <a:moveTo>
                      <a:pt x="13" y="220"/>
                    </a:moveTo>
                    <a:cubicBezTo>
                      <a:pt x="15" y="218"/>
                      <a:pt x="15" y="216"/>
                      <a:pt x="16" y="214"/>
                    </a:cubicBezTo>
                    <a:cubicBezTo>
                      <a:pt x="16" y="209"/>
                      <a:pt x="18" y="206"/>
                      <a:pt x="22" y="203"/>
                    </a:cubicBezTo>
                    <a:cubicBezTo>
                      <a:pt x="24" y="200"/>
                      <a:pt x="26" y="201"/>
                      <a:pt x="27" y="198"/>
                    </a:cubicBezTo>
                    <a:cubicBezTo>
                      <a:pt x="29" y="194"/>
                      <a:pt x="27" y="192"/>
                      <a:pt x="30" y="188"/>
                    </a:cubicBezTo>
                    <a:cubicBezTo>
                      <a:pt x="32" y="186"/>
                      <a:pt x="33" y="186"/>
                      <a:pt x="33" y="183"/>
                    </a:cubicBezTo>
                    <a:cubicBezTo>
                      <a:pt x="34" y="181"/>
                      <a:pt x="32" y="177"/>
                      <a:pt x="32" y="175"/>
                    </a:cubicBezTo>
                    <a:cubicBezTo>
                      <a:pt x="32" y="171"/>
                      <a:pt x="36" y="168"/>
                      <a:pt x="37" y="165"/>
                    </a:cubicBezTo>
                    <a:cubicBezTo>
                      <a:pt x="37" y="161"/>
                      <a:pt x="35" y="161"/>
                      <a:pt x="34" y="157"/>
                    </a:cubicBezTo>
                    <a:cubicBezTo>
                      <a:pt x="34" y="154"/>
                      <a:pt x="38" y="150"/>
                      <a:pt x="40" y="147"/>
                    </a:cubicBezTo>
                    <a:cubicBezTo>
                      <a:pt x="40" y="142"/>
                      <a:pt x="40" y="142"/>
                      <a:pt x="40" y="142"/>
                    </a:cubicBezTo>
                    <a:cubicBezTo>
                      <a:pt x="36" y="131"/>
                      <a:pt x="31" y="118"/>
                      <a:pt x="34" y="110"/>
                    </a:cubicBezTo>
                    <a:cubicBezTo>
                      <a:pt x="37" y="101"/>
                      <a:pt x="37" y="99"/>
                      <a:pt x="39" y="88"/>
                    </a:cubicBezTo>
                    <a:cubicBezTo>
                      <a:pt x="41" y="76"/>
                      <a:pt x="52" y="73"/>
                      <a:pt x="57" y="67"/>
                    </a:cubicBezTo>
                    <a:cubicBezTo>
                      <a:pt x="51" y="61"/>
                      <a:pt x="50" y="47"/>
                      <a:pt x="57" y="44"/>
                    </a:cubicBezTo>
                    <a:cubicBezTo>
                      <a:pt x="51" y="39"/>
                      <a:pt x="40" y="44"/>
                      <a:pt x="34" y="53"/>
                    </a:cubicBezTo>
                    <a:cubicBezTo>
                      <a:pt x="27" y="61"/>
                      <a:pt x="18" y="61"/>
                      <a:pt x="9" y="55"/>
                    </a:cubicBezTo>
                    <a:cubicBezTo>
                      <a:pt x="0" y="49"/>
                      <a:pt x="6" y="35"/>
                      <a:pt x="12" y="31"/>
                    </a:cubicBezTo>
                    <a:cubicBezTo>
                      <a:pt x="20" y="18"/>
                      <a:pt x="17" y="23"/>
                      <a:pt x="18" y="13"/>
                    </a:cubicBezTo>
                    <a:cubicBezTo>
                      <a:pt x="19" y="9"/>
                      <a:pt x="21" y="7"/>
                      <a:pt x="23" y="4"/>
                    </a:cubicBezTo>
                    <a:cubicBezTo>
                      <a:pt x="28" y="0"/>
                      <a:pt x="36" y="0"/>
                      <a:pt x="38" y="9"/>
                    </a:cubicBezTo>
                    <a:cubicBezTo>
                      <a:pt x="40" y="16"/>
                      <a:pt x="34" y="21"/>
                      <a:pt x="27" y="29"/>
                    </a:cubicBezTo>
                    <a:cubicBezTo>
                      <a:pt x="29" y="28"/>
                      <a:pt x="34" y="36"/>
                      <a:pt x="44" y="34"/>
                    </a:cubicBezTo>
                    <a:cubicBezTo>
                      <a:pt x="53" y="32"/>
                      <a:pt x="71" y="22"/>
                      <a:pt x="78" y="34"/>
                    </a:cubicBezTo>
                    <a:cubicBezTo>
                      <a:pt x="85" y="47"/>
                      <a:pt x="81" y="52"/>
                      <a:pt x="75" y="69"/>
                    </a:cubicBezTo>
                    <a:cubicBezTo>
                      <a:pt x="70" y="85"/>
                      <a:pt x="63" y="95"/>
                      <a:pt x="60" y="116"/>
                    </a:cubicBezTo>
                    <a:cubicBezTo>
                      <a:pt x="57" y="137"/>
                      <a:pt x="50" y="170"/>
                      <a:pt x="44" y="192"/>
                    </a:cubicBezTo>
                    <a:cubicBezTo>
                      <a:pt x="35" y="223"/>
                      <a:pt x="19" y="234"/>
                      <a:pt x="11" y="237"/>
                    </a:cubicBezTo>
                    <a:cubicBezTo>
                      <a:pt x="3" y="241"/>
                      <a:pt x="15" y="250"/>
                      <a:pt x="25" y="272"/>
                    </a:cubicBezTo>
                    <a:cubicBezTo>
                      <a:pt x="33" y="290"/>
                      <a:pt x="39" y="323"/>
                      <a:pt x="44" y="353"/>
                    </a:cubicBezTo>
                    <a:cubicBezTo>
                      <a:pt x="43" y="355"/>
                      <a:pt x="43" y="357"/>
                      <a:pt x="42" y="361"/>
                    </a:cubicBezTo>
                    <a:cubicBezTo>
                      <a:pt x="42" y="364"/>
                      <a:pt x="41" y="370"/>
                      <a:pt x="41" y="379"/>
                    </a:cubicBezTo>
                    <a:cubicBezTo>
                      <a:pt x="38" y="357"/>
                      <a:pt x="32" y="325"/>
                      <a:pt x="28" y="309"/>
                    </a:cubicBezTo>
                    <a:cubicBezTo>
                      <a:pt x="23" y="291"/>
                      <a:pt x="15" y="273"/>
                      <a:pt x="8" y="26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2" name="Freeform 973">
                <a:extLst>
                  <a:ext uri="{FF2B5EF4-FFF2-40B4-BE49-F238E27FC236}">
                    <a16:creationId xmlns:a16="http://schemas.microsoft.com/office/drawing/2014/main" id="{6C230960-9ED6-456D-98D8-DEEE83C5C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1357"/>
                <a:ext cx="1065" cy="604"/>
              </a:xfrm>
              <a:custGeom>
                <a:avLst/>
                <a:gdLst>
                  <a:gd name="T0" fmla="*/ 5733 w 459"/>
                  <a:gd name="T1" fmla="*/ 3701 h 244"/>
                  <a:gd name="T2" fmla="*/ 4910 w 459"/>
                  <a:gd name="T3" fmla="*/ 2612 h 244"/>
                  <a:gd name="T4" fmla="*/ 4344 w 459"/>
                  <a:gd name="T5" fmla="*/ 2517 h 244"/>
                  <a:gd name="T6" fmla="*/ 4123 w 459"/>
                  <a:gd name="T7" fmla="*/ 2579 h 244"/>
                  <a:gd name="T8" fmla="*/ 3861 w 459"/>
                  <a:gd name="T9" fmla="*/ 2446 h 244"/>
                  <a:gd name="T10" fmla="*/ 3511 w 459"/>
                  <a:gd name="T11" fmla="*/ 2396 h 244"/>
                  <a:gd name="T12" fmla="*/ 2014 w 459"/>
                  <a:gd name="T13" fmla="*/ 2458 h 244"/>
                  <a:gd name="T14" fmla="*/ 1810 w 459"/>
                  <a:gd name="T15" fmla="*/ 2562 h 244"/>
                  <a:gd name="T16" fmla="*/ 1636 w 459"/>
                  <a:gd name="T17" fmla="*/ 2517 h 244"/>
                  <a:gd name="T18" fmla="*/ 1325 w 459"/>
                  <a:gd name="T19" fmla="*/ 2550 h 244"/>
                  <a:gd name="T20" fmla="*/ 749 w 459"/>
                  <a:gd name="T21" fmla="*/ 2470 h 244"/>
                  <a:gd name="T22" fmla="*/ 473 w 459"/>
                  <a:gd name="T23" fmla="*/ 2366 h 244"/>
                  <a:gd name="T24" fmla="*/ 248 w 459"/>
                  <a:gd name="T25" fmla="*/ 2097 h 244"/>
                  <a:gd name="T26" fmla="*/ 86 w 459"/>
                  <a:gd name="T27" fmla="*/ 1305 h 244"/>
                  <a:gd name="T28" fmla="*/ 0 w 459"/>
                  <a:gd name="T29" fmla="*/ 0 h 2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59" h="244">
                    <a:moveTo>
                      <a:pt x="459" y="244"/>
                    </a:moveTo>
                    <a:cubicBezTo>
                      <a:pt x="436" y="216"/>
                      <a:pt x="429" y="188"/>
                      <a:pt x="393" y="172"/>
                    </a:cubicBezTo>
                    <a:cubicBezTo>
                      <a:pt x="377" y="165"/>
                      <a:pt x="364" y="162"/>
                      <a:pt x="348" y="166"/>
                    </a:cubicBezTo>
                    <a:cubicBezTo>
                      <a:pt x="342" y="167"/>
                      <a:pt x="336" y="170"/>
                      <a:pt x="330" y="170"/>
                    </a:cubicBezTo>
                    <a:cubicBezTo>
                      <a:pt x="322" y="170"/>
                      <a:pt x="316" y="163"/>
                      <a:pt x="309" y="161"/>
                    </a:cubicBezTo>
                    <a:cubicBezTo>
                      <a:pt x="300" y="157"/>
                      <a:pt x="291" y="158"/>
                      <a:pt x="281" y="158"/>
                    </a:cubicBezTo>
                    <a:cubicBezTo>
                      <a:pt x="245" y="156"/>
                      <a:pt x="194" y="146"/>
                      <a:pt x="161" y="162"/>
                    </a:cubicBezTo>
                    <a:cubicBezTo>
                      <a:pt x="153" y="166"/>
                      <a:pt x="152" y="169"/>
                      <a:pt x="145" y="169"/>
                    </a:cubicBezTo>
                    <a:cubicBezTo>
                      <a:pt x="141" y="169"/>
                      <a:pt x="134" y="166"/>
                      <a:pt x="131" y="166"/>
                    </a:cubicBezTo>
                    <a:cubicBezTo>
                      <a:pt x="122" y="165"/>
                      <a:pt x="114" y="166"/>
                      <a:pt x="106" y="168"/>
                    </a:cubicBezTo>
                    <a:cubicBezTo>
                      <a:pt x="92" y="172"/>
                      <a:pt x="66" y="172"/>
                      <a:pt x="60" y="163"/>
                    </a:cubicBezTo>
                    <a:cubicBezTo>
                      <a:pt x="53" y="156"/>
                      <a:pt x="46" y="159"/>
                      <a:pt x="38" y="156"/>
                    </a:cubicBezTo>
                    <a:cubicBezTo>
                      <a:pt x="28" y="153"/>
                      <a:pt x="25" y="147"/>
                      <a:pt x="20" y="138"/>
                    </a:cubicBezTo>
                    <a:cubicBezTo>
                      <a:pt x="12" y="122"/>
                      <a:pt x="10" y="104"/>
                      <a:pt x="7" y="86"/>
                    </a:cubicBezTo>
                    <a:cubicBezTo>
                      <a:pt x="5" y="71"/>
                      <a:pt x="4" y="1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3" name="Freeform 974">
                <a:extLst>
                  <a:ext uri="{FF2B5EF4-FFF2-40B4-BE49-F238E27FC236}">
                    <a16:creationId xmlns:a16="http://schemas.microsoft.com/office/drawing/2014/main" id="{E385CAA2-C22D-4EFF-8409-1900F6EC0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1313"/>
                <a:ext cx="98" cy="423"/>
              </a:xfrm>
              <a:custGeom>
                <a:avLst/>
                <a:gdLst>
                  <a:gd name="T0" fmla="*/ 278 w 42"/>
                  <a:gd name="T1" fmla="*/ 0 h 171"/>
                  <a:gd name="T2" fmla="*/ 240 w 42"/>
                  <a:gd name="T3" fmla="*/ 2014 h 171"/>
                  <a:gd name="T4" fmla="*/ 331 w 42"/>
                  <a:gd name="T5" fmla="*/ 2313 h 171"/>
                  <a:gd name="T6" fmla="*/ 534 w 42"/>
                  <a:gd name="T7" fmla="*/ 2587 h 17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71">
                    <a:moveTo>
                      <a:pt x="22" y="0"/>
                    </a:moveTo>
                    <a:cubicBezTo>
                      <a:pt x="24" y="35"/>
                      <a:pt x="0" y="100"/>
                      <a:pt x="19" y="133"/>
                    </a:cubicBezTo>
                    <a:cubicBezTo>
                      <a:pt x="24" y="142"/>
                      <a:pt x="25" y="143"/>
                      <a:pt x="26" y="153"/>
                    </a:cubicBezTo>
                    <a:cubicBezTo>
                      <a:pt x="27" y="164"/>
                      <a:pt x="30" y="170"/>
                      <a:pt x="42" y="17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4" name="Freeform 975">
                <a:extLst>
                  <a:ext uri="{FF2B5EF4-FFF2-40B4-BE49-F238E27FC236}">
                    <a16:creationId xmlns:a16="http://schemas.microsoft.com/office/drawing/2014/main" id="{DA354F31-3EC2-4470-A9FD-37A39B155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696"/>
                <a:ext cx="32" cy="42"/>
              </a:xfrm>
              <a:custGeom>
                <a:avLst/>
                <a:gdLst>
                  <a:gd name="T0" fmla="*/ 167 w 14"/>
                  <a:gd name="T1" fmla="*/ 0 h 17"/>
                  <a:gd name="T2" fmla="*/ 0 w 14"/>
                  <a:gd name="T3" fmla="*/ 257 h 1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17">
                    <a:moveTo>
                      <a:pt x="14" y="0"/>
                    </a:moveTo>
                    <a:cubicBezTo>
                      <a:pt x="12" y="9"/>
                      <a:pt x="9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5" name="Freeform 976">
                <a:extLst>
                  <a:ext uri="{FF2B5EF4-FFF2-40B4-BE49-F238E27FC236}">
                    <a16:creationId xmlns:a16="http://schemas.microsoft.com/office/drawing/2014/main" id="{8A6D6A3C-5DC3-46B9-8846-2D33DD0B2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961"/>
                <a:ext cx="334" cy="514"/>
              </a:xfrm>
              <a:custGeom>
                <a:avLst/>
                <a:gdLst>
                  <a:gd name="T0" fmla="*/ 1236 w 144"/>
                  <a:gd name="T1" fmla="*/ 0 h 208"/>
                  <a:gd name="T2" fmla="*/ 1512 w 144"/>
                  <a:gd name="T3" fmla="*/ 166 h 208"/>
                  <a:gd name="T4" fmla="*/ 1684 w 144"/>
                  <a:gd name="T5" fmla="*/ 635 h 208"/>
                  <a:gd name="T6" fmla="*/ 1733 w 144"/>
                  <a:gd name="T7" fmla="*/ 1465 h 208"/>
                  <a:gd name="T8" fmla="*/ 1712 w 144"/>
                  <a:gd name="T9" fmla="*/ 2246 h 208"/>
                  <a:gd name="T10" fmla="*/ 1410 w 144"/>
                  <a:gd name="T11" fmla="*/ 2639 h 208"/>
                  <a:gd name="T12" fmla="*/ 849 w 144"/>
                  <a:gd name="T13" fmla="*/ 3035 h 208"/>
                  <a:gd name="T14" fmla="*/ 322 w 144"/>
                  <a:gd name="T15" fmla="*/ 3126 h 208"/>
                  <a:gd name="T16" fmla="*/ 0 w 144"/>
                  <a:gd name="T17" fmla="*/ 3017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4" h="208">
                    <a:moveTo>
                      <a:pt x="99" y="0"/>
                    </a:moveTo>
                    <a:cubicBezTo>
                      <a:pt x="108" y="4"/>
                      <a:pt x="114" y="3"/>
                      <a:pt x="121" y="11"/>
                    </a:cubicBezTo>
                    <a:cubicBezTo>
                      <a:pt x="129" y="20"/>
                      <a:pt x="133" y="29"/>
                      <a:pt x="135" y="42"/>
                    </a:cubicBezTo>
                    <a:cubicBezTo>
                      <a:pt x="137" y="60"/>
                      <a:pt x="136" y="78"/>
                      <a:pt x="139" y="97"/>
                    </a:cubicBezTo>
                    <a:cubicBezTo>
                      <a:pt x="142" y="114"/>
                      <a:pt x="144" y="132"/>
                      <a:pt x="137" y="149"/>
                    </a:cubicBezTo>
                    <a:cubicBezTo>
                      <a:pt x="132" y="162"/>
                      <a:pt x="121" y="165"/>
                      <a:pt x="113" y="175"/>
                    </a:cubicBezTo>
                    <a:cubicBezTo>
                      <a:pt x="108" y="181"/>
                      <a:pt x="77" y="198"/>
                      <a:pt x="68" y="201"/>
                    </a:cubicBezTo>
                    <a:cubicBezTo>
                      <a:pt x="52" y="208"/>
                      <a:pt x="43" y="207"/>
                      <a:pt x="26" y="207"/>
                    </a:cubicBezTo>
                    <a:cubicBezTo>
                      <a:pt x="18" y="207"/>
                      <a:pt x="5" y="208"/>
                      <a:pt x="0" y="20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6" name="Freeform 977">
                <a:extLst>
                  <a:ext uri="{FF2B5EF4-FFF2-40B4-BE49-F238E27FC236}">
                    <a16:creationId xmlns:a16="http://schemas.microsoft.com/office/drawing/2014/main" id="{59ADDD96-1A9C-4671-8DE6-B75FE67C5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" y="1651"/>
                <a:ext cx="172" cy="206"/>
              </a:xfrm>
              <a:custGeom>
                <a:avLst/>
                <a:gdLst>
                  <a:gd name="T0" fmla="*/ 930 w 74"/>
                  <a:gd name="T1" fmla="*/ 0 h 83"/>
                  <a:gd name="T2" fmla="*/ 588 w 74"/>
                  <a:gd name="T3" fmla="*/ 566 h 83"/>
                  <a:gd name="T4" fmla="*/ 200 w 74"/>
                  <a:gd name="T5" fmla="*/ 844 h 83"/>
                  <a:gd name="T6" fmla="*/ 0 w 74"/>
                  <a:gd name="T7" fmla="*/ 1268 h 8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4" h="83">
                    <a:moveTo>
                      <a:pt x="74" y="0"/>
                    </a:moveTo>
                    <a:cubicBezTo>
                      <a:pt x="66" y="10"/>
                      <a:pt x="58" y="28"/>
                      <a:pt x="47" y="37"/>
                    </a:cubicBezTo>
                    <a:cubicBezTo>
                      <a:pt x="37" y="44"/>
                      <a:pt x="28" y="53"/>
                      <a:pt x="16" y="55"/>
                    </a:cubicBezTo>
                    <a:cubicBezTo>
                      <a:pt x="21" y="64"/>
                      <a:pt x="5" y="83"/>
                      <a:pt x="0" y="8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7" name="Freeform 978">
                <a:extLst>
                  <a:ext uri="{FF2B5EF4-FFF2-40B4-BE49-F238E27FC236}">
                    <a16:creationId xmlns:a16="http://schemas.microsoft.com/office/drawing/2014/main" id="{409513F1-41DD-4332-B2DA-7D84A28DB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891"/>
                <a:ext cx="195" cy="260"/>
              </a:xfrm>
              <a:custGeom>
                <a:avLst/>
                <a:gdLst>
                  <a:gd name="T0" fmla="*/ 139 w 84"/>
                  <a:gd name="T1" fmla="*/ 0 h 105"/>
                  <a:gd name="T2" fmla="*/ 302 w 84"/>
                  <a:gd name="T3" fmla="*/ 681 h 105"/>
                  <a:gd name="T4" fmla="*/ 453 w 84"/>
                  <a:gd name="T5" fmla="*/ 1201 h 105"/>
                  <a:gd name="T6" fmla="*/ 1052 w 84"/>
                  <a:gd name="T7" fmla="*/ 1458 h 10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105">
                    <a:moveTo>
                      <a:pt x="11" y="0"/>
                    </a:moveTo>
                    <a:cubicBezTo>
                      <a:pt x="0" y="12"/>
                      <a:pt x="15" y="34"/>
                      <a:pt x="24" y="45"/>
                    </a:cubicBezTo>
                    <a:cubicBezTo>
                      <a:pt x="32" y="56"/>
                      <a:pt x="32" y="66"/>
                      <a:pt x="36" y="79"/>
                    </a:cubicBezTo>
                    <a:cubicBezTo>
                      <a:pt x="41" y="93"/>
                      <a:pt x="71" y="105"/>
                      <a:pt x="84" y="9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8" name="Freeform 979">
                <a:extLst>
                  <a:ext uri="{FF2B5EF4-FFF2-40B4-BE49-F238E27FC236}">
                    <a16:creationId xmlns:a16="http://schemas.microsoft.com/office/drawing/2014/main" id="{40B9C6F4-B655-4205-B672-CFB0A94C6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1914"/>
                <a:ext cx="165" cy="79"/>
              </a:xfrm>
              <a:custGeom>
                <a:avLst/>
                <a:gdLst>
                  <a:gd name="T0" fmla="*/ 890 w 71"/>
                  <a:gd name="T1" fmla="*/ 0 h 32"/>
                  <a:gd name="T2" fmla="*/ 551 w 71"/>
                  <a:gd name="T3" fmla="*/ 269 h 32"/>
                  <a:gd name="T4" fmla="*/ 0 w 71"/>
                  <a:gd name="T5" fmla="*/ 481 h 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32">
                    <a:moveTo>
                      <a:pt x="71" y="0"/>
                    </a:moveTo>
                    <a:cubicBezTo>
                      <a:pt x="61" y="3"/>
                      <a:pt x="54" y="13"/>
                      <a:pt x="44" y="18"/>
                    </a:cubicBezTo>
                    <a:cubicBezTo>
                      <a:pt x="31" y="24"/>
                      <a:pt x="9" y="18"/>
                      <a:pt x="0" y="3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09" name="Freeform 980">
                <a:extLst>
                  <a:ext uri="{FF2B5EF4-FFF2-40B4-BE49-F238E27FC236}">
                    <a16:creationId xmlns:a16="http://schemas.microsoft.com/office/drawing/2014/main" id="{9868B58F-C6D0-4CDB-994D-DC4873C44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10"/>
                <a:ext cx="156" cy="52"/>
              </a:xfrm>
              <a:custGeom>
                <a:avLst/>
                <a:gdLst>
                  <a:gd name="T0" fmla="*/ 845 w 67"/>
                  <a:gd name="T1" fmla="*/ 0 h 21"/>
                  <a:gd name="T2" fmla="*/ 505 w 67"/>
                  <a:gd name="T3" fmla="*/ 104 h 21"/>
                  <a:gd name="T4" fmla="*/ 0 w 67"/>
                  <a:gd name="T5" fmla="*/ 319 h 2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7" h="21">
                    <a:moveTo>
                      <a:pt x="67" y="0"/>
                    </a:moveTo>
                    <a:cubicBezTo>
                      <a:pt x="61" y="6"/>
                      <a:pt x="47" y="6"/>
                      <a:pt x="40" y="7"/>
                    </a:cubicBezTo>
                    <a:cubicBezTo>
                      <a:pt x="27" y="9"/>
                      <a:pt x="11" y="12"/>
                      <a:pt x="0" y="2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0" name="Freeform 981">
                <a:extLst>
                  <a:ext uri="{FF2B5EF4-FFF2-40B4-BE49-F238E27FC236}">
                    <a16:creationId xmlns:a16="http://schemas.microsoft.com/office/drawing/2014/main" id="{6DE7FAA7-3B2C-4F18-9526-C8D497915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1963"/>
                <a:ext cx="40" cy="62"/>
              </a:xfrm>
              <a:custGeom>
                <a:avLst/>
                <a:gdLst>
                  <a:gd name="T0" fmla="*/ 193 w 17"/>
                  <a:gd name="T1" fmla="*/ 382 h 25"/>
                  <a:gd name="T2" fmla="*/ 221 w 17"/>
                  <a:gd name="T3" fmla="*/ 154 h 25"/>
                  <a:gd name="T4" fmla="*/ 0 w 17"/>
                  <a:gd name="T5" fmla="*/ 0 h 2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25">
                    <a:moveTo>
                      <a:pt x="15" y="25"/>
                    </a:moveTo>
                    <a:cubicBezTo>
                      <a:pt x="15" y="20"/>
                      <a:pt x="13" y="14"/>
                      <a:pt x="17" y="10"/>
                    </a:cubicBezTo>
                    <a:cubicBezTo>
                      <a:pt x="11" y="11"/>
                      <a:pt x="3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1" name="Freeform 982">
                <a:extLst>
                  <a:ext uri="{FF2B5EF4-FFF2-40B4-BE49-F238E27FC236}">
                    <a16:creationId xmlns:a16="http://schemas.microsoft.com/office/drawing/2014/main" id="{3219D350-0062-4A53-B674-7579CD054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" y="1488"/>
                <a:ext cx="65" cy="178"/>
              </a:xfrm>
              <a:custGeom>
                <a:avLst/>
                <a:gdLst>
                  <a:gd name="T0" fmla="*/ 351 w 28"/>
                  <a:gd name="T1" fmla="*/ 0 h 72"/>
                  <a:gd name="T2" fmla="*/ 237 w 28"/>
                  <a:gd name="T3" fmla="*/ 166 h 72"/>
                  <a:gd name="T4" fmla="*/ 179 w 28"/>
                  <a:gd name="T5" fmla="*/ 452 h 72"/>
                  <a:gd name="T6" fmla="*/ 0 w 28"/>
                  <a:gd name="T7" fmla="*/ 1088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" h="72">
                    <a:moveTo>
                      <a:pt x="28" y="0"/>
                    </a:moveTo>
                    <a:cubicBezTo>
                      <a:pt x="24" y="5"/>
                      <a:pt x="22" y="6"/>
                      <a:pt x="19" y="11"/>
                    </a:cubicBezTo>
                    <a:cubicBezTo>
                      <a:pt x="14" y="17"/>
                      <a:pt x="14" y="23"/>
                      <a:pt x="14" y="30"/>
                    </a:cubicBezTo>
                    <a:cubicBezTo>
                      <a:pt x="12" y="46"/>
                      <a:pt x="6" y="57"/>
                      <a:pt x="0" y="7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2" name="Freeform 983">
                <a:extLst>
                  <a:ext uri="{FF2B5EF4-FFF2-40B4-BE49-F238E27FC236}">
                    <a16:creationId xmlns:a16="http://schemas.microsoft.com/office/drawing/2014/main" id="{210E5E0E-788A-4285-A69F-E2E709229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634"/>
                <a:ext cx="260" cy="198"/>
              </a:xfrm>
              <a:custGeom>
                <a:avLst/>
                <a:gdLst>
                  <a:gd name="T0" fmla="*/ 1402 w 112"/>
                  <a:gd name="T1" fmla="*/ 772 h 80"/>
                  <a:gd name="T2" fmla="*/ 539 w 112"/>
                  <a:gd name="T3" fmla="*/ 772 h 80"/>
                  <a:gd name="T4" fmla="*/ 151 w 112"/>
                  <a:gd name="T5" fmla="*/ 619 h 80"/>
                  <a:gd name="T6" fmla="*/ 28 w 112"/>
                  <a:gd name="T7" fmla="*/ 287 h 80"/>
                  <a:gd name="T8" fmla="*/ 0 w 112"/>
                  <a:gd name="T9" fmla="*/ 0 h 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2" h="80">
                    <a:moveTo>
                      <a:pt x="112" y="51"/>
                    </a:moveTo>
                    <a:cubicBezTo>
                      <a:pt x="93" y="80"/>
                      <a:pt x="67" y="58"/>
                      <a:pt x="43" y="51"/>
                    </a:cubicBezTo>
                    <a:cubicBezTo>
                      <a:pt x="29" y="47"/>
                      <a:pt x="23" y="52"/>
                      <a:pt x="12" y="41"/>
                    </a:cubicBezTo>
                    <a:cubicBezTo>
                      <a:pt x="5" y="34"/>
                      <a:pt x="3" y="29"/>
                      <a:pt x="2" y="19"/>
                    </a:cubicBezTo>
                    <a:cubicBezTo>
                      <a:pt x="1" y="13"/>
                      <a:pt x="4" y="6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3" name="Freeform 984">
                <a:extLst>
                  <a:ext uri="{FF2B5EF4-FFF2-40B4-BE49-F238E27FC236}">
                    <a16:creationId xmlns:a16="http://schemas.microsoft.com/office/drawing/2014/main" id="{8565F23D-3740-4467-BFF6-018BB8D9B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6" y="1342"/>
                <a:ext cx="54" cy="297"/>
              </a:xfrm>
              <a:custGeom>
                <a:avLst/>
                <a:gdLst>
                  <a:gd name="T0" fmla="*/ 298 w 23"/>
                  <a:gd name="T1" fmla="*/ 0 h 120"/>
                  <a:gd name="T2" fmla="*/ 171 w 23"/>
                  <a:gd name="T3" fmla="*/ 851 h 120"/>
                  <a:gd name="T4" fmla="*/ 0 w 23"/>
                  <a:gd name="T5" fmla="*/ 1819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20">
                    <a:moveTo>
                      <a:pt x="23" y="0"/>
                    </a:moveTo>
                    <a:cubicBezTo>
                      <a:pt x="17" y="14"/>
                      <a:pt x="14" y="42"/>
                      <a:pt x="13" y="56"/>
                    </a:cubicBezTo>
                    <a:cubicBezTo>
                      <a:pt x="13" y="65"/>
                      <a:pt x="8" y="114"/>
                      <a:pt x="0" y="12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4" name="Freeform 985">
                <a:extLst>
                  <a:ext uri="{FF2B5EF4-FFF2-40B4-BE49-F238E27FC236}">
                    <a16:creationId xmlns:a16="http://schemas.microsoft.com/office/drawing/2014/main" id="{82DBA2EC-673E-478D-9CE2-769AF58FB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305"/>
                <a:ext cx="55" cy="235"/>
              </a:xfrm>
              <a:custGeom>
                <a:avLst/>
                <a:gdLst>
                  <a:gd name="T0" fmla="*/ 25 w 24"/>
                  <a:gd name="T1" fmla="*/ 0 h 95"/>
                  <a:gd name="T2" fmla="*/ 0 w 24"/>
                  <a:gd name="T3" fmla="*/ 1437 h 9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4" h="95">
                    <a:moveTo>
                      <a:pt x="2" y="0"/>
                    </a:moveTo>
                    <a:cubicBezTo>
                      <a:pt x="5" y="20"/>
                      <a:pt x="24" y="84"/>
                      <a:pt x="0" y="9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5" name="Freeform 986">
                <a:extLst>
                  <a:ext uri="{FF2B5EF4-FFF2-40B4-BE49-F238E27FC236}">
                    <a16:creationId xmlns:a16="http://schemas.microsoft.com/office/drawing/2014/main" id="{7EE8E65D-1AEB-4C26-A091-78833B7A3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93"/>
                <a:ext cx="385" cy="176"/>
              </a:xfrm>
              <a:custGeom>
                <a:avLst/>
                <a:gdLst>
                  <a:gd name="T0" fmla="*/ 2071 w 166"/>
                  <a:gd name="T1" fmla="*/ 0 h 71"/>
                  <a:gd name="T2" fmla="*/ 1770 w 166"/>
                  <a:gd name="T3" fmla="*/ 503 h 71"/>
                  <a:gd name="T4" fmla="*/ 1060 w 166"/>
                  <a:gd name="T5" fmla="*/ 885 h 71"/>
                  <a:gd name="T6" fmla="*/ 376 w 166"/>
                  <a:gd name="T7" fmla="*/ 1068 h 71"/>
                  <a:gd name="T8" fmla="*/ 0 w 166"/>
                  <a:gd name="T9" fmla="*/ 89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6" h="71">
                    <a:moveTo>
                      <a:pt x="166" y="0"/>
                    </a:moveTo>
                    <a:cubicBezTo>
                      <a:pt x="164" y="11"/>
                      <a:pt x="149" y="26"/>
                      <a:pt x="142" y="33"/>
                    </a:cubicBezTo>
                    <a:cubicBezTo>
                      <a:pt x="126" y="48"/>
                      <a:pt x="105" y="53"/>
                      <a:pt x="85" y="58"/>
                    </a:cubicBezTo>
                    <a:cubicBezTo>
                      <a:pt x="67" y="63"/>
                      <a:pt x="48" y="69"/>
                      <a:pt x="30" y="70"/>
                    </a:cubicBezTo>
                    <a:cubicBezTo>
                      <a:pt x="13" y="71"/>
                      <a:pt x="1" y="65"/>
                      <a:pt x="0" y="5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6" name="Freeform 987">
                <a:extLst>
                  <a:ext uri="{FF2B5EF4-FFF2-40B4-BE49-F238E27FC236}">
                    <a16:creationId xmlns:a16="http://schemas.microsoft.com/office/drawing/2014/main" id="{2AAC8708-67D2-42C0-88A4-FF7EFE1B6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6"/>
                <a:ext cx="53" cy="27"/>
              </a:xfrm>
              <a:custGeom>
                <a:avLst/>
                <a:gdLst>
                  <a:gd name="T0" fmla="*/ 281 w 23"/>
                  <a:gd name="T1" fmla="*/ 71 h 11"/>
                  <a:gd name="T2" fmla="*/ 122 w 23"/>
                  <a:gd name="T3" fmla="*/ 162 h 11"/>
                  <a:gd name="T4" fmla="*/ 0 w 23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11">
                    <a:moveTo>
                      <a:pt x="23" y="5"/>
                    </a:moveTo>
                    <a:cubicBezTo>
                      <a:pt x="18" y="5"/>
                      <a:pt x="14" y="8"/>
                      <a:pt x="10" y="11"/>
                    </a:cubicBezTo>
                    <a:cubicBezTo>
                      <a:pt x="9" y="6"/>
                      <a:pt x="5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7" name="Freeform 988">
                <a:extLst>
                  <a:ext uri="{FF2B5EF4-FFF2-40B4-BE49-F238E27FC236}">
                    <a16:creationId xmlns:a16="http://schemas.microsoft.com/office/drawing/2014/main" id="{D61337BA-7E8B-4389-80AE-EB26EB7BC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1854"/>
                <a:ext cx="422" cy="287"/>
              </a:xfrm>
              <a:custGeom>
                <a:avLst/>
                <a:gdLst>
                  <a:gd name="T0" fmla="*/ 2268 w 182"/>
                  <a:gd name="T1" fmla="*/ 1757 h 116"/>
                  <a:gd name="T2" fmla="*/ 1785 w 182"/>
                  <a:gd name="T3" fmla="*/ 1470 h 116"/>
                  <a:gd name="T4" fmla="*/ 1549 w 182"/>
                  <a:gd name="T5" fmla="*/ 1017 h 116"/>
                  <a:gd name="T6" fmla="*/ 823 w 182"/>
                  <a:gd name="T7" fmla="*/ 564 h 116"/>
                  <a:gd name="T8" fmla="*/ 0 w 182"/>
                  <a:gd name="T9" fmla="*/ 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2" h="116">
                    <a:moveTo>
                      <a:pt x="182" y="116"/>
                    </a:moveTo>
                    <a:cubicBezTo>
                      <a:pt x="165" y="116"/>
                      <a:pt x="155" y="107"/>
                      <a:pt x="143" y="97"/>
                    </a:cubicBezTo>
                    <a:cubicBezTo>
                      <a:pt x="134" y="90"/>
                      <a:pt x="117" y="80"/>
                      <a:pt x="124" y="67"/>
                    </a:cubicBezTo>
                    <a:cubicBezTo>
                      <a:pt x="122" y="88"/>
                      <a:pt x="71" y="40"/>
                      <a:pt x="66" y="37"/>
                    </a:cubicBezTo>
                    <a:cubicBezTo>
                      <a:pt x="58" y="31"/>
                      <a:pt x="4" y="1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8" name="Freeform 989">
                <a:extLst>
                  <a:ext uri="{FF2B5EF4-FFF2-40B4-BE49-F238E27FC236}">
                    <a16:creationId xmlns:a16="http://schemas.microsoft.com/office/drawing/2014/main" id="{887CCEB1-1A8A-4D72-AB76-111471FC4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9" y="2094"/>
                <a:ext cx="299" cy="131"/>
              </a:xfrm>
              <a:custGeom>
                <a:avLst/>
                <a:gdLst>
                  <a:gd name="T0" fmla="*/ 0 w 129"/>
                  <a:gd name="T1" fmla="*/ 0 h 53"/>
                  <a:gd name="T2" fmla="*/ 832 w 129"/>
                  <a:gd name="T3" fmla="*/ 531 h 53"/>
                  <a:gd name="T4" fmla="*/ 1031 w 129"/>
                  <a:gd name="T5" fmla="*/ 727 h 53"/>
                  <a:gd name="T6" fmla="*/ 1606 w 129"/>
                  <a:gd name="T7" fmla="*/ 665 h 5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53">
                    <a:moveTo>
                      <a:pt x="0" y="0"/>
                    </a:moveTo>
                    <a:cubicBezTo>
                      <a:pt x="21" y="14"/>
                      <a:pt x="47" y="19"/>
                      <a:pt x="67" y="35"/>
                    </a:cubicBezTo>
                    <a:cubicBezTo>
                      <a:pt x="72" y="39"/>
                      <a:pt x="77" y="45"/>
                      <a:pt x="83" y="48"/>
                    </a:cubicBezTo>
                    <a:cubicBezTo>
                      <a:pt x="96" y="53"/>
                      <a:pt x="114" y="45"/>
                      <a:pt x="129" y="4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19" name="Freeform 990">
                <a:extLst>
                  <a:ext uri="{FF2B5EF4-FFF2-40B4-BE49-F238E27FC236}">
                    <a16:creationId xmlns:a16="http://schemas.microsoft.com/office/drawing/2014/main" id="{A2FB702B-F435-4963-9475-E82683502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1965"/>
                <a:ext cx="23" cy="90"/>
              </a:xfrm>
              <a:custGeom>
                <a:avLst/>
                <a:gdLst>
                  <a:gd name="T0" fmla="*/ 0 w 10"/>
                  <a:gd name="T1" fmla="*/ 0 h 36"/>
                  <a:gd name="T2" fmla="*/ 37 w 10"/>
                  <a:gd name="T3" fmla="*/ 563 h 3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cubicBezTo>
                      <a:pt x="10" y="9"/>
                      <a:pt x="10" y="26"/>
                      <a:pt x="3" y="3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0" name="Freeform 991">
                <a:extLst>
                  <a:ext uri="{FF2B5EF4-FFF2-40B4-BE49-F238E27FC236}">
                    <a16:creationId xmlns:a16="http://schemas.microsoft.com/office/drawing/2014/main" id="{00722747-1D66-461C-BC90-B08340855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12"/>
                <a:ext cx="262" cy="213"/>
              </a:xfrm>
              <a:custGeom>
                <a:avLst/>
                <a:gdLst>
                  <a:gd name="T0" fmla="*/ 0 w 113"/>
                  <a:gd name="T1" fmla="*/ 0 h 86"/>
                  <a:gd name="T2" fmla="*/ 436 w 113"/>
                  <a:gd name="T3" fmla="*/ 228 h 86"/>
                  <a:gd name="T4" fmla="*/ 747 w 113"/>
                  <a:gd name="T5" fmla="*/ 515 h 86"/>
                  <a:gd name="T6" fmla="*/ 1048 w 113"/>
                  <a:gd name="T7" fmla="*/ 656 h 86"/>
                  <a:gd name="T8" fmla="*/ 1247 w 113"/>
                  <a:gd name="T9" fmla="*/ 897 h 86"/>
                  <a:gd name="T10" fmla="*/ 1407 w 113"/>
                  <a:gd name="T11" fmla="*/ 1308 h 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3" h="86">
                    <a:moveTo>
                      <a:pt x="0" y="0"/>
                    </a:moveTo>
                    <a:cubicBezTo>
                      <a:pt x="9" y="9"/>
                      <a:pt x="25" y="7"/>
                      <a:pt x="35" y="15"/>
                    </a:cubicBezTo>
                    <a:cubicBezTo>
                      <a:pt x="44" y="22"/>
                      <a:pt x="48" y="30"/>
                      <a:pt x="60" y="34"/>
                    </a:cubicBezTo>
                    <a:cubicBezTo>
                      <a:pt x="69" y="38"/>
                      <a:pt x="76" y="36"/>
                      <a:pt x="84" y="43"/>
                    </a:cubicBezTo>
                    <a:cubicBezTo>
                      <a:pt x="89" y="47"/>
                      <a:pt x="96" y="53"/>
                      <a:pt x="100" y="59"/>
                    </a:cubicBezTo>
                    <a:cubicBezTo>
                      <a:pt x="107" y="67"/>
                      <a:pt x="107" y="78"/>
                      <a:pt x="113" y="8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1" name="Freeform 992">
                <a:extLst>
                  <a:ext uri="{FF2B5EF4-FFF2-40B4-BE49-F238E27FC236}">
                    <a16:creationId xmlns:a16="http://schemas.microsoft.com/office/drawing/2014/main" id="{0D0BC614-DE98-411A-8CB7-5A42CF35D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087"/>
                <a:ext cx="26" cy="59"/>
              </a:xfrm>
              <a:custGeom>
                <a:avLst/>
                <a:gdLst>
                  <a:gd name="T0" fmla="*/ 0 w 11"/>
                  <a:gd name="T1" fmla="*/ 0 h 24"/>
                  <a:gd name="T2" fmla="*/ 135 w 11"/>
                  <a:gd name="T3" fmla="*/ 356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cubicBezTo>
                      <a:pt x="7" y="6"/>
                      <a:pt x="11" y="15"/>
                      <a:pt x="1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2" name="Freeform 993">
                <a:extLst>
                  <a:ext uri="{FF2B5EF4-FFF2-40B4-BE49-F238E27FC236}">
                    <a16:creationId xmlns:a16="http://schemas.microsoft.com/office/drawing/2014/main" id="{27E6DED0-B2F1-4485-9CAC-AA3DCEC26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9" y="2287"/>
                <a:ext cx="74" cy="163"/>
              </a:xfrm>
              <a:custGeom>
                <a:avLst/>
                <a:gdLst>
                  <a:gd name="T0" fmla="*/ 224 w 32"/>
                  <a:gd name="T1" fmla="*/ 0 h 66"/>
                  <a:gd name="T2" fmla="*/ 65 w 32"/>
                  <a:gd name="T3" fmla="*/ 469 h 66"/>
                  <a:gd name="T4" fmla="*/ 395 w 32"/>
                  <a:gd name="T5" fmla="*/ 995 h 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66">
                    <a:moveTo>
                      <a:pt x="18" y="0"/>
                    </a:moveTo>
                    <a:cubicBezTo>
                      <a:pt x="17" y="11"/>
                      <a:pt x="0" y="18"/>
                      <a:pt x="5" y="31"/>
                    </a:cubicBezTo>
                    <a:cubicBezTo>
                      <a:pt x="11" y="45"/>
                      <a:pt x="29" y="48"/>
                      <a:pt x="32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3" name="Freeform 994">
                <a:extLst>
                  <a:ext uri="{FF2B5EF4-FFF2-40B4-BE49-F238E27FC236}">
                    <a16:creationId xmlns:a16="http://schemas.microsoft.com/office/drawing/2014/main" id="{D41E044E-ACC7-457A-B131-7C9DB6459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336"/>
                <a:ext cx="53" cy="23"/>
              </a:xfrm>
              <a:custGeom>
                <a:avLst/>
                <a:gdLst>
                  <a:gd name="T0" fmla="*/ 281 w 23"/>
                  <a:gd name="T1" fmla="*/ 151 h 9"/>
                  <a:gd name="T2" fmla="*/ 0 w 23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cubicBezTo>
                      <a:pt x="17" y="3"/>
                      <a:pt x="8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4" name="Freeform 995">
                <a:extLst>
                  <a:ext uri="{FF2B5EF4-FFF2-40B4-BE49-F238E27FC236}">
                    <a16:creationId xmlns:a16="http://schemas.microsoft.com/office/drawing/2014/main" id="{E7D4F666-E850-4ED6-8617-29E8C0387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2" y="1884"/>
                <a:ext cx="448" cy="272"/>
              </a:xfrm>
              <a:custGeom>
                <a:avLst/>
                <a:gdLst>
                  <a:gd name="T0" fmla="*/ 2414 w 193"/>
                  <a:gd name="T1" fmla="*/ 30 h 110"/>
                  <a:gd name="T2" fmla="*/ 1999 w 193"/>
                  <a:gd name="T3" fmla="*/ 74 h 110"/>
                  <a:gd name="T4" fmla="*/ 1611 w 193"/>
                  <a:gd name="T5" fmla="*/ 257 h 110"/>
                  <a:gd name="T6" fmla="*/ 1077 w 193"/>
                  <a:gd name="T7" fmla="*/ 134 h 110"/>
                  <a:gd name="T8" fmla="*/ 425 w 193"/>
                  <a:gd name="T9" fmla="*/ 648 h 110"/>
                  <a:gd name="T10" fmla="*/ 151 w 193"/>
                  <a:gd name="T11" fmla="*/ 1046 h 110"/>
                  <a:gd name="T12" fmla="*/ 28 w 193"/>
                  <a:gd name="T13" fmla="*/ 1664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3" h="110">
                    <a:moveTo>
                      <a:pt x="193" y="2"/>
                    </a:moveTo>
                    <a:cubicBezTo>
                      <a:pt x="182" y="2"/>
                      <a:pt x="170" y="0"/>
                      <a:pt x="160" y="5"/>
                    </a:cubicBezTo>
                    <a:cubicBezTo>
                      <a:pt x="148" y="11"/>
                      <a:pt x="145" y="18"/>
                      <a:pt x="129" y="17"/>
                    </a:cubicBezTo>
                    <a:cubicBezTo>
                      <a:pt x="116" y="16"/>
                      <a:pt x="99" y="12"/>
                      <a:pt x="86" y="9"/>
                    </a:cubicBezTo>
                    <a:cubicBezTo>
                      <a:pt x="76" y="28"/>
                      <a:pt x="49" y="30"/>
                      <a:pt x="34" y="43"/>
                    </a:cubicBezTo>
                    <a:cubicBezTo>
                      <a:pt x="25" y="50"/>
                      <a:pt x="20" y="61"/>
                      <a:pt x="12" y="69"/>
                    </a:cubicBezTo>
                    <a:cubicBezTo>
                      <a:pt x="0" y="83"/>
                      <a:pt x="2" y="92"/>
                      <a:pt x="2" y="11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5" name="Freeform 996">
                <a:extLst>
                  <a:ext uri="{FF2B5EF4-FFF2-40B4-BE49-F238E27FC236}">
                    <a16:creationId xmlns:a16="http://schemas.microsoft.com/office/drawing/2014/main" id="{2EFA8062-CD13-4D3C-951D-B53F6549B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716"/>
                <a:ext cx="338" cy="188"/>
              </a:xfrm>
              <a:custGeom>
                <a:avLst/>
                <a:gdLst>
                  <a:gd name="T0" fmla="*/ 1748 w 146"/>
                  <a:gd name="T1" fmla="*/ 1150 h 76"/>
                  <a:gd name="T2" fmla="*/ 1764 w 146"/>
                  <a:gd name="T3" fmla="*/ 710 h 76"/>
                  <a:gd name="T4" fmla="*/ 1748 w 146"/>
                  <a:gd name="T5" fmla="*/ 257 h 76"/>
                  <a:gd name="T6" fmla="*/ 1292 w 146"/>
                  <a:gd name="T7" fmla="*/ 42 h 76"/>
                  <a:gd name="T8" fmla="*/ 745 w 146"/>
                  <a:gd name="T9" fmla="*/ 183 h 76"/>
                  <a:gd name="T10" fmla="*/ 0 w 146"/>
                  <a:gd name="T11" fmla="*/ 166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6" h="76">
                    <a:moveTo>
                      <a:pt x="141" y="76"/>
                    </a:moveTo>
                    <a:cubicBezTo>
                      <a:pt x="144" y="67"/>
                      <a:pt x="141" y="57"/>
                      <a:pt x="142" y="47"/>
                    </a:cubicBezTo>
                    <a:cubicBezTo>
                      <a:pt x="143" y="36"/>
                      <a:pt x="146" y="28"/>
                      <a:pt x="141" y="17"/>
                    </a:cubicBezTo>
                    <a:cubicBezTo>
                      <a:pt x="133" y="0"/>
                      <a:pt x="120" y="1"/>
                      <a:pt x="104" y="3"/>
                    </a:cubicBezTo>
                    <a:cubicBezTo>
                      <a:pt x="89" y="6"/>
                      <a:pt x="75" y="10"/>
                      <a:pt x="60" y="12"/>
                    </a:cubicBezTo>
                    <a:cubicBezTo>
                      <a:pt x="40" y="15"/>
                      <a:pt x="19" y="6"/>
                      <a:pt x="0" y="1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6" name="Freeform 997">
                <a:extLst>
                  <a:ext uri="{FF2B5EF4-FFF2-40B4-BE49-F238E27FC236}">
                    <a16:creationId xmlns:a16="http://schemas.microsoft.com/office/drawing/2014/main" id="{9489CADF-7B3B-4DAB-BA60-1FA585730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4" y="1847"/>
                <a:ext cx="32" cy="72"/>
              </a:xfrm>
              <a:custGeom>
                <a:avLst/>
                <a:gdLst>
                  <a:gd name="T0" fmla="*/ 167 w 14"/>
                  <a:gd name="T1" fmla="*/ 0 h 29"/>
                  <a:gd name="T2" fmla="*/ 0 w 14"/>
                  <a:gd name="T3" fmla="*/ 216 h 29"/>
                  <a:gd name="T4" fmla="*/ 130 w 14"/>
                  <a:gd name="T5" fmla="*/ 444 h 2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9">
                    <a:moveTo>
                      <a:pt x="14" y="0"/>
                    </a:moveTo>
                    <a:cubicBezTo>
                      <a:pt x="10" y="5"/>
                      <a:pt x="4" y="8"/>
                      <a:pt x="0" y="14"/>
                    </a:cubicBezTo>
                    <a:cubicBezTo>
                      <a:pt x="6" y="17"/>
                      <a:pt x="10" y="23"/>
                      <a:pt x="11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7" name="Freeform 998">
                <a:extLst>
                  <a:ext uri="{FF2B5EF4-FFF2-40B4-BE49-F238E27FC236}">
                    <a16:creationId xmlns:a16="http://schemas.microsoft.com/office/drawing/2014/main" id="{B30EAA77-7AB1-4D6C-8D64-3FA2B8CD5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621"/>
                <a:ext cx="35" cy="25"/>
              </a:xfrm>
              <a:custGeom>
                <a:avLst/>
                <a:gdLst>
                  <a:gd name="T0" fmla="*/ 191 w 15"/>
                  <a:gd name="T1" fmla="*/ 113 h 10"/>
                  <a:gd name="T2" fmla="*/ 12 w 15"/>
                  <a:gd name="T3" fmla="*/ 158 h 10"/>
                  <a:gd name="T4" fmla="*/ 0 w 15"/>
                  <a:gd name="T5" fmla="*/ 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7"/>
                    </a:moveTo>
                    <a:cubicBezTo>
                      <a:pt x="9" y="7"/>
                      <a:pt x="5" y="5"/>
                      <a:pt x="1" y="10"/>
                    </a:cubicBezTo>
                    <a:cubicBezTo>
                      <a:pt x="3" y="6"/>
                      <a:pt x="0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8" name="Freeform 999">
                <a:extLst>
                  <a:ext uri="{FF2B5EF4-FFF2-40B4-BE49-F238E27FC236}">
                    <a16:creationId xmlns:a16="http://schemas.microsoft.com/office/drawing/2014/main" id="{4FD2CFFB-5B34-42E4-B265-94509C94D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641"/>
                <a:ext cx="25" cy="66"/>
              </a:xfrm>
              <a:custGeom>
                <a:avLst/>
                <a:gdLst>
                  <a:gd name="T0" fmla="*/ 130 w 11"/>
                  <a:gd name="T1" fmla="*/ 120 h 27"/>
                  <a:gd name="T2" fmla="*/ 93 w 11"/>
                  <a:gd name="T3" fmla="*/ 394 h 27"/>
                  <a:gd name="T4" fmla="*/ 0 w 11"/>
                  <a:gd name="T5" fmla="*/ 0 h 2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8"/>
                    </a:moveTo>
                    <a:cubicBezTo>
                      <a:pt x="4" y="10"/>
                      <a:pt x="9" y="22"/>
                      <a:pt x="8" y="27"/>
                    </a:cubicBezTo>
                    <a:cubicBezTo>
                      <a:pt x="5" y="21"/>
                      <a:pt x="4" y="6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29" name="Freeform 1000">
                <a:extLst>
                  <a:ext uri="{FF2B5EF4-FFF2-40B4-BE49-F238E27FC236}">
                    <a16:creationId xmlns:a16="http://schemas.microsoft.com/office/drawing/2014/main" id="{A56B5926-728A-45CA-9645-B63436D46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703"/>
                <a:ext cx="39" cy="33"/>
              </a:xfrm>
              <a:custGeom>
                <a:avLst/>
                <a:gdLst>
                  <a:gd name="T0" fmla="*/ 94 w 17"/>
                  <a:gd name="T1" fmla="*/ 0 h 13"/>
                  <a:gd name="T2" fmla="*/ 0 w 17"/>
                  <a:gd name="T3" fmla="*/ 193 h 13"/>
                  <a:gd name="T4" fmla="*/ 204 w 17"/>
                  <a:gd name="T5" fmla="*/ 193 h 13"/>
                  <a:gd name="T6" fmla="*/ 122 w 1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3">
                    <a:moveTo>
                      <a:pt x="8" y="0"/>
                    </a:moveTo>
                    <a:cubicBezTo>
                      <a:pt x="6" y="5"/>
                      <a:pt x="3" y="8"/>
                      <a:pt x="0" y="12"/>
                    </a:cubicBezTo>
                    <a:cubicBezTo>
                      <a:pt x="6" y="13"/>
                      <a:pt x="12" y="13"/>
                      <a:pt x="17" y="12"/>
                    </a:cubicBezTo>
                    <a:cubicBezTo>
                      <a:pt x="13" y="10"/>
                      <a:pt x="9" y="5"/>
                      <a:pt x="1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0" name="Freeform 1001">
                <a:extLst>
                  <a:ext uri="{FF2B5EF4-FFF2-40B4-BE49-F238E27FC236}">
                    <a16:creationId xmlns:a16="http://schemas.microsoft.com/office/drawing/2014/main" id="{1B74C9C9-82CE-4AA8-BD42-FAD9A0280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8" y="1745"/>
                <a:ext cx="53" cy="25"/>
              </a:xfrm>
              <a:custGeom>
                <a:avLst/>
                <a:gdLst>
                  <a:gd name="T0" fmla="*/ 0 w 23"/>
                  <a:gd name="T1" fmla="*/ 0 h 10"/>
                  <a:gd name="T2" fmla="*/ 28 w 23"/>
                  <a:gd name="T3" fmla="*/ 158 h 10"/>
                  <a:gd name="T4" fmla="*/ 281 w 23"/>
                  <a:gd name="T5" fmla="*/ 95 h 10"/>
                  <a:gd name="T6" fmla="*/ 48 w 23"/>
                  <a:gd name="T7" fmla="*/ 33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0" y="0"/>
                    </a:moveTo>
                    <a:cubicBezTo>
                      <a:pt x="4" y="3"/>
                      <a:pt x="4" y="6"/>
                      <a:pt x="2" y="10"/>
                    </a:cubicBezTo>
                    <a:cubicBezTo>
                      <a:pt x="6" y="5"/>
                      <a:pt x="17" y="6"/>
                      <a:pt x="23" y="6"/>
                    </a:cubicBezTo>
                    <a:cubicBezTo>
                      <a:pt x="17" y="4"/>
                      <a:pt x="10" y="4"/>
                      <a:pt x="4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1" name="Freeform 1002">
                <a:extLst>
                  <a:ext uri="{FF2B5EF4-FFF2-40B4-BE49-F238E27FC236}">
                    <a16:creationId xmlns:a16="http://schemas.microsoft.com/office/drawing/2014/main" id="{8DC9352C-2E69-4481-988E-FC7895E32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1560"/>
                <a:ext cx="18" cy="35"/>
              </a:xfrm>
              <a:custGeom>
                <a:avLst/>
                <a:gdLst>
                  <a:gd name="T0" fmla="*/ 0 w 8"/>
                  <a:gd name="T1" fmla="*/ 83 h 14"/>
                  <a:gd name="T2" fmla="*/ 56 w 8"/>
                  <a:gd name="T3" fmla="*/ 220 h 14"/>
                  <a:gd name="T4" fmla="*/ 81 w 8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0" y="5"/>
                    </a:moveTo>
                    <a:cubicBezTo>
                      <a:pt x="5" y="6"/>
                      <a:pt x="6" y="10"/>
                      <a:pt x="5" y="14"/>
                    </a:cubicBezTo>
                    <a:cubicBezTo>
                      <a:pt x="7" y="11"/>
                      <a:pt x="8" y="4"/>
                      <a:pt x="7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2" name="Freeform 1003">
                <a:extLst>
                  <a:ext uri="{FF2B5EF4-FFF2-40B4-BE49-F238E27FC236}">
                    <a16:creationId xmlns:a16="http://schemas.microsoft.com/office/drawing/2014/main" id="{F2867598-35A0-4C86-B106-BD9442AAE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08"/>
                <a:ext cx="20" cy="30"/>
              </a:xfrm>
              <a:custGeom>
                <a:avLst/>
                <a:gdLst>
                  <a:gd name="T0" fmla="*/ 0 w 9"/>
                  <a:gd name="T1" fmla="*/ 125 h 12"/>
                  <a:gd name="T2" fmla="*/ 98 w 9"/>
                  <a:gd name="T3" fmla="*/ 188 h 12"/>
                  <a:gd name="T4" fmla="*/ 64 w 9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5" y="5"/>
                      <a:pt x="6" y="9"/>
                      <a:pt x="9" y="12"/>
                    </a:cubicBezTo>
                    <a:cubicBezTo>
                      <a:pt x="7" y="9"/>
                      <a:pt x="5" y="4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3" name="Freeform 1004">
                <a:extLst>
                  <a:ext uri="{FF2B5EF4-FFF2-40B4-BE49-F238E27FC236}">
                    <a16:creationId xmlns:a16="http://schemas.microsoft.com/office/drawing/2014/main" id="{D9C32248-159F-4D6D-9767-124C9D1CA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906"/>
                <a:ext cx="37" cy="22"/>
              </a:xfrm>
              <a:custGeom>
                <a:avLst/>
                <a:gdLst>
                  <a:gd name="T0" fmla="*/ 0 w 16"/>
                  <a:gd name="T1" fmla="*/ 132 h 9"/>
                  <a:gd name="T2" fmla="*/ 199 w 16"/>
                  <a:gd name="T3" fmla="*/ 42 h 9"/>
                  <a:gd name="T4" fmla="*/ 74 w 16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4" y="3"/>
                      <a:pt x="10" y="4"/>
                      <a:pt x="16" y="3"/>
                    </a:cubicBezTo>
                    <a:cubicBezTo>
                      <a:pt x="13" y="3"/>
                      <a:pt x="8" y="2"/>
                      <a:pt x="6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4" name="Freeform 1005">
                <a:extLst>
                  <a:ext uri="{FF2B5EF4-FFF2-40B4-BE49-F238E27FC236}">
                    <a16:creationId xmlns:a16="http://schemas.microsoft.com/office/drawing/2014/main" id="{BA695411-A620-4D8F-BF5C-9A9CC520F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1" y="1864"/>
                <a:ext cx="21" cy="30"/>
              </a:xfrm>
              <a:custGeom>
                <a:avLst/>
                <a:gdLst>
                  <a:gd name="T0" fmla="*/ 114 w 9"/>
                  <a:gd name="T1" fmla="*/ 0 h 12"/>
                  <a:gd name="T2" fmla="*/ 77 w 9"/>
                  <a:gd name="T3" fmla="*/ 188 h 12"/>
                  <a:gd name="T4" fmla="*/ 0 w 9"/>
                  <a:gd name="T5" fmla="*/ 11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0"/>
                    </a:moveTo>
                    <a:cubicBezTo>
                      <a:pt x="6" y="3"/>
                      <a:pt x="5" y="8"/>
                      <a:pt x="6" y="12"/>
                    </a:cubicBezTo>
                    <a:cubicBezTo>
                      <a:pt x="5" y="10"/>
                      <a:pt x="2" y="7"/>
                      <a:pt x="0" y="7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5" name="Freeform 1006">
                <a:extLst>
                  <a:ext uri="{FF2B5EF4-FFF2-40B4-BE49-F238E27FC236}">
                    <a16:creationId xmlns:a16="http://schemas.microsoft.com/office/drawing/2014/main" id="{701BA281-601B-4764-B2C2-FD421D50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933"/>
                <a:ext cx="26" cy="28"/>
              </a:xfrm>
              <a:custGeom>
                <a:avLst/>
                <a:gdLst>
                  <a:gd name="T0" fmla="*/ 144 w 11"/>
                  <a:gd name="T1" fmla="*/ 0 h 11"/>
                  <a:gd name="T2" fmla="*/ 118 w 11"/>
                  <a:gd name="T3" fmla="*/ 181 h 11"/>
                  <a:gd name="T4" fmla="*/ 0 w 11"/>
                  <a:gd name="T5" fmla="*/ 84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11" y="0"/>
                    </a:moveTo>
                    <a:cubicBezTo>
                      <a:pt x="8" y="3"/>
                      <a:pt x="7" y="8"/>
                      <a:pt x="9" y="11"/>
                    </a:cubicBezTo>
                    <a:cubicBezTo>
                      <a:pt x="8" y="8"/>
                      <a:pt x="3" y="5"/>
                      <a:pt x="0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6" name="Freeform 1007">
                <a:extLst>
                  <a:ext uri="{FF2B5EF4-FFF2-40B4-BE49-F238E27FC236}">
                    <a16:creationId xmlns:a16="http://schemas.microsoft.com/office/drawing/2014/main" id="{16540AFF-6306-489B-9710-6AEE61DFF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1748"/>
                <a:ext cx="24" cy="30"/>
              </a:xfrm>
              <a:custGeom>
                <a:avLst/>
                <a:gdLst>
                  <a:gd name="T0" fmla="*/ 58 w 10"/>
                  <a:gd name="T1" fmla="*/ 188 h 12"/>
                  <a:gd name="T2" fmla="*/ 139 w 10"/>
                  <a:gd name="T3" fmla="*/ 95 h 12"/>
                  <a:gd name="T4" fmla="*/ 0 w 10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4" y="12"/>
                    </a:moveTo>
                    <a:cubicBezTo>
                      <a:pt x="3" y="8"/>
                      <a:pt x="6" y="5"/>
                      <a:pt x="10" y="6"/>
                    </a:cubicBezTo>
                    <a:cubicBezTo>
                      <a:pt x="7" y="5"/>
                      <a:pt x="1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7" name="Freeform 1008">
                <a:extLst>
                  <a:ext uri="{FF2B5EF4-FFF2-40B4-BE49-F238E27FC236}">
                    <a16:creationId xmlns:a16="http://schemas.microsoft.com/office/drawing/2014/main" id="{3BCDF21D-DDFE-4B4C-9CC9-0E28A134C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015"/>
                <a:ext cx="25" cy="32"/>
              </a:xfrm>
              <a:custGeom>
                <a:avLst/>
                <a:gdLst>
                  <a:gd name="T0" fmla="*/ 0 w 11"/>
                  <a:gd name="T1" fmla="*/ 194 h 13"/>
                  <a:gd name="T2" fmla="*/ 130 w 11"/>
                  <a:gd name="T3" fmla="*/ 62 h 13"/>
                  <a:gd name="T4" fmla="*/ 36 w 11"/>
                  <a:gd name="T5" fmla="*/ 0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cubicBezTo>
                      <a:pt x="4" y="11"/>
                      <a:pt x="6" y="3"/>
                      <a:pt x="11" y="4"/>
                    </a:cubicBezTo>
                    <a:cubicBezTo>
                      <a:pt x="9" y="4"/>
                      <a:pt x="5" y="2"/>
                      <a:pt x="3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8" name="Freeform 1009">
                <a:extLst>
                  <a:ext uri="{FF2B5EF4-FFF2-40B4-BE49-F238E27FC236}">
                    <a16:creationId xmlns:a16="http://schemas.microsoft.com/office/drawing/2014/main" id="{3E17D013-3662-42EA-9D6D-16361D264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094"/>
                <a:ext cx="27" cy="30"/>
              </a:xfrm>
              <a:custGeom>
                <a:avLst/>
                <a:gdLst>
                  <a:gd name="T0" fmla="*/ 56 w 12"/>
                  <a:gd name="T1" fmla="*/ 188 h 12"/>
                  <a:gd name="T2" fmla="*/ 137 w 12"/>
                  <a:gd name="T3" fmla="*/ 50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2">
                    <a:moveTo>
                      <a:pt x="5" y="12"/>
                    </a:moveTo>
                    <a:cubicBezTo>
                      <a:pt x="6" y="6"/>
                      <a:pt x="7" y="5"/>
                      <a:pt x="12" y="3"/>
                    </a:cubicBezTo>
                    <a:cubicBezTo>
                      <a:pt x="8" y="4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39" name="Freeform 1010">
                <a:extLst>
                  <a:ext uri="{FF2B5EF4-FFF2-40B4-BE49-F238E27FC236}">
                    <a16:creationId xmlns:a16="http://schemas.microsoft.com/office/drawing/2014/main" id="{ACDCC2DE-332C-45EE-BFBB-BB6887C8C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6" y="2215"/>
                <a:ext cx="30" cy="23"/>
              </a:xfrm>
              <a:custGeom>
                <a:avLst/>
                <a:gdLst>
                  <a:gd name="T0" fmla="*/ 150 w 13"/>
                  <a:gd name="T1" fmla="*/ 20 h 9"/>
                  <a:gd name="T2" fmla="*/ 159 w 13"/>
                  <a:gd name="T3" fmla="*/ 0 h 9"/>
                  <a:gd name="T4" fmla="*/ 97 w 13"/>
                  <a:gd name="T5" fmla="*/ 151 h 9"/>
                  <a:gd name="T6" fmla="*/ 65 w 13"/>
                  <a:gd name="T7" fmla="*/ 84 h 9"/>
                  <a:gd name="T8" fmla="*/ 0 w 13"/>
                  <a:gd name="T9" fmla="*/ 3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2" y="1"/>
                    </a:moveTo>
                    <a:cubicBezTo>
                      <a:pt x="13" y="1"/>
                      <a:pt x="13" y="1"/>
                      <a:pt x="13" y="0"/>
                    </a:cubicBezTo>
                    <a:cubicBezTo>
                      <a:pt x="9" y="0"/>
                      <a:pt x="7" y="6"/>
                      <a:pt x="8" y="9"/>
                    </a:cubicBezTo>
                    <a:cubicBezTo>
                      <a:pt x="7" y="8"/>
                      <a:pt x="7" y="6"/>
                      <a:pt x="5" y="5"/>
                    </a:cubicBezTo>
                    <a:cubicBezTo>
                      <a:pt x="4" y="3"/>
                      <a:pt x="1" y="3"/>
                      <a:pt x="0" y="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0" name="Freeform 1011">
                <a:extLst>
                  <a:ext uri="{FF2B5EF4-FFF2-40B4-BE49-F238E27FC236}">
                    <a16:creationId xmlns:a16="http://schemas.microsoft.com/office/drawing/2014/main" id="{E7F99EE3-B647-4891-9F60-3DF3CA297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327"/>
                <a:ext cx="30" cy="34"/>
              </a:xfrm>
              <a:custGeom>
                <a:avLst/>
                <a:gdLst>
                  <a:gd name="T0" fmla="*/ 0 w 13"/>
                  <a:gd name="T1" fmla="*/ 100 h 14"/>
                  <a:gd name="T2" fmla="*/ 159 w 13"/>
                  <a:gd name="T3" fmla="*/ 12 h 14"/>
                  <a:gd name="T4" fmla="*/ 122 w 13"/>
                  <a:gd name="T5" fmla="*/ 202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0" y="7"/>
                    </a:moveTo>
                    <a:cubicBezTo>
                      <a:pt x="5" y="11"/>
                      <a:pt x="9" y="0"/>
                      <a:pt x="13" y="1"/>
                    </a:cubicBezTo>
                    <a:cubicBezTo>
                      <a:pt x="10" y="4"/>
                      <a:pt x="10" y="10"/>
                      <a:pt x="10" y="1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1" name="Freeform 1012">
                <a:extLst>
                  <a:ext uri="{FF2B5EF4-FFF2-40B4-BE49-F238E27FC236}">
                    <a16:creationId xmlns:a16="http://schemas.microsoft.com/office/drawing/2014/main" id="{DFC555E1-B575-4926-85B5-4D85BBC1E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0"/>
                <a:ext cx="23" cy="23"/>
              </a:xfrm>
              <a:custGeom>
                <a:avLst/>
                <a:gdLst>
                  <a:gd name="T0" fmla="*/ 37 w 10"/>
                  <a:gd name="T1" fmla="*/ 0 h 9"/>
                  <a:gd name="T2" fmla="*/ 122 w 10"/>
                  <a:gd name="T3" fmla="*/ 118 h 9"/>
                  <a:gd name="T4" fmla="*/ 0 w 10"/>
                  <a:gd name="T5" fmla="*/ 151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3" y="0"/>
                    </a:moveTo>
                    <a:cubicBezTo>
                      <a:pt x="2" y="3"/>
                      <a:pt x="6" y="7"/>
                      <a:pt x="10" y="7"/>
                    </a:cubicBezTo>
                    <a:cubicBezTo>
                      <a:pt x="7" y="6"/>
                      <a:pt x="2" y="7"/>
                      <a:pt x="0" y="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2" name="Freeform 1013">
                <a:extLst>
                  <a:ext uri="{FF2B5EF4-FFF2-40B4-BE49-F238E27FC236}">
                    <a16:creationId xmlns:a16="http://schemas.microsoft.com/office/drawing/2014/main" id="{2A12054F-3149-4543-A901-61CE137FD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680"/>
                <a:ext cx="28" cy="25"/>
              </a:xfrm>
              <a:custGeom>
                <a:avLst/>
                <a:gdLst>
                  <a:gd name="T0" fmla="*/ 0 w 12"/>
                  <a:gd name="T1" fmla="*/ 83 h 10"/>
                  <a:gd name="T2" fmla="*/ 152 w 12"/>
                  <a:gd name="T3" fmla="*/ 0 h 10"/>
                  <a:gd name="T4" fmla="*/ 77 w 12"/>
                  <a:gd name="T5" fmla="*/ 15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5"/>
                    </a:moveTo>
                    <a:cubicBezTo>
                      <a:pt x="4" y="6"/>
                      <a:pt x="9" y="2"/>
                      <a:pt x="12" y="0"/>
                    </a:cubicBezTo>
                    <a:cubicBezTo>
                      <a:pt x="10" y="3"/>
                      <a:pt x="7" y="6"/>
                      <a:pt x="6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3" name="Freeform 1014">
                <a:extLst>
                  <a:ext uri="{FF2B5EF4-FFF2-40B4-BE49-F238E27FC236}">
                    <a16:creationId xmlns:a16="http://schemas.microsoft.com/office/drawing/2014/main" id="{858232B3-6483-46F6-ABC8-542D14758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" y="1869"/>
                <a:ext cx="42" cy="17"/>
              </a:xfrm>
              <a:custGeom>
                <a:avLst/>
                <a:gdLst>
                  <a:gd name="T0" fmla="*/ 0 w 18"/>
                  <a:gd name="T1" fmla="*/ 100 h 7"/>
                  <a:gd name="T2" fmla="*/ 229 w 18"/>
                  <a:gd name="T3" fmla="*/ 100 h 7"/>
                  <a:gd name="T4" fmla="*/ 142 w 18"/>
                  <a:gd name="T5" fmla="*/ 0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cubicBezTo>
                      <a:pt x="6" y="5"/>
                      <a:pt x="12" y="2"/>
                      <a:pt x="18" y="7"/>
                    </a:cubicBezTo>
                    <a:cubicBezTo>
                      <a:pt x="15" y="5"/>
                      <a:pt x="14" y="2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4" name="Freeform 1015">
                <a:extLst>
                  <a:ext uri="{FF2B5EF4-FFF2-40B4-BE49-F238E27FC236}">
                    <a16:creationId xmlns:a16="http://schemas.microsoft.com/office/drawing/2014/main" id="{43C54D1D-2967-4935-BB9B-28827B32D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3" y="1938"/>
                <a:ext cx="37" cy="35"/>
              </a:xfrm>
              <a:custGeom>
                <a:avLst/>
                <a:gdLst>
                  <a:gd name="T0" fmla="*/ 0 w 16"/>
                  <a:gd name="T1" fmla="*/ 50 h 14"/>
                  <a:gd name="T2" fmla="*/ 199 w 16"/>
                  <a:gd name="T3" fmla="*/ 220 h 14"/>
                  <a:gd name="T4" fmla="*/ 134 w 16"/>
                  <a:gd name="T5" fmla="*/ 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3"/>
                    </a:moveTo>
                    <a:cubicBezTo>
                      <a:pt x="6" y="1"/>
                      <a:pt x="12" y="10"/>
                      <a:pt x="16" y="14"/>
                    </a:cubicBezTo>
                    <a:cubicBezTo>
                      <a:pt x="14" y="11"/>
                      <a:pt x="10" y="3"/>
                      <a:pt x="11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5" name="Freeform 1016">
                <a:extLst>
                  <a:ext uri="{FF2B5EF4-FFF2-40B4-BE49-F238E27FC236}">
                    <a16:creationId xmlns:a16="http://schemas.microsoft.com/office/drawing/2014/main" id="{D07535AD-DBF1-4D62-BEA1-60E6753BB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1795"/>
                <a:ext cx="49" cy="32"/>
              </a:xfrm>
              <a:custGeom>
                <a:avLst/>
                <a:gdLst>
                  <a:gd name="T0" fmla="*/ 266 w 21"/>
                  <a:gd name="T1" fmla="*/ 0 h 13"/>
                  <a:gd name="T2" fmla="*/ 201 w 21"/>
                  <a:gd name="T3" fmla="*/ 194 h 13"/>
                  <a:gd name="T4" fmla="*/ 86 w 21"/>
                  <a:gd name="T5" fmla="*/ 62 h 13"/>
                  <a:gd name="T6" fmla="*/ 0 w 2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8" y="2"/>
                      <a:pt x="13" y="9"/>
                      <a:pt x="16" y="13"/>
                    </a:cubicBezTo>
                    <a:cubicBezTo>
                      <a:pt x="15" y="8"/>
                      <a:pt x="10" y="7"/>
                      <a:pt x="7" y="4"/>
                    </a:cubicBez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6" name="Freeform 1017">
                <a:extLst>
                  <a:ext uri="{FF2B5EF4-FFF2-40B4-BE49-F238E27FC236}">
                    <a16:creationId xmlns:a16="http://schemas.microsoft.com/office/drawing/2014/main" id="{E29F305E-24DD-41B7-AF7E-577E30305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1782"/>
                <a:ext cx="24" cy="35"/>
              </a:xfrm>
              <a:custGeom>
                <a:avLst/>
                <a:gdLst>
                  <a:gd name="T0" fmla="*/ 0 w 10"/>
                  <a:gd name="T1" fmla="*/ 0 h 14"/>
                  <a:gd name="T2" fmla="*/ 82 w 10"/>
                  <a:gd name="T3" fmla="*/ 220 h 14"/>
                  <a:gd name="T4" fmla="*/ 127 w 10"/>
                  <a:gd name="T5" fmla="*/ 2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0"/>
                    </a:moveTo>
                    <a:cubicBezTo>
                      <a:pt x="4" y="4"/>
                      <a:pt x="8" y="7"/>
                      <a:pt x="6" y="14"/>
                    </a:cubicBezTo>
                    <a:cubicBezTo>
                      <a:pt x="10" y="12"/>
                      <a:pt x="10" y="5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7" name="Freeform 1018">
                <a:extLst>
                  <a:ext uri="{FF2B5EF4-FFF2-40B4-BE49-F238E27FC236}">
                    <a16:creationId xmlns:a16="http://schemas.microsoft.com/office/drawing/2014/main" id="{71888E0F-64A6-4F6E-BAF2-DC1795CB8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1938"/>
                <a:ext cx="51" cy="47"/>
              </a:xfrm>
              <a:custGeom>
                <a:avLst/>
                <a:gdLst>
                  <a:gd name="T0" fmla="*/ 0 w 22"/>
                  <a:gd name="T1" fmla="*/ 104 h 19"/>
                  <a:gd name="T2" fmla="*/ 172 w 22"/>
                  <a:gd name="T3" fmla="*/ 0 h 19"/>
                  <a:gd name="T4" fmla="*/ 274 w 22"/>
                  <a:gd name="T5" fmla="*/ 287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2" h="19">
                    <a:moveTo>
                      <a:pt x="0" y="7"/>
                    </a:moveTo>
                    <a:cubicBezTo>
                      <a:pt x="4" y="13"/>
                      <a:pt x="15" y="6"/>
                      <a:pt x="14" y="0"/>
                    </a:cubicBezTo>
                    <a:cubicBezTo>
                      <a:pt x="16" y="7"/>
                      <a:pt x="21" y="12"/>
                      <a:pt x="22" y="19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8" name="Freeform 1019">
                <a:extLst>
                  <a:ext uri="{FF2B5EF4-FFF2-40B4-BE49-F238E27FC236}">
                    <a16:creationId xmlns:a16="http://schemas.microsoft.com/office/drawing/2014/main" id="{A06259F2-15A6-4224-9A47-3659D400E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3" y="2052"/>
                <a:ext cx="16" cy="72"/>
              </a:xfrm>
              <a:custGeom>
                <a:avLst/>
                <a:gdLst>
                  <a:gd name="T0" fmla="*/ 0 w 7"/>
                  <a:gd name="T1" fmla="*/ 0 h 29"/>
                  <a:gd name="T2" fmla="*/ 11 w 7"/>
                  <a:gd name="T3" fmla="*/ 444 h 29"/>
                  <a:gd name="T4" fmla="*/ 85 w 7"/>
                  <a:gd name="T5" fmla="*/ 290 h 29"/>
                  <a:gd name="T6" fmla="*/ 57 w 7"/>
                  <a:gd name="T7" fmla="*/ 216 h 29"/>
                  <a:gd name="T8" fmla="*/ 11 w 7"/>
                  <a:gd name="T9" fmla="*/ 42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29">
                    <a:moveTo>
                      <a:pt x="0" y="0"/>
                    </a:moveTo>
                    <a:cubicBezTo>
                      <a:pt x="0" y="9"/>
                      <a:pt x="3" y="20"/>
                      <a:pt x="1" y="29"/>
                    </a:cubicBezTo>
                    <a:cubicBezTo>
                      <a:pt x="4" y="26"/>
                      <a:pt x="1" y="19"/>
                      <a:pt x="7" y="19"/>
                    </a:cubicBezTo>
                    <a:cubicBezTo>
                      <a:pt x="6" y="17"/>
                      <a:pt x="5" y="16"/>
                      <a:pt x="5" y="14"/>
                    </a:cubicBezTo>
                    <a:cubicBezTo>
                      <a:pt x="3" y="10"/>
                      <a:pt x="3" y="7"/>
                      <a:pt x="1" y="3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49" name="Freeform 1020">
                <a:extLst>
                  <a:ext uri="{FF2B5EF4-FFF2-40B4-BE49-F238E27FC236}">
                    <a16:creationId xmlns:a16="http://schemas.microsoft.com/office/drawing/2014/main" id="{05788DBC-674C-4413-AA72-FEE99BA75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1985"/>
                <a:ext cx="20" cy="27"/>
              </a:xfrm>
              <a:custGeom>
                <a:avLst/>
                <a:gdLst>
                  <a:gd name="T0" fmla="*/ 0 w 9"/>
                  <a:gd name="T1" fmla="*/ 0 h 11"/>
                  <a:gd name="T2" fmla="*/ 64 w 9"/>
                  <a:gd name="T3" fmla="*/ 162 h 11"/>
                  <a:gd name="T4" fmla="*/ 98 w 9"/>
                  <a:gd name="T5" fmla="*/ 12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cubicBezTo>
                      <a:pt x="3" y="3"/>
                      <a:pt x="5" y="7"/>
                      <a:pt x="6" y="11"/>
                    </a:cubicBezTo>
                    <a:cubicBezTo>
                      <a:pt x="7" y="8"/>
                      <a:pt x="6" y="4"/>
                      <a:pt x="9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0" name="Freeform 1021">
                <a:extLst>
                  <a:ext uri="{FF2B5EF4-FFF2-40B4-BE49-F238E27FC236}">
                    <a16:creationId xmlns:a16="http://schemas.microsoft.com/office/drawing/2014/main" id="{38ADF32A-648C-45E7-B435-50406FBE4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225"/>
                <a:ext cx="44" cy="20"/>
              </a:xfrm>
              <a:custGeom>
                <a:avLst/>
                <a:gdLst>
                  <a:gd name="T0" fmla="*/ 28 w 19"/>
                  <a:gd name="T1" fmla="*/ 20 h 8"/>
                  <a:gd name="T2" fmla="*/ 0 w 19"/>
                  <a:gd name="T3" fmla="*/ 125 h 8"/>
                  <a:gd name="T4" fmla="*/ 236 w 19"/>
                  <a:gd name="T5" fmla="*/ 33 h 8"/>
                  <a:gd name="T6" fmla="*/ 134 w 19"/>
                  <a:gd name="T7" fmla="*/ 2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8">
                    <a:moveTo>
                      <a:pt x="2" y="1"/>
                    </a:moveTo>
                    <a:cubicBezTo>
                      <a:pt x="4" y="4"/>
                      <a:pt x="2" y="6"/>
                      <a:pt x="0" y="8"/>
                    </a:cubicBezTo>
                    <a:cubicBezTo>
                      <a:pt x="5" y="3"/>
                      <a:pt x="13" y="4"/>
                      <a:pt x="19" y="2"/>
                    </a:cubicBezTo>
                    <a:cubicBezTo>
                      <a:pt x="16" y="2"/>
                      <a:pt x="13" y="0"/>
                      <a:pt x="11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1" name="Freeform 1022">
                <a:extLst>
                  <a:ext uri="{FF2B5EF4-FFF2-40B4-BE49-F238E27FC236}">
                    <a16:creationId xmlns:a16="http://schemas.microsoft.com/office/drawing/2014/main" id="{39325C0E-3A58-4D91-A1D9-4C3F31D69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371"/>
                <a:ext cx="37" cy="25"/>
              </a:xfrm>
              <a:custGeom>
                <a:avLst/>
                <a:gdLst>
                  <a:gd name="T0" fmla="*/ 0 w 16"/>
                  <a:gd name="T1" fmla="*/ 0 h 10"/>
                  <a:gd name="T2" fmla="*/ 113 w 16"/>
                  <a:gd name="T3" fmla="*/ 50 h 10"/>
                  <a:gd name="T4" fmla="*/ 199 w 16"/>
                  <a:gd name="T5" fmla="*/ 63 h 10"/>
                  <a:gd name="T6" fmla="*/ 37 w 16"/>
                  <a:gd name="T7" fmla="*/ 158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cubicBezTo>
                      <a:pt x="3" y="2"/>
                      <a:pt x="6" y="3"/>
                      <a:pt x="9" y="3"/>
                    </a:cubicBezTo>
                    <a:cubicBezTo>
                      <a:pt x="12" y="3"/>
                      <a:pt x="14" y="2"/>
                      <a:pt x="16" y="4"/>
                    </a:cubicBezTo>
                    <a:cubicBezTo>
                      <a:pt x="12" y="4"/>
                      <a:pt x="4" y="7"/>
                      <a:pt x="3" y="1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2" name="Freeform 1023">
                <a:extLst>
                  <a:ext uri="{FF2B5EF4-FFF2-40B4-BE49-F238E27FC236}">
                    <a16:creationId xmlns:a16="http://schemas.microsoft.com/office/drawing/2014/main" id="{15D6CD22-47DF-4CEF-9B39-DF517DC40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602"/>
                <a:ext cx="19" cy="20"/>
              </a:xfrm>
              <a:custGeom>
                <a:avLst/>
                <a:gdLst>
                  <a:gd name="T0" fmla="*/ 57 w 8"/>
                  <a:gd name="T1" fmla="*/ 0 h 8"/>
                  <a:gd name="T2" fmla="*/ 107 w 8"/>
                  <a:gd name="T3" fmla="*/ 95 h 8"/>
                  <a:gd name="T4" fmla="*/ 0 w 8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4" y="0"/>
                    </a:moveTo>
                    <a:cubicBezTo>
                      <a:pt x="2" y="3"/>
                      <a:pt x="5" y="5"/>
                      <a:pt x="8" y="6"/>
                    </a:cubicBezTo>
                    <a:cubicBezTo>
                      <a:pt x="6" y="7"/>
                      <a:pt x="2" y="7"/>
                      <a:pt x="0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3" name="Freeform 1024">
                <a:extLst>
                  <a:ext uri="{FF2B5EF4-FFF2-40B4-BE49-F238E27FC236}">
                    <a16:creationId xmlns:a16="http://schemas.microsoft.com/office/drawing/2014/main" id="{5CCE73FC-9D71-40DD-ACC8-CEDAD9639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1733"/>
                <a:ext cx="23" cy="20"/>
              </a:xfrm>
              <a:custGeom>
                <a:avLst/>
                <a:gdLst>
                  <a:gd name="T0" fmla="*/ 0 w 10"/>
                  <a:gd name="T1" fmla="*/ 0 h 8"/>
                  <a:gd name="T2" fmla="*/ 122 w 10"/>
                  <a:gd name="T3" fmla="*/ 0 h 8"/>
                  <a:gd name="T4" fmla="*/ 74 w 10"/>
                  <a:gd name="T5" fmla="*/ 125 h 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3" y="2"/>
                      <a:pt x="7" y="0"/>
                      <a:pt x="10" y="0"/>
                    </a:cubicBezTo>
                    <a:cubicBezTo>
                      <a:pt x="8" y="2"/>
                      <a:pt x="7" y="5"/>
                      <a:pt x="6" y="8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4" name="Freeform 1025">
                <a:extLst>
                  <a:ext uri="{FF2B5EF4-FFF2-40B4-BE49-F238E27FC236}">
                    <a16:creationId xmlns:a16="http://schemas.microsoft.com/office/drawing/2014/main" id="{04C119FC-0517-42CB-88D4-3DC6FA88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1874"/>
                <a:ext cx="30" cy="15"/>
              </a:xfrm>
              <a:custGeom>
                <a:avLst/>
                <a:gdLst>
                  <a:gd name="T0" fmla="*/ 0 w 13"/>
                  <a:gd name="T1" fmla="*/ 83 h 6"/>
                  <a:gd name="T2" fmla="*/ 111 w 13"/>
                  <a:gd name="T3" fmla="*/ 0 h 6"/>
                  <a:gd name="T4" fmla="*/ 159 w 13"/>
                  <a:gd name="T5" fmla="*/ 95 h 6"/>
                  <a:gd name="T6" fmla="*/ 111 w 13"/>
                  <a:gd name="T7" fmla="*/ 83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3" y="6"/>
                      <a:pt x="6" y="1"/>
                      <a:pt x="9" y="0"/>
                    </a:cubicBezTo>
                    <a:cubicBezTo>
                      <a:pt x="9" y="3"/>
                      <a:pt x="11" y="5"/>
                      <a:pt x="13" y="6"/>
                    </a:cubicBezTo>
                    <a:cubicBezTo>
                      <a:pt x="11" y="6"/>
                      <a:pt x="10" y="5"/>
                      <a:pt x="9" y="5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5" name="Freeform 1026">
                <a:extLst>
                  <a:ext uri="{FF2B5EF4-FFF2-40B4-BE49-F238E27FC236}">
                    <a16:creationId xmlns:a16="http://schemas.microsoft.com/office/drawing/2014/main" id="{116C7DAD-E662-4E06-8CDB-04C80CB1C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544"/>
                <a:ext cx="23" cy="15"/>
              </a:xfrm>
              <a:custGeom>
                <a:avLst/>
                <a:gdLst>
                  <a:gd name="T0" fmla="*/ 0 w 10"/>
                  <a:gd name="T1" fmla="*/ 95 h 6"/>
                  <a:gd name="T2" fmla="*/ 85 w 10"/>
                  <a:gd name="T3" fmla="*/ 0 h 6"/>
                  <a:gd name="T4" fmla="*/ 122 w 10"/>
                  <a:gd name="T5" fmla="*/ 63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0" y="6"/>
                    </a:moveTo>
                    <a:cubicBezTo>
                      <a:pt x="3" y="6"/>
                      <a:pt x="5" y="3"/>
                      <a:pt x="7" y="0"/>
                    </a:cubicBezTo>
                    <a:cubicBezTo>
                      <a:pt x="7" y="2"/>
                      <a:pt x="8" y="3"/>
                      <a:pt x="10" y="4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6" name="Freeform 1027">
                <a:extLst>
                  <a:ext uri="{FF2B5EF4-FFF2-40B4-BE49-F238E27FC236}">
                    <a16:creationId xmlns:a16="http://schemas.microsoft.com/office/drawing/2014/main" id="{F6302181-E308-4F3E-9DE3-4F4B036E4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472"/>
                <a:ext cx="30" cy="33"/>
              </a:xfrm>
              <a:custGeom>
                <a:avLst/>
                <a:gdLst>
                  <a:gd name="T0" fmla="*/ 12 w 13"/>
                  <a:gd name="T1" fmla="*/ 0 h 13"/>
                  <a:gd name="T2" fmla="*/ 0 w 13"/>
                  <a:gd name="T3" fmla="*/ 213 h 13"/>
                  <a:gd name="T4" fmla="*/ 159 w 13"/>
                  <a:gd name="T5" fmla="*/ 193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" y="0"/>
                    </a:moveTo>
                    <a:cubicBezTo>
                      <a:pt x="3" y="4"/>
                      <a:pt x="6" y="9"/>
                      <a:pt x="0" y="13"/>
                    </a:cubicBezTo>
                    <a:cubicBezTo>
                      <a:pt x="4" y="10"/>
                      <a:pt x="9" y="13"/>
                      <a:pt x="13" y="12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7" name="Freeform 1028">
                <a:extLst>
                  <a:ext uri="{FF2B5EF4-FFF2-40B4-BE49-F238E27FC236}">
                    <a16:creationId xmlns:a16="http://schemas.microsoft.com/office/drawing/2014/main" id="{63965F8B-664F-4420-81B1-4B9CD107D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2035"/>
                <a:ext cx="33" cy="37"/>
              </a:xfrm>
              <a:custGeom>
                <a:avLst/>
                <a:gdLst>
                  <a:gd name="T0" fmla="*/ 184 w 14"/>
                  <a:gd name="T1" fmla="*/ 104 h 15"/>
                  <a:gd name="T2" fmla="*/ 184 w 14"/>
                  <a:gd name="T3" fmla="*/ 224 h 15"/>
                  <a:gd name="T4" fmla="*/ 94 w 14"/>
                  <a:gd name="T5" fmla="*/ 121 h 15"/>
                  <a:gd name="T6" fmla="*/ 0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2" y="10"/>
                      <a:pt x="12" y="12"/>
                      <a:pt x="14" y="15"/>
                    </a:cubicBezTo>
                    <a:cubicBezTo>
                      <a:pt x="11" y="14"/>
                      <a:pt x="9" y="10"/>
                      <a:pt x="7" y="8"/>
                    </a:cubicBezTo>
                    <a:cubicBezTo>
                      <a:pt x="4" y="5"/>
                      <a:pt x="2" y="3"/>
                      <a:pt x="0" y="0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8" name="Freeform 1029">
                <a:extLst>
                  <a:ext uri="{FF2B5EF4-FFF2-40B4-BE49-F238E27FC236}">
                    <a16:creationId xmlns:a16="http://schemas.microsoft.com/office/drawing/2014/main" id="{7A460818-36AE-47A6-AC6C-D7B021A51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658"/>
                <a:ext cx="23" cy="30"/>
              </a:xfrm>
              <a:custGeom>
                <a:avLst/>
                <a:gdLst>
                  <a:gd name="T0" fmla="*/ 94 w 10"/>
                  <a:gd name="T1" fmla="*/ 188 h 12"/>
                  <a:gd name="T2" fmla="*/ 0 w 10"/>
                  <a:gd name="T3" fmla="*/ 33 h 12"/>
                  <a:gd name="T4" fmla="*/ 122 w 10"/>
                  <a:gd name="T5" fmla="*/ 2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2">
                    <a:moveTo>
                      <a:pt x="8" y="12"/>
                    </a:moveTo>
                    <a:cubicBezTo>
                      <a:pt x="8" y="7"/>
                      <a:pt x="5" y="3"/>
                      <a:pt x="0" y="2"/>
                    </a:cubicBezTo>
                    <a:cubicBezTo>
                      <a:pt x="3" y="1"/>
                      <a:pt x="6" y="0"/>
                      <a:pt x="10" y="1"/>
                    </a:cubicBezTo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59" name="Freeform 1030">
                <a:extLst>
                  <a:ext uri="{FF2B5EF4-FFF2-40B4-BE49-F238E27FC236}">
                    <a16:creationId xmlns:a16="http://schemas.microsoft.com/office/drawing/2014/main" id="{85FAA810-20E8-4BC6-B0A7-380C01349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876"/>
                <a:ext cx="320" cy="65"/>
              </a:xfrm>
              <a:custGeom>
                <a:avLst/>
                <a:gdLst>
                  <a:gd name="T0" fmla="*/ 1721 w 138"/>
                  <a:gd name="T1" fmla="*/ 0 h 26"/>
                  <a:gd name="T2" fmla="*/ 359 w 138"/>
                  <a:gd name="T3" fmla="*/ 175 h 26"/>
                  <a:gd name="T4" fmla="*/ 0 w 138"/>
                  <a:gd name="T5" fmla="*/ 408 h 2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8" h="26">
                    <a:moveTo>
                      <a:pt x="138" y="0"/>
                    </a:moveTo>
                    <a:cubicBezTo>
                      <a:pt x="113" y="25"/>
                      <a:pt x="61" y="3"/>
                      <a:pt x="29" y="11"/>
                    </a:cubicBezTo>
                    <a:cubicBezTo>
                      <a:pt x="17" y="14"/>
                      <a:pt x="11" y="25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0" name="Freeform 1031">
                <a:extLst>
                  <a:ext uri="{FF2B5EF4-FFF2-40B4-BE49-F238E27FC236}">
                    <a16:creationId xmlns:a16="http://schemas.microsoft.com/office/drawing/2014/main" id="{33030FA3-4D2A-4D0C-9EBB-309543FBD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459"/>
                <a:ext cx="76" cy="98"/>
              </a:xfrm>
              <a:custGeom>
                <a:avLst/>
                <a:gdLst>
                  <a:gd name="T0" fmla="*/ 0 w 33"/>
                  <a:gd name="T1" fmla="*/ 0 h 40"/>
                  <a:gd name="T2" fmla="*/ 74 w 33"/>
                  <a:gd name="T3" fmla="*/ 397 h 40"/>
                  <a:gd name="T4" fmla="*/ 403 w 33"/>
                  <a:gd name="T5" fmla="*/ 588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3" h="40">
                    <a:moveTo>
                      <a:pt x="0" y="0"/>
                    </a:moveTo>
                    <a:cubicBezTo>
                      <a:pt x="1" y="9"/>
                      <a:pt x="0" y="21"/>
                      <a:pt x="6" y="27"/>
                    </a:cubicBezTo>
                    <a:cubicBezTo>
                      <a:pt x="12" y="35"/>
                      <a:pt x="25" y="35"/>
                      <a:pt x="33" y="4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1" name="Freeform 1032">
                <a:extLst>
                  <a:ext uri="{FF2B5EF4-FFF2-40B4-BE49-F238E27FC236}">
                    <a16:creationId xmlns:a16="http://schemas.microsoft.com/office/drawing/2014/main" id="{31C4A8DB-D54E-46A9-8961-05FE5B41E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3" y="1510"/>
                <a:ext cx="54" cy="75"/>
              </a:xfrm>
              <a:custGeom>
                <a:avLst/>
                <a:gdLst>
                  <a:gd name="T0" fmla="*/ 298 w 23"/>
                  <a:gd name="T1" fmla="*/ 0 h 30"/>
                  <a:gd name="T2" fmla="*/ 193 w 23"/>
                  <a:gd name="T3" fmla="*/ 363 h 30"/>
                  <a:gd name="T4" fmla="*/ 0 w 23"/>
                  <a:gd name="T5" fmla="*/ 47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cubicBezTo>
                      <a:pt x="18" y="7"/>
                      <a:pt x="22" y="16"/>
                      <a:pt x="15" y="23"/>
                    </a:cubicBezTo>
                    <a:cubicBezTo>
                      <a:pt x="11" y="27"/>
                      <a:pt x="5" y="27"/>
                      <a:pt x="0" y="3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2" name="Freeform 1033">
                <a:extLst>
                  <a:ext uri="{FF2B5EF4-FFF2-40B4-BE49-F238E27FC236}">
                    <a16:creationId xmlns:a16="http://schemas.microsoft.com/office/drawing/2014/main" id="{EACA1594-DC2D-432A-B1CA-A04BFEAD2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33"/>
                <a:ext cx="75" cy="74"/>
              </a:xfrm>
              <a:custGeom>
                <a:avLst/>
                <a:gdLst>
                  <a:gd name="T0" fmla="*/ 413 w 32"/>
                  <a:gd name="T1" fmla="*/ 0 h 30"/>
                  <a:gd name="T2" fmla="*/ 246 w 32"/>
                  <a:gd name="T3" fmla="*/ 377 h 30"/>
                  <a:gd name="T4" fmla="*/ 0 w 32"/>
                  <a:gd name="T5" fmla="*/ 439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cubicBezTo>
                      <a:pt x="30" y="8"/>
                      <a:pt x="26" y="20"/>
                      <a:pt x="19" y="25"/>
                    </a:cubicBezTo>
                    <a:cubicBezTo>
                      <a:pt x="12" y="30"/>
                      <a:pt x="7" y="27"/>
                      <a:pt x="0" y="29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3" name="Freeform 1034">
                <a:extLst>
                  <a:ext uri="{FF2B5EF4-FFF2-40B4-BE49-F238E27FC236}">
                    <a16:creationId xmlns:a16="http://schemas.microsoft.com/office/drawing/2014/main" id="{8FBDC85A-4D94-4A00-BE02-33680E5AD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758"/>
                <a:ext cx="65" cy="27"/>
              </a:xfrm>
              <a:custGeom>
                <a:avLst/>
                <a:gdLst>
                  <a:gd name="T0" fmla="*/ 351 w 28"/>
                  <a:gd name="T1" fmla="*/ 162 h 11"/>
                  <a:gd name="T2" fmla="*/ 0 w 28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8" h="11">
                    <a:moveTo>
                      <a:pt x="28" y="11"/>
                    </a:moveTo>
                    <a:cubicBezTo>
                      <a:pt x="19" y="9"/>
                      <a:pt x="7" y="8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4" name="Freeform 1035">
                <a:extLst>
                  <a:ext uri="{FF2B5EF4-FFF2-40B4-BE49-F238E27FC236}">
                    <a16:creationId xmlns:a16="http://schemas.microsoft.com/office/drawing/2014/main" id="{11969F04-EC03-4673-AF30-A60756AEF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6"/>
                <a:ext cx="93" cy="44"/>
              </a:xfrm>
              <a:custGeom>
                <a:avLst/>
                <a:gdLst>
                  <a:gd name="T0" fmla="*/ 502 w 40"/>
                  <a:gd name="T1" fmla="*/ 264 h 18"/>
                  <a:gd name="T2" fmla="*/ 188 w 40"/>
                  <a:gd name="T3" fmla="*/ 220 h 18"/>
                  <a:gd name="T4" fmla="*/ 0 w 4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40" y="18"/>
                    </a:moveTo>
                    <a:cubicBezTo>
                      <a:pt x="32" y="16"/>
                      <a:pt x="21" y="18"/>
                      <a:pt x="15" y="15"/>
                    </a:cubicBezTo>
                    <a:cubicBezTo>
                      <a:pt x="8" y="12"/>
                      <a:pt x="6" y="4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5" name="Freeform 1036">
                <a:extLst>
                  <a:ext uri="{FF2B5EF4-FFF2-40B4-BE49-F238E27FC236}">
                    <a16:creationId xmlns:a16="http://schemas.microsoft.com/office/drawing/2014/main" id="{305C847E-92F3-41C0-B0FF-117073C92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483"/>
                <a:ext cx="67" cy="119"/>
              </a:xfrm>
              <a:custGeom>
                <a:avLst/>
                <a:gdLst>
                  <a:gd name="T0" fmla="*/ 49 w 29"/>
                  <a:gd name="T1" fmla="*/ 0 h 48"/>
                  <a:gd name="T2" fmla="*/ 358 w 29"/>
                  <a:gd name="T3" fmla="*/ 731 h 4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9" h="48">
                    <a:moveTo>
                      <a:pt x="4" y="0"/>
                    </a:moveTo>
                    <a:cubicBezTo>
                      <a:pt x="0" y="16"/>
                      <a:pt x="15" y="39"/>
                      <a:pt x="29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6" name="Freeform 1037">
                <a:extLst>
                  <a:ext uri="{FF2B5EF4-FFF2-40B4-BE49-F238E27FC236}">
                    <a16:creationId xmlns:a16="http://schemas.microsoft.com/office/drawing/2014/main" id="{C8CEF2A0-93BD-4D58-9C68-E87B1909E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671"/>
                <a:ext cx="116" cy="119"/>
              </a:xfrm>
              <a:custGeom>
                <a:avLst/>
                <a:gdLst>
                  <a:gd name="T0" fmla="*/ 0 w 50"/>
                  <a:gd name="T1" fmla="*/ 0 h 48"/>
                  <a:gd name="T2" fmla="*/ 248 w 50"/>
                  <a:gd name="T3" fmla="*/ 412 h 48"/>
                  <a:gd name="T4" fmla="*/ 624 w 50"/>
                  <a:gd name="T5" fmla="*/ 731 h 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0" h="48">
                    <a:moveTo>
                      <a:pt x="0" y="0"/>
                    </a:moveTo>
                    <a:cubicBezTo>
                      <a:pt x="9" y="7"/>
                      <a:pt x="12" y="18"/>
                      <a:pt x="20" y="27"/>
                    </a:cubicBezTo>
                    <a:cubicBezTo>
                      <a:pt x="28" y="36"/>
                      <a:pt x="43" y="37"/>
                      <a:pt x="50" y="48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7" name="Freeform 1038">
                <a:extLst>
                  <a:ext uri="{FF2B5EF4-FFF2-40B4-BE49-F238E27FC236}">
                    <a16:creationId xmlns:a16="http://schemas.microsoft.com/office/drawing/2014/main" id="{6D845A4F-47FD-402A-A7EB-C29980A59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1728"/>
                <a:ext cx="35" cy="67"/>
              </a:xfrm>
              <a:custGeom>
                <a:avLst/>
                <a:gdLst>
                  <a:gd name="T0" fmla="*/ 0 w 15"/>
                  <a:gd name="T1" fmla="*/ 0 h 27"/>
                  <a:gd name="T2" fmla="*/ 77 w 15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" h="27">
                    <a:moveTo>
                      <a:pt x="0" y="0"/>
                    </a:moveTo>
                    <a:cubicBezTo>
                      <a:pt x="6" y="8"/>
                      <a:pt x="15" y="19"/>
                      <a:pt x="6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8" name="Freeform 1039">
                <a:extLst>
                  <a:ext uri="{FF2B5EF4-FFF2-40B4-BE49-F238E27FC236}">
                    <a16:creationId xmlns:a16="http://schemas.microsoft.com/office/drawing/2014/main" id="{38CC675C-4EE9-4B1E-A40D-466732154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6" y="2208"/>
                <a:ext cx="58" cy="84"/>
              </a:xfrm>
              <a:custGeom>
                <a:avLst/>
                <a:gdLst>
                  <a:gd name="T0" fmla="*/ 0 w 25"/>
                  <a:gd name="T1" fmla="*/ 0 h 34"/>
                  <a:gd name="T2" fmla="*/ 313 w 25"/>
                  <a:gd name="T3" fmla="*/ 514 h 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34">
                    <a:moveTo>
                      <a:pt x="0" y="0"/>
                    </a:moveTo>
                    <a:cubicBezTo>
                      <a:pt x="13" y="9"/>
                      <a:pt x="19" y="19"/>
                      <a:pt x="25" y="3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69" name="Freeform 1040">
                <a:extLst>
                  <a:ext uri="{FF2B5EF4-FFF2-40B4-BE49-F238E27FC236}">
                    <a16:creationId xmlns:a16="http://schemas.microsoft.com/office/drawing/2014/main" id="{D6B37E00-FA7A-40EA-8A9B-D228D60AB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3" y="2596"/>
                <a:ext cx="9" cy="32"/>
              </a:xfrm>
              <a:custGeom>
                <a:avLst/>
                <a:gdLst>
                  <a:gd name="T0" fmla="*/ 0 w 4"/>
                  <a:gd name="T1" fmla="*/ 0 h 13"/>
                  <a:gd name="T2" fmla="*/ 45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3"/>
                      <a:pt x="2" y="10"/>
                      <a:pt x="4" y="13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0" name="Freeform 1041">
                <a:extLst>
                  <a:ext uri="{FF2B5EF4-FFF2-40B4-BE49-F238E27FC236}">
                    <a16:creationId xmlns:a16="http://schemas.microsoft.com/office/drawing/2014/main" id="{EE78388C-8D00-4B22-A5D1-CFE67569B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307"/>
                <a:ext cx="60" cy="67"/>
              </a:xfrm>
              <a:custGeom>
                <a:avLst/>
                <a:gdLst>
                  <a:gd name="T0" fmla="*/ 309 w 26"/>
                  <a:gd name="T1" fmla="*/ 0 h 27"/>
                  <a:gd name="T2" fmla="*/ 0 w 26"/>
                  <a:gd name="T3" fmla="*/ 412 h 2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" h="27">
                    <a:moveTo>
                      <a:pt x="25" y="0"/>
                    </a:moveTo>
                    <a:cubicBezTo>
                      <a:pt x="26" y="12"/>
                      <a:pt x="9" y="24"/>
                      <a:pt x="0" y="2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1" name="Freeform 1042">
                <a:extLst>
                  <a:ext uri="{FF2B5EF4-FFF2-40B4-BE49-F238E27FC236}">
                    <a16:creationId xmlns:a16="http://schemas.microsoft.com/office/drawing/2014/main" id="{8F2575AE-0704-4B59-9CF8-DC54EB265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383"/>
                <a:ext cx="58" cy="15"/>
              </a:xfrm>
              <a:custGeom>
                <a:avLst/>
                <a:gdLst>
                  <a:gd name="T0" fmla="*/ 313 w 25"/>
                  <a:gd name="T1" fmla="*/ 95 h 6"/>
                  <a:gd name="T2" fmla="*/ 0 w 2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">
                    <a:moveTo>
                      <a:pt x="25" y="6"/>
                    </a:moveTo>
                    <a:cubicBezTo>
                      <a:pt x="14" y="0"/>
                      <a:pt x="0" y="0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2" name="Freeform 1043">
                <a:extLst>
                  <a:ext uri="{FF2B5EF4-FFF2-40B4-BE49-F238E27FC236}">
                    <a16:creationId xmlns:a16="http://schemas.microsoft.com/office/drawing/2014/main" id="{590210BF-7DD2-4AD0-A9BC-671AFB87C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6"/>
                <a:ext cx="118" cy="55"/>
              </a:xfrm>
              <a:custGeom>
                <a:avLst/>
                <a:gdLst>
                  <a:gd name="T0" fmla="*/ 632 w 51"/>
                  <a:gd name="T1" fmla="*/ 345 h 22"/>
                  <a:gd name="T2" fmla="*/ 0 w 51"/>
                  <a:gd name="T3" fmla="*/ 63 h 2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1" h="22">
                    <a:moveTo>
                      <a:pt x="51" y="22"/>
                    </a:moveTo>
                    <a:cubicBezTo>
                      <a:pt x="31" y="15"/>
                      <a:pt x="23" y="0"/>
                      <a:pt x="0" y="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3" name="Freeform 1044">
                <a:extLst>
                  <a:ext uri="{FF2B5EF4-FFF2-40B4-BE49-F238E27FC236}">
                    <a16:creationId xmlns:a16="http://schemas.microsoft.com/office/drawing/2014/main" id="{679F2B3E-DD76-4F33-9378-9EB87AD7F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03"/>
                <a:ext cx="32" cy="76"/>
              </a:xfrm>
              <a:custGeom>
                <a:avLst/>
                <a:gdLst>
                  <a:gd name="T0" fmla="*/ 0 w 14"/>
                  <a:gd name="T1" fmla="*/ 0 h 31"/>
                  <a:gd name="T2" fmla="*/ 158 w 14"/>
                  <a:gd name="T3" fmla="*/ 456 h 3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4" h="31">
                    <a:moveTo>
                      <a:pt x="0" y="0"/>
                    </a:moveTo>
                    <a:cubicBezTo>
                      <a:pt x="10" y="6"/>
                      <a:pt x="14" y="19"/>
                      <a:pt x="13" y="3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4" name="Freeform 1045">
                <a:extLst>
                  <a:ext uri="{FF2B5EF4-FFF2-40B4-BE49-F238E27FC236}">
                    <a16:creationId xmlns:a16="http://schemas.microsoft.com/office/drawing/2014/main" id="{B0EF9D6E-88FF-4391-AAEF-0598EA45F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7" y="1424"/>
                <a:ext cx="58" cy="161"/>
              </a:xfrm>
              <a:custGeom>
                <a:avLst/>
                <a:gdLst>
                  <a:gd name="T0" fmla="*/ 0 w 25"/>
                  <a:gd name="T1" fmla="*/ 0 h 65"/>
                  <a:gd name="T2" fmla="*/ 313 w 25"/>
                  <a:gd name="T3" fmla="*/ 988 h 6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cubicBezTo>
                      <a:pt x="5" y="17"/>
                      <a:pt x="1" y="61"/>
                      <a:pt x="25" y="65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5" name="Freeform 1046">
                <a:extLst>
                  <a:ext uri="{FF2B5EF4-FFF2-40B4-BE49-F238E27FC236}">
                    <a16:creationId xmlns:a16="http://schemas.microsoft.com/office/drawing/2014/main" id="{C0E97C67-B4D1-493D-AEC1-78D629D02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609"/>
                <a:ext cx="141" cy="30"/>
              </a:xfrm>
              <a:custGeom>
                <a:avLst/>
                <a:gdLst>
                  <a:gd name="T0" fmla="*/ 754 w 61"/>
                  <a:gd name="T1" fmla="*/ 20 h 12"/>
                  <a:gd name="T2" fmla="*/ 0 w 61"/>
                  <a:gd name="T3" fmla="*/ 188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1" h="12">
                    <a:moveTo>
                      <a:pt x="61" y="1"/>
                    </a:moveTo>
                    <a:cubicBezTo>
                      <a:pt x="36" y="0"/>
                      <a:pt x="23" y="4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6" name="Freeform 1047">
                <a:extLst>
                  <a:ext uri="{FF2B5EF4-FFF2-40B4-BE49-F238E27FC236}">
                    <a16:creationId xmlns:a16="http://schemas.microsoft.com/office/drawing/2014/main" id="{6FAA1337-E8AB-4289-BF2B-E72F472B6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2"/>
                <a:ext cx="19" cy="60"/>
              </a:xfrm>
              <a:custGeom>
                <a:avLst/>
                <a:gdLst>
                  <a:gd name="T0" fmla="*/ 95 w 8"/>
                  <a:gd name="T1" fmla="*/ 0 h 24"/>
                  <a:gd name="T2" fmla="*/ 0 w 8"/>
                  <a:gd name="T3" fmla="*/ 375 h 2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4">
                    <a:moveTo>
                      <a:pt x="7" y="0"/>
                    </a:moveTo>
                    <a:cubicBezTo>
                      <a:pt x="8" y="9"/>
                      <a:pt x="1" y="21"/>
                      <a:pt x="0" y="24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7" name="Freeform 1048">
                <a:extLst>
                  <a:ext uri="{FF2B5EF4-FFF2-40B4-BE49-F238E27FC236}">
                    <a16:creationId xmlns:a16="http://schemas.microsoft.com/office/drawing/2014/main" id="{701D1077-D55D-46DE-867E-444910784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638"/>
                <a:ext cx="72" cy="116"/>
              </a:xfrm>
              <a:custGeom>
                <a:avLst/>
                <a:gdLst>
                  <a:gd name="T0" fmla="*/ 388 w 31"/>
                  <a:gd name="T1" fmla="*/ 0 h 47"/>
                  <a:gd name="T2" fmla="*/ 86 w 31"/>
                  <a:gd name="T3" fmla="*/ 316 h 47"/>
                  <a:gd name="T4" fmla="*/ 0 w 31"/>
                  <a:gd name="T5" fmla="*/ 706 h 4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" h="47">
                    <a:moveTo>
                      <a:pt x="31" y="0"/>
                    </a:moveTo>
                    <a:cubicBezTo>
                      <a:pt x="25" y="9"/>
                      <a:pt x="13" y="11"/>
                      <a:pt x="7" y="21"/>
                    </a:cubicBezTo>
                    <a:cubicBezTo>
                      <a:pt x="2" y="29"/>
                      <a:pt x="3" y="38"/>
                      <a:pt x="0" y="4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8" name="Freeform 1049">
                <a:extLst>
                  <a:ext uri="{FF2B5EF4-FFF2-40B4-BE49-F238E27FC236}">
                    <a16:creationId xmlns:a16="http://schemas.microsoft.com/office/drawing/2014/main" id="{C7C7A167-1BF3-4320-B06E-3B1974188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688"/>
                <a:ext cx="46" cy="12"/>
              </a:xfrm>
              <a:custGeom>
                <a:avLst/>
                <a:gdLst>
                  <a:gd name="T0" fmla="*/ 244 w 20"/>
                  <a:gd name="T1" fmla="*/ 70 h 5"/>
                  <a:gd name="T2" fmla="*/ 0 w 20"/>
                  <a:gd name="T3" fmla="*/ 12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" h="5">
                    <a:moveTo>
                      <a:pt x="20" y="5"/>
                    </a:moveTo>
                    <a:cubicBezTo>
                      <a:pt x="15" y="0"/>
                      <a:pt x="7" y="1"/>
                      <a:pt x="0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79" name="Freeform 1050">
                <a:extLst>
                  <a:ext uri="{FF2B5EF4-FFF2-40B4-BE49-F238E27FC236}">
                    <a16:creationId xmlns:a16="http://schemas.microsoft.com/office/drawing/2014/main" id="{DD2EE9EF-5F9B-4CB4-87C3-9274A5433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418"/>
                <a:ext cx="40" cy="64"/>
              </a:xfrm>
              <a:custGeom>
                <a:avLst/>
                <a:gdLst>
                  <a:gd name="T0" fmla="*/ 221 w 17"/>
                  <a:gd name="T1" fmla="*/ 0 h 26"/>
                  <a:gd name="T2" fmla="*/ 0 w 17"/>
                  <a:gd name="T3" fmla="*/ 389 h 2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cubicBezTo>
                      <a:pt x="16" y="11"/>
                      <a:pt x="9" y="20"/>
                      <a:pt x="0" y="2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0" name="Freeform 1051">
                <a:extLst>
                  <a:ext uri="{FF2B5EF4-FFF2-40B4-BE49-F238E27FC236}">
                    <a16:creationId xmlns:a16="http://schemas.microsoft.com/office/drawing/2014/main" id="{81360BF1-9474-4A77-9D8A-27678B478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45"/>
                <a:ext cx="83" cy="27"/>
              </a:xfrm>
              <a:custGeom>
                <a:avLst/>
                <a:gdLst>
                  <a:gd name="T0" fmla="*/ 440 w 36"/>
                  <a:gd name="T1" fmla="*/ 162 h 11"/>
                  <a:gd name="T2" fmla="*/ 0 w 36"/>
                  <a:gd name="T3" fmla="*/ 91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" h="11">
                    <a:moveTo>
                      <a:pt x="36" y="11"/>
                    </a:moveTo>
                    <a:cubicBezTo>
                      <a:pt x="24" y="0"/>
                      <a:pt x="14" y="4"/>
                      <a:pt x="0" y="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1" name="Freeform 1052">
                <a:extLst>
                  <a:ext uri="{FF2B5EF4-FFF2-40B4-BE49-F238E27FC236}">
                    <a16:creationId xmlns:a16="http://schemas.microsoft.com/office/drawing/2014/main" id="{6B30B39D-BBDC-4F28-9F8E-1767389DA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1716"/>
                <a:ext cx="21" cy="42"/>
              </a:xfrm>
              <a:custGeom>
                <a:avLst/>
                <a:gdLst>
                  <a:gd name="T0" fmla="*/ 114 w 9"/>
                  <a:gd name="T1" fmla="*/ 0 h 17"/>
                  <a:gd name="T2" fmla="*/ 0 w 9"/>
                  <a:gd name="T3" fmla="*/ 183 h 17"/>
                  <a:gd name="T4" fmla="*/ 0 w 9"/>
                  <a:gd name="T5" fmla="*/ 257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7">
                    <a:moveTo>
                      <a:pt x="9" y="0"/>
                    </a:moveTo>
                    <a:cubicBezTo>
                      <a:pt x="3" y="3"/>
                      <a:pt x="1" y="7"/>
                      <a:pt x="0" y="12"/>
                    </a:cubicBezTo>
                    <a:cubicBezTo>
                      <a:pt x="0" y="14"/>
                      <a:pt x="0" y="16"/>
                      <a:pt x="0" y="17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2" name="Freeform 1053">
                <a:extLst>
                  <a:ext uri="{FF2B5EF4-FFF2-40B4-BE49-F238E27FC236}">
                    <a16:creationId xmlns:a16="http://schemas.microsoft.com/office/drawing/2014/main" id="{6161B234-1006-4F34-B157-B299D6799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862"/>
                <a:ext cx="27" cy="24"/>
              </a:xfrm>
              <a:custGeom>
                <a:avLst/>
                <a:gdLst>
                  <a:gd name="T0" fmla="*/ 0 w 12"/>
                  <a:gd name="T1" fmla="*/ 139 h 10"/>
                  <a:gd name="T2" fmla="*/ 137 w 12"/>
                  <a:gd name="T3" fmla="*/ 0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cubicBezTo>
                      <a:pt x="6" y="9"/>
                      <a:pt x="10" y="5"/>
                      <a:pt x="12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3" name="Freeform 1054">
                <a:extLst>
                  <a:ext uri="{FF2B5EF4-FFF2-40B4-BE49-F238E27FC236}">
                    <a16:creationId xmlns:a16="http://schemas.microsoft.com/office/drawing/2014/main" id="{4C887622-47E6-4ABE-AC7B-E146D60E6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557"/>
                <a:ext cx="111" cy="12"/>
              </a:xfrm>
              <a:custGeom>
                <a:avLst/>
                <a:gdLst>
                  <a:gd name="T0" fmla="*/ 0 w 48"/>
                  <a:gd name="T1" fmla="*/ 12 h 5"/>
                  <a:gd name="T2" fmla="*/ 199 w 48"/>
                  <a:gd name="T3" fmla="*/ 70 h 5"/>
                  <a:gd name="T4" fmla="*/ 444 w 48"/>
                  <a:gd name="T5" fmla="*/ 12 h 5"/>
                  <a:gd name="T6" fmla="*/ 594 w 48"/>
                  <a:gd name="T7" fmla="*/ 12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8" h="5">
                    <a:moveTo>
                      <a:pt x="0" y="1"/>
                    </a:moveTo>
                    <a:cubicBezTo>
                      <a:pt x="3" y="5"/>
                      <a:pt x="12" y="5"/>
                      <a:pt x="16" y="5"/>
                    </a:cubicBezTo>
                    <a:cubicBezTo>
                      <a:pt x="23" y="5"/>
                      <a:pt x="29" y="2"/>
                      <a:pt x="36" y="1"/>
                    </a:cubicBezTo>
                    <a:cubicBezTo>
                      <a:pt x="40" y="0"/>
                      <a:pt x="44" y="1"/>
                      <a:pt x="48" y="1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4" name="Freeform 1055">
                <a:extLst>
                  <a:ext uri="{FF2B5EF4-FFF2-40B4-BE49-F238E27FC236}">
                    <a16:creationId xmlns:a16="http://schemas.microsoft.com/office/drawing/2014/main" id="{F6BFBBE7-136F-4F6A-A407-A0B75F344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247"/>
                <a:ext cx="195" cy="280"/>
              </a:xfrm>
              <a:custGeom>
                <a:avLst/>
                <a:gdLst>
                  <a:gd name="T0" fmla="*/ 1052 w 84"/>
                  <a:gd name="T1" fmla="*/ 1720 h 113"/>
                  <a:gd name="T2" fmla="*/ 0 w 84"/>
                  <a:gd name="T3" fmla="*/ 0 h 1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4" h="113">
                    <a:moveTo>
                      <a:pt x="84" y="113"/>
                    </a:moveTo>
                    <a:cubicBezTo>
                      <a:pt x="35" y="109"/>
                      <a:pt x="22" y="3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5" name="Freeform 1056">
                <a:extLst>
                  <a:ext uri="{FF2B5EF4-FFF2-40B4-BE49-F238E27FC236}">
                    <a16:creationId xmlns:a16="http://schemas.microsoft.com/office/drawing/2014/main" id="{2891C68C-DB46-4B8E-A372-8A1DF0108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2495"/>
                <a:ext cx="350" cy="163"/>
              </a:xfrm>
              <a:custGeom>
                <a:avLst/>
                <a:gdLst>
                  <a:gd name="T0" fmla="*/ 1880 w 151"/>
                  <a:gd name="T1" fmla="*/ 74 h 66"/>
                  <a:gd name="T2" fmla="*/ 0 w 151"/>
                  <a:gd name="T3" fmla="*/ 995 h 6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51" h="66">
                    <a:moveTo>
                      <a:pt x="151" y="5"/>
                    </a:moveTo>
                    <a:cubicBezTo>
                      <a:pt x="121" y="0"/>
                      <a:pt x="41" y="9"/>
                      <a:pt x="0" y="66"/>
                    </a:cubicBezTo>
                  </a:path>
                </a:pathLst>
              </a:custGeom>
              <a:noFill/>
              <a:ln w="7938" cap="rnd">
                <a:solidFill>
                  <a:srgbClr val="58585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6" name="Freeform 1057">
                <a:extLst>
                  <a:ext uri="{FF2B5EF4-FFF2-40B4-BE49-F238E27FC236}">
                    <a16:creationId xmlns:a16="http://schemas.microsoft.com/office/drawing/2014/main" id="{CB334EE9-D253-4D3A-9782-FEBD5126B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7" y="1520"/>
                <a:ext cx="61" cy="47"/>
              </a:xfrm>
              <a:custGeom>
                <a:avLst/>
                <a:gdLst>
                  <a:gd name="T0" fmla="*/ 258 w 26"/>
                  <a:gd name="T1" fmla="*/ 257 h 19"/>
                  <a:gd name="T2" fmla="*/ 307 w 26"/>
                  <a:gd name="T3" fmla="*/ 42 h 19"/>
                  <a:gd name="T4" fmla="*/ 155 w 26"/>
                  <a:gd name="T5" fmla="*/ 287 h 19"/>
                  <a:gd name="T6" fmla="*/ 155 w 26"/>
                  <a:gd name="T7" fmla="*/ 0 h 19"/>
                  <a:gd name="T8" fmla="*/ 0 w 26"/>
                  <a:gd name="T9" fmla="*/ 257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9">
                    <a:moveTo>
                      <a:pt x="20" y="17"/>
                    </a:moveTo>
                    <a:cubicBezTo>
                      <a:pt x="24" y="13"/>
                      <a:pt x="26" y="8"/>
                      <a:pt x="24" y="3"/>
                    </a:cubicBezTo>
                    <a:cubicBezTo>
                      <a:pt x="18" y="5"/>
                      <a:pt x="13" y="13"/>
                      <a:pt x="12" y="19"/>
                    </a:cubicBezTo>
                    <a:cubicBezTo>
                      <a:pt x="16" y="15"/>
                      <a:pt x="15" y="4"/>
                      <a:pt x="12" y="0"/>
                    </a:cubicBezTo>
                    <a:cubicBezTo>
                      <a:pt x="7" y="4"/>
                      <a:pt x="4" y="11"/>
                      <a:pt x="0" y="1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7" name="Freeform 1058">
                <a:extLst>
                  <a:ext uri="{FF2B5EF4-FFF2-40B4-BE49-F238E27FC236}">
                    <a16:creationId xmlns:a16="http://schemas.microsoft.com/office/drawing/2014/main" id="{7C1A766D-3D39-4BE6-AC04-4FD00649B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1572"/>
                <a:ext cx="28" cy="37"/>
              </a:xfrm>
              <a:custGeom>
                <a:avLst/>
                <a:gdLst>
                  <a:gd name="T0" fmla="*/ 142 w 12"/>
                  <a:gd name="T1" fmla="*/ 224 h 15"/>
                  <a:gd name="T2" fmla="*/ 142 w 12"/>
                  <a:gd name="T3" fmla="*/ 104 h 15"/>
                  <a:gd name="T4" fmla="*/ 28 w 12"/>
                  <a:gd name="T5" fmla="*/ 183 h 15"/>
                  <a:gd name="T6" fmla="*/ 65 w 12"/>
                  <a:gd name="T7" fmla="*/ 12 h 15"/>
                  <a:gd name="T8" fmla="*/ 0 w 12"/>
                  <a:gd name="T9" fmla="*/ 4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" h="15">
                    <a:moveTo>
                      <a:pt x="11" y="15"/>
                    </a:moveTo>
                    <a:cubicBezTo>
                      <a:pt x="12" y="12"/>
                      <a:pt x="12" y="9"/>
                      <a:pt x="11" y="7"/>
                    </a:cubicBezTo>
                    <a:cubicBezTo>
                      <a:pt x="7" y="7"/>
                      <a:pt x="4" y="9"/>
                      <a:pt x="2" y="12"/>
                    </a:cubicBezTo>
                    <a:cubicBezTo>
                      <a:pt x="5" y="9"/>
                      <a:pt x="7" y="5"/>
                      <a:pt x="5" y="1"/>
                    </a:cubicBezTo>
                    <a:cubicBezTo>
                      <a:pt x="3" y="0"/>
                      <a:pt x="2" y="2"/>
                      <a:pt x="0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8" name="Freeform 1059">
                <a:extLst>
                  <a:ext uri="{FF2B5EF4-FFF2-40B4-BE49-F238E27FC236}">
                    <a16:creationId xmlns:a16="http://schemas.microsoft.com/office/drawing/2014/main" id="{34DD4620-F698-480D-9F45-834CC5F68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1617"/>
                <a:ext cx="26" cy="25"/>
              </a:xfrm>
              <a:custGeom>
                <a:avLst/>
                <a:gdLst>
                  <a:gd name="T0" fmla="*/ 0 w 11"/>
                  <a:gd name="T1" fmla="*/ 95 h 10"/>
                  <a:gd name="T2" fmla="*/ 144 w 11"/>
                  <a:gd name="T3" fmla="*/ 145 h 10"/>
                  <a:gd name="T4" fmla="*/ 0 w 11"/>
                  <a:gd name="T5" fmla="*/ 20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6"/>
                    </a:moveTo>
                    <a:cubicBezTo>
                      <a:pt x="4" y="8"/>
                      <a:pt x="7" y="10"/>
                      <a:pt x="11" y="9"/>
                    </a:cubicBezTo>
                    <a:cubicBezTo>
                      <a:pt x="11" y="4"/>
                      <a:pt x="5" y="0"/>
                      <a:pt x="0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89" name="Freeform 1060">
                <a:extLst>
                  <a:ext uri="{FF2B5EF4-FFF2-40B4-BE49-F238E27FC236}">
                    <a16:creationId xmlns:a16="http://schemas.microsoft.com/office/drawing/2014/main" id="{757A3943-EB1E-4B11-B995-B9A7973C5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637"/>
                <a:ext cx="49" cy="32"/>
              </a:xfrm>
              <a:custGeom>
                <a:avLst/>
                <a:gdLst>
                  <a:gd name="T0" fmla="*/ 37 w 21"/>
                  <a:gd name="T1" fmla="*/ 42 h 13"/>
                  <a:gd name="T2" fmla="*/ 266 w 21"/>
                  <a:gd name="T3" fmla="*/ 42 h 13"/>
                  <a:gd name="T4" fmla="*/ 0 w 21"/>
                  <a:gd name="T5" fmla="*/ 194 h 1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3" y="3"/>
                    </a:moveTo>
                    <a:cubicBezTo>
                      <a:pt x="8" y="3"/>
                      <a:pt x="16" y="0"/>
                      <a:pt x="21" y="3"/>
                    </a:cubicBezTo>
                    <a:cubicBezTo>
                      <a:pt x="20" y="10"/>
                      <a:pt x="7" y="13"/>
                      <a:pt x="0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0" name="Freeform 1061">
                <a:extLst>
                  <a:ext uri="{FF2B5EF4-FFF2-40B4-BE49-F238E27FC236}">
                    <a16:creationId xmlns:a16="http://schemas.microsoft.com/office/drawing/2014/main" id="{1A639758-BC5F-4216-94F4-8E80E1790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1590"/>
                <a:ext cx="9" cy="32"/>
              </a:xfrm>
              <a:custGeom>
                <a:avLst/>
                <a:gdLst>
                  <a:gd name="T0" fmla="*/ 36 w 4"/>
                  <a:gd name="T1" fmla="*/ 0 h 13"/>
                  <a:gd name="T2" fmla="*/ 36 w 4"/>
                  <a:gd name="T3" fmla="*/ 194 h 1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13">
                    <a:moveTo>
                      <a:pt x="3" y="0"/>
                    </a:moveTo>
                    <a:cubicBezTo>
                      <a:pt x="4" y="4"/>
                      <a:pt x="0" y="9"/>
                      <a:pt x="3" y="1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1" name="Freeform 1062">
                <a:extLst>
                  <a:ext uri="{FF2B5EF4-FFF2-40B4-BE49-F238E27FC236}">
                    <a16:creationId xmlns:a16="http://schemas.microsoft.com/office/drawing/2014/main" id="{9955DB46-8429-4E10-9D19-D817857A2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654"/>
                <a:ext cx="30" cy="7"/>
              </a:xfrm>
              <a:custGeom>
                <a:avLst/>
                <a:gdLst>
                  <a:gd name="T0" fmla="*/ 0 w 13"/>
                  <a:gd name="T1" fmla="*/ 12 h 3"/>
                  <a:gd name="T2" fmla="*/ 159 w 13"/>
                  <a:gd name="T3" fmla="*/ 37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3" h="3">
                    <a:moveTo>
                      <a:pt x="0" y="1"/>
                    </a:moveTo>
                    <a:cubicBezTo>
                      <a:pt x="4" y="2"/>
                      <a:pt x="9" y="0"/>
                      <a:pt x="13" y="3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2" name="Freeform 1063">
                <a:extLst>
                  <a:ext uri="{FF2B5EF4-FFF2-40B4-BE49-F238E27FC236}">
                    <a16:creationId xmlns:a16="http://schemas.microsoft.com/office/drawing/2014/main" id="{7788CB14-4513-4D12-80EA-D735081E7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53"/>
                <a:ext cx="28" cy="27"/>
              </a:xfrm>
              <a:custGeom>
                <a:avLst/>
                <a:gdLst>
                  <a:gd name="T0" fmla="*/ 28 w 12"/>
                  <a:gd name="T1" fmla="*/ 162 h 11"/>
                  <a:gd name="T2" fmla="*/ 152 w 12"/>
                  <a:gd name="T3" fmla="*/ 0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11">
                    <a:moveTo>
                      <a:pt x="2" y="11"/>
                    </a:moveTo>
                    <a:cubicBezTo>
                      <a:pt x="0" y="7"/>
                      <a:pt x="8" y="2"/>
                      <a:pt x="12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3" name="Freeform 1064">
                <a:extLst>
                  <a:ext uri="{FF2B5EF4-FFF2-40B4-BE49-F238E27FC236}">
                    <a16:creationId xmlns:a16="http://schemas.microsoft.com/office/drawing/2014/main" id="{DF97C904-8443-41F8-B515-CA402E962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1760"/>
                <a:ext cx="27" cy="20"/>
              </a:xfrm>
              <a:custGeom>
                <a:avLst/>
                <a:gdLst>
                  <a:gd name="T0" fmla="*/ 0 w 12"/>
                  <a:gd name="T1" fmla="*/ 0 h 8"/>
                  <a:gd name="T2" fmla="*/ 137 w 12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3" y="4"/>
                      <a:pt x="7" y="7"/>
                      <a:pt x="12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4" name="Freeform 1065">
                <a:extLst>
                  <a:ext uri="{FF2B5EF4-FFF2-40B4-BE49-F238E27FC236}">
                    <a16:creationId xmlns:a16="http://schemas.microsoft.com/office/drawing/2014/main" id="{439C9096-63AC-4771-A9AE-1108BEF15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1525"/>
                <a:ext cx="11" cy="20"/>
              </a:xfrm>
              <a:custGeom>
                <a:avLst/>
                <a:gdLst>
                  <a:gd name="T0" fmla="*/ 0 w 5"/>
                  <a:gd name="T1" fmla="*/ 0 h 8"/>
                  <a:gd name="T2" fmla="*/ 53 w 5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8">
                    <a:moveTo>
                      <a:pt x="0" y="0"/>
                    </a:moveTo>
                    <a:cubicBezTo>
                      <a:pt x="3" y="2"/>
                      <a:pt x="4" y="5"/>
                      <a:pt x="5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5" name="Freeform 1066">
                <a:extLst>
                  <a:ext uri="{FF2B5EF4-FFF2-40B4-BE49-F238E27FC236}">
                    <a16:creationId xmlns:a16="http://schemas.microsoft.com/office/drawing/2014/main" id="{A9EFFA27-2AF0-4E2E-BB1C-10BF2D89D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1565"/>
                <a:ext cx="20" cy="27"/>
              </a:xfrm>
              <a:custGeom>
                <a:avLst/>
                <a:gdLst>
                  <a:gd name="T0" fmla="*/ 64 w 9"/>
                  <a:gd name="T1" fmla="*/ 162 h 11"/>
                  <a:gd name="T2" fmla="*/ 98 w 9"/>
                  <a:gd name="T3" fmla="*/ 0 h 11"/>
                  <a:gd name="T4" fmla="*/ 9 w 9"/>
                  <a:gd name="T5" fmla="*/ 91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6" y="11"/>
                    </a:moveTo>
                    <a:cubicBezTo>
                      <a:pt x="8" y="8"/>
                      <a:pt x="9" y="4"/>
                      <a:pt x="9" y="0"/>
                    </a:cubicBezTo>
                    <a:cubicBezTo>
                      <a:pt x="4" y="0"/>
                      <a:pt x="0" y="2"/>
                      <a:pt x="1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6" name="Freeform 1067">
                <a:extLst>
                  <a:ext uri="{FF2B5EF4-FFF2-40B4-BE49-F238E27FC236}">
                    <a16:creationId xmlns:a16="http://schemas.microsoft.com/office/drawing/2014/main" id="{A56BFDA7-03A5-4150-9A60-69F4FE16C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1711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4"/>
                      <a:pt x="3" y="7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7" name="Freeform 1068">
                <a:extLst>
                  <a:ext uri="{FF2B5EF4-FFF2-40B4-BE49-F238E27FC236}">
                    <a16:creationId xmlns:a16="http://schemas.microsoft.com/office/drawing/2014/main" id="{56163F4B-83BB-4D32-BF40-ACE1845F7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1602"/>
                <a:ext cx="1" cy="1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8" name="Freeform 1069">
                <a:extLst>
                  <a:ext uri="{FF2B5EF4-FFF2-40B4-BE49-F238E27FC236}">
                    <a16:creationId xmlns:a16="http://schemas.microsoft.com/office/drawing/2014/main" id="{FFFE86F8-DF27-4518-B9FD-DB926CA21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1627"/>
                <a:ext cx="3" cy="17"/>
              </a:xfrm>
              <a:custGeom>
                <a:avLst/>
                <a:gdLst>
                  <a:gd name="T0" fmla="*/ 27 w 1"/>
                  <a:gd name="T1" fmla="*/ 100 h 7"/>
                  <a:gd name="T2" fmla="*/ 27 w 1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cubicBezTo>
                      <a:pt x="0" y="4"/>
                      <a:pt x="0" y="1"/>
                      <a:pt x="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9" name="Freeform 1070">
                <a:extLst>
                  <a:ext uri="{FF2B5EF4-FFF2-40B4-BE49-F238E27FC236}">
                    <a16:creationId xmlns:a16="http://schemas.microsoft.com/office/drawing/2014/main" id="{21BAED88-AD0D-424E-9103-C3BE275F6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1716"/>
                <a:ext cx="60" cy="42"/>
              </a:xfrm>
              <a:custGeom>
                <a:avLst/>
                <a:gdLst>
                  <a:gd name="T0" fmla="*/ 0 w 26"/>
                  <a:gd name="T1" fmla="*/ 257 h 17"/>
                  <a:gd name="T2" fmla="*/ 74 w 26"/>
                  <a:gd name="T3" fmla="*/ 30 h 17"/>
                  <a:gd name="T4" fmla="*/ 159 w 26"/>
                  <a:gd name="T5" fmla="*/ 225 h 17"/>
                  <a:gd name="T6" fmla="*/ 282 w 26"/>
                  <a:gd name="T7" fmla="*/ 12 h 17"/>
                  <a:gd name="T8" fmla="*/ 318 w 26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cubicBezTo>
                      <a:pt x="3" y="12"/>
                      <a:pt x="2" y="5"/>
                      <a:pt x="6" y="2"/>
                    </a:cubicBezTo>
                    <a:cubicBezTo>
                      <a:pt x="10" y="6"/>
                      <a:pt x="9" y="11"/>
                      <a:pt x="13" y="15"/>
                    </a:cubicBezTo>
                    <a:cubicBezTo>
                      <a:pt x="20" y="15"/>
                      <a:pt x="21" y="6"/>
                      <a:pt x="23" y="1"/>
                    </a:cubicBezTo>
                    <a:cubicBezTo>
                      <a:pt x="24" y="0"/>
                      <a:pt x="25" y="0"/>
                      <a:pt x="2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0" name="Freeform 1071">
                <a:extLst>
                  <a:ext uri="{FF2B5EF4-FFF2-40B4-BE49-F238E27FC236}">
                    <a16:creationId xmlns:a16="http://schemas.microsoft.com/office/drawing/2014/main" id="{FEE1568B-4314-4C41-B8CF-1AF1C5FFF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9" y="1787"/>
                <a:ext cx="16" cy="3"/>
              </a:xfrm>
              <a:custGeom>
                <a:avLst/>
                <a:gdLst>
                  <a:gd name="T0" fmla="*/ 0 w 7"/>
                  <a:gd name="T1" fmla="*/ 0 h 1"/>
                  <a:gd name="T2" fmla="*/ 85 w 7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cubicBezTo>
                      <a:pt x="2" y="1"/>
                      <a:pt x="4" y="1"/>
                      <a:pt x="7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1" name="Freeform 1072">
                <a:extLst>
                  <a:ext uri="{FF2B5EF4-FFF2-40B4-BE49-F238E27FC236}">
                    <a16:creationId xmlns:a16="http://schemas.microsoft.com/office/drawing/2014/main" id="{2EA609E0-A84A-4CC1-9310-13C8F0988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2" y="1780"/>
                <a:ext cx="21" cy="10"/>
              </a:xfrm>
              <a:custGeom>
                <a:avLst/>
                <a:gdLst>
                  <a:gd name="T0" fmla="*/ 114 w 9"/>
                  <a:gd name="T1" fmla="*/ 0 h 4"/>
                  <a:gd name="T2" fmla="*/ 0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1"/>
                      <a:pt x="3" y="2"/>
                      <a:pt x="0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2" name="Freeform 1073">
                <a:extLst>
                  <a:ext uri="{FF2B5EF4-FFF2-40B4-BE49-F238E27FC236}">
                    <a16:creationId xmlns:a16="http://schemas.microsoft.com/office/drawing/2014/main" id="{0633B3CE-F500-4DC9-9B0E-674957209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849"/>
                <a:ext cx="11" cy="15"/>
              </a:xfrm>
              <a:custGeom>
                <a:avLst/>
                <a:gdLst>
                  <a:gd name="T0" fmla="*/ 53 w 5"/>
                  <a:gd name="T1" fmla="*/ 95 h 6"/>
                  <a:gd name="T2" fmla="*/ 0 w 5"/>
                  <a:gd name="T3" fmla="*/ 0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3" y="4"/>
                      <a:pt x="2" y="2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3" name="Freeform 1074">
                <a:extLst>
                  <a:ext uri="{FF2B5EF4-FFF2-40B4-BE49-F238E27FC236}">
                    <a16:creationId xmlns:a16="http://schemas.microsoft.com/office/drawing/2014/main" id="{E2ED71FC-D249-4C54-BDF4-8DD660943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901"/>
                <a:ext cx="25" cy="13"/>
              </a:xfrm>
              <a:custGeom>
                <a:avLst/>
                <a:gdLst>
                  <a:gd name="T0" fmla="*/ 0 w 11"/>
                  <a:gd name="T1" fmla="*/ 88 h 5"/>
                  <a:gd name="T2" fmla="*/ 130 w 11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5">
                    <a:moveTo>
                      <a:pt x="0" y="5"/>
                    </a:moveTo>
                    <a:cubicBezTo>
                      <a:pt x="3" y="3"/>
                      <a:pt x="7" y="1"/>
                      <a:pt x="11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4" name="Freeform 1075">
                <a:extLst>
                  <a:ext uri="{FF2B5EF4-FFF2-40B4-BE49-F238E27FC236}">
                    <a16:creationId xmlns:a16="http://schemas.microsoft.com/office/drawing/2014/main" id="{92D600C6-05E2-408C-891C-26EC25107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" y="2109"/>
                <a:ext cx="35" cy="49"/>
              </a:xfrm>
              <a:custGeom>
                <a:avLst/>
                <a:gdLst>
                  <a:gd name="T0" fmla="*/ 28 w 15"/>
                  <a:gd name="T1" fmla="*/ 294 h 20"/>
                  <a:gd name="T2" fmla="*/ 142 w 15"/>
                  <a:gd name="T3" fmla="*/ 235 h 20"/>
                  <a:gd name="T4" fmla="*/ 0 w 15"/>
                  <a:gd name="T5" fmla="*/ 132 h 20"/>
                  <a:gd name="T6" fmla="*/ 28 w 15"/>
                  <a:gd name="T7" fmla="*/ 0 h 20"/>
                  <a:gd name="T8" fmla="*/ 163 w 15"/>
                  <a:gd name="T9" fmla="*/ 61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0">
                    <a:moveTo>
                      <a:pt x="2" y="20"/>
                    </a:moveTo>
                    <a:cubicBezTo>
                      <a:pt x="3" y="15"/>
                      <a:pt x="10" y="19"/>
                      <a:pt x="11" y="16"/>
                    </a:cubicBezTo>
                    <a:cubicBezTo>
                      <a:pt x="15" y="10"/>
                      <a:pt x="3" y="10"/>
                      <a:pt x="0" y="9"/>
                    </a:cubicBezTo>
                    <a:cubicBezTo>
                      <a:pt x="1" y="6"/>
                      <a:pt x="1" y="3"/>
                      <a:pt x="2" y="0"/>
                    </a:cubicBezTo>
                    <a:cubicBezTo>
                      <a:pt x="6" y="2"/>
                      <a:pt x="9" y="5"/>
                      <a:pt x="13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5" name="Freeform 1076">
                <a:extLst>
                  <a:ext uri="{FF2B5EF4-FFF2-40B4-BE49-F238E27FC236}">
                    <a16:creationId xmlns:a16="http://schemas.microsoft.com/office/drawing/2014/main" id="{48EA3471-7761-429C-A381-725635BE9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114"/>
                <a:ext cx="28" cy="49"/>
              </a:xfrm>
              <a:custGeom>
                <a:avLst/>
                <a:gdLst>
                  <a:gd name="T0" fmla="*/ 152 w 12"/>
                  <a:gd name="T1" fmla="*/ 91 h 20"/>
                  <a:gd name="T2" fmla="*/ 103 w 12"/>
                  <a:gd name="T3" fmla="*/ 265 h 20"/>
                  <a:gd name="T4" fmla="*/ 49 w 12"/>
                  <a:gd name="T5" fmla="*/ 0 h 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20">
                    <a:moveTo>
                      <a:pt x="12" y="6"/>
                    </a:moveTo>
                    <a:cubicBezTo>
                      <a:pt x="11" y="9"/>
                      <a:pt x="12" y="17"/>
                      <a:pt x="8" y="18"/>
                    </a:cubicBezTo>
                    <a:cubicBezTo>
                      <a:pt x="0" y="20"/>
                      <a:pt x="3" y="3"/>
                      <a:pt x="4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6" name="Freeform 1077">
                <a:extLst>
                  <a:ext uri="{FF2B5EF4-FFF2-40B4-BE49-F238E27FC236}">
                    <a16:creationId xmlns:a16="http://schemas.microsoft.com/office/drawing/2014/main" id="{81FBC186-087A-4442-A0A4-07DC125AF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0" cy="28"/>
              </a:xfrm>
              <a:custGeom>
                <a:avLst/>
                <a:gdLst>
                  <a:gd name="T0" fmla="*/ 12 w 13"/>
                  <a:gd name="T1" fmla="*/ 181 h 11"/>
                  <a:gd name="T2" fmla="*/ 111 w 13"/>
                  <a:gd name="T3" fmla="*/ 0 h 11"/>
                  <a:gd name="T4" fmla="*/ 0 w 13"/>
                  <a:gd name="T5" fmla="*/ 97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1" y="11"/>
                    </a:moveTo>
                    <a:cubicBezTo>
                      <a:pt x="6" y="11"/>
                      <a:pt x="13" y="6"/>
                      <a:pt x="9" y="0"/>
                    </a:cubicBezTo>
                    <a:cubicBezTo>
                      <a:pt x="5" y="1"/>
                      <a:pt x="3" y="3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7" name="Freeform 1078">
                <a:extLst>
                  <a:ext uri="{FF2B5EF4-FFF2-40B4-BE49-F238E27FC236}">
                    <a16:creationId xmlns:a16="http://schemas.microsoft.com/office/drawing/2014/main" id="{54D883DC-9672-43AC-87C8-05ED1751D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042"/>
                <a:ext cx="18" cy="10"/>
              </a:xfrm>
              <a:custGeom>
                <a:avLst/>
                <a:gdLst>
                  <a:gd name="T0" fmla="*/ 0 w 8"/>
                  <a:gd name="T1" fmla="*/ 20 h 4"/>
                  <a:gd name="T2" fmla="*/ 92 w 8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">
                    <a:moveTo>
                      <a:pt x="0" y="1"/>
                    </a:moveTo>
                    <a:cubicBezTo>
                      <a:pt x="3" y="0"/>
                      <a:pt x="6" y="2"/>
                      <a:pt x="8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8" name="Freeform 1079">
                <a:extLst>
                  <a:ext uri="{FF2B5EF4-FFF2-40B4-BE49-F238E27FC236}">
                    <a16:creationId xmlns:a16="http://schemas.microsoft.com/office/drawing/2014/main" id="{699F3B64-7BFA-4E25-A4C1-2E40B57F3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8" y="1961"/>
                <a:ext cx="40" cy="22"/>
              </a:xfrm>
              <a:custGeom>
                <a:avLst/>
                <a:gdLst>
                  <a:gd name="T0" fmla="*/ 0 w 17"/>
                  <a:gd name="T1" fmla="*/ 132 h 9"/>
                  <a:gd name="T2" fmla="*/ 221 w 17"/>
                  <a:gd name="T3" fmla="*/ 0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7" h="9">
                    <a:moveTo>
                      <a:pt x="0" y="9"/>
                    </a:moveTo>
                    <a:cubicBezTo>
                      <a:pt x="6" y="8"/>
                      <a:pt x="11" y="3"/>
                      <a:pt x="17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09" name="Freeform 1080">
                <a:extLst>
                  <a:ext uri="{FF2B5EF4-FFF2-40B4-BE49-F238E27FC236}">
                    <a16:creationId xmlns:a16="http://schemas.microsoft.com/office/drawing/2014/main" id="{0DF44631-BEF8-4755-A0EF-DDBE7563A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250"/>
                <a:ext cx="37" cy="37"/>
              </a:xfrm>
              <a:custGeom>
                <a:avLst/>
                <a:gdLst>
                  <a:gd name="T0" fmla="*/ 74 w 16"/>
                  <a:gd name="T1" fmla="*/ 224 h 15"/>
                  <a:gd name="T2" fmla="*/ 0 w 16"/>
                  <a:gd name="T3" fmla="*/ 183 h 1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5">
                    <a:moveTo>
                      <a:pt x="6" y="15"/>
                    </a:moveTo>
                    <a:cubicBezTo>
                      <a:pt x="16" y="14"/>
                      <a:pt x="12" y="0"/>
                      <a:pt x="0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0" name="Freeform 1081">
                <a:extLst>
                  <a:ext uri="{FF2B5EF4-FFF2-40B4-BE49-F238E27FC236}">
                    <a16:creationId xmlns:a16="http://schemas.microsoft.com/office/drawing/2014/main" id="{0567C2AB-FB4B-470B-A7D8-4E17037AC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2186"/>
                <a:ext cx="47" cy="34"/>
              </a:xfrm>
              <a:custGeom>
                <a:avLst/>
                <a:gdLst>
                  <a:gd name="T0" fmla="*/ 233 w 20"/>
                  <a:gd name="T1" fmla="*/ 141 h 14"/>
                  <a:gd name="T2" fmla="*/ 233 w 20"/>
                  <a:gd name="T3" fmla="*/ 170 h 14"/>
                  <a:gd name="T4" fmla="*/ 209 w 20"/>
                  <a:gd name="T5" fmla="*/ 0 h 14"/>
                  <a:gd name="T6" fmla="*/ 115 w 20"/>
                  <a:gd name="T7" fmla="*/ 189 h 14"/>
                  <a:gd name="T8" fmla="*/ 38 w 20"/>
                  <a:gd name="T9" fmla="*/ 29 h 14"/>
                  <a:gd name="T10" fmla="*/ 0 w 20"/>
                  <a:gd name="T11" fmla="*/ 202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8" y="10"/>
                    </a:moveTo>
                    <a:cubicBezTo>
                      <a:pt x="17" y="11"/>
                      <a:pt x="17" y="11"/>
                      <a:pt x="18" y="12"/>
                    </a:cubicBezTo>
                    <a:cubicBezTo>
                      <a:pt x="20" y="8"/>
                      <a:pt x="19" y="3"/>
                      <a:pt x="16" y="0"/>
                    </a:cubicBezTo>
                    <a:cubicBezTo>
                      <a:pt x="11" y="2"/>
                      <a:pt x="8" y="8"/>
                      <a:pt x="9" y="13"/>
                    </a:cubicBezTo>
                    <a:cubicBezTo>
                      <a:pt x="9" y="9"/>
                      <a:pt x="7" y="5"/>
                      <a:pt x="3" y="2"/>
                    </a:cubicBezTo>
                    <a:cubicBezTo>
                      <a:pt x="0" y="5"/>
                      <a:pt x="0" y="9"/>
                      <a:pt x="0" y="1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1" name="Freeform 1082">
                <a:extLst>
                  <a:ext uri="{FF2B5EF4-FFF2-40B4-BE49-F238E27FC236}">
                    <a16:creationId xmlns:a16="http://schemas.microsoft.com/office/drawing/2014/main" id="{6DC1CC56-08E4-464A-A5BC-32A5757BD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2139"/>
                <a:ext cx="14" cy="2"/>
              </a:xfrm>
              <a:custGeom>
                <a:avLst/>
                <a:gdLst>
                  <a:gd name="T0" fmla="*/ 0 w 6"/>
                  <a:gd name="T1" fmla="*/ 8 h 1"/>
                  <a:gd name="T2" fmla="*/ 77 w 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2" y="0"/>
                      <a:pt x="4" y="0"/>
                      <a:pt x="6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2" name="Freeform 1083">
                <a:extLst>
                  <a:ext uri="{FF2B5EF4-FFF2-40B4-BE49-F238E27FC236}">
                    <a16:creationId xmlns:a16="http://schemas.microsoft.com/office/drawing/2014/main" id="{07AA6B68-DEEC-46CE-B59F-3F5C52A9E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327"/>
                <a:ext cx="18" cy="44"/>
              </a:xfrm>
              <a:custGeom>
                <a:avLst/>
                <a:gdLst>
                  <a:gd name="T0" fmla="*/ 0 w 8"/>
                  <a:gd name="T1" fmla="*/ 144 h 18"/>
                  <a:gd name="T2" fmla="*/ 72 w 8"/>
                  <a:gd name="T3" fmla="*/ 0 h 18"/>
                  <a:gd name="T4" fmla="*/ 45 w 8"/>
                  <a:gd name="T5" fmla="*/ 264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cubicBezTo>
                      <a:pt x="0" y="6"/>
                      <a:pt x="2" y="2"/>
                      <a:pt x="6" y="0"/>
                    </a:cubicBezTo>
                    <a:cubicBezTo>
                      <a:pt x="8" y="5"/>
                      <a:pt x="6" y="12"/>
                      <a:pt x="4" y="1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3" name="Freeform 1084">
                <a:extLst>
                  <a:ext uri="{FF2B5EF4-FFF2-40B4-BE49-F238E27FC236}">
                    <a16:creationId xmlns:a16="http://schemas.microsoft.com/office/drawing/2014/main" id="{D005FE7D-12E9-42F5-9216-4419D9F01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292"/>
                <a:ext cx="35" cy="42"/>
              </a:xfrm>
              <a:custGeom>
                <a:avLst/>
                <a:gdLst>
                  <a:gd name="T0" fmla="*/ 49 w 15"/>
                  <a:gd name="T1" fmla="*/ 0 h 17"/>
                  <a:gd name="T2" fmla="*/ 180 w 15"/>
                  <a:gd name="T3" fmla="*/ 133 h 17"/>
                  <a:gd name="T4" fmla="*/ 0 w 15"/>
                  <a:gd name="T5" fmla="*/ 91 h 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7">
                    <a:moveTo>
                      <a:pt x="4" y="0"/>
                    </a:moveTo>
                    <a:cubicBezTo>
                      <a:pt x="7" y="2"/>
                      <a:pt x="15" y="5"/>
                      <a:pt x="14" y="9"/>
                    </a:cubicBezTo>
                    <a:cubicBezTo>
                      <a:pt x="13" y="17"/>
                      <a:pt x="2" y="9"/>
                      <a:pt x="0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4" name="Freeform 1085">
                <a:extLst>
                  <a:ext uri="{FF2B5EF4-FFF2-40B4-BE49-F238E27FC236}">
                    <a16:creationId xmlns:a16="http://schemas.microsoft.com/office/drawing/2014/main" id="{30E502F1-EB48-4C12-8CBC-16DCCCF15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8" y="2388"/>
                <a:ext cx="48" cy="52"/>
              </a:xfrm>
              <a:custGeom>
                <a:avLst/>
                <a:gdLst>
                  <a:gd name="T0" fmla="*/ 73 w 21"/>
                  <a:gd name="T1" fmla="*/ 319 h 21"/>
                  <a:gd name="T2" fmla="*/ 0 w 21"/>
                  <a:gd name="T3" fmla="*/ 245 h 2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1" h="21">
                    <a:moveTo>
                      <a:pt x="6" y="21"/>
                    </a:moveTo>
                    <a:cubicBezTo>
                      <a:pt x="21" y="9"/>
                      <a:pt x="7" y="0"/>
                      <a:pt x="0" y="1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5" name="Freeform 1086">
                <a:extLst>
                  <a:ext uri="{FF2B5EF4-FFF2-40B4-BE49-F238E27FC236}">
                    <a16:creationId xmlns:a16="http://schemas.microsoft.com/office/drawing/2014/main" id="{2165450F-ABF6-4503-9671-7431DE12A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425"/>
                <a:ext cx="21" cy="3"/>
              </a:xfrm>
              <a:custGeom>
                <a:avLst/>
                <a:gdLst>
                  <a:gd name="T0" fmla="*/ 0 w 9"/>
                  <a:gd name="T1" fmla="*/ 0 h 1"/>
                  <a:gd name="T2" fmla="*/ 114 w 9"/>
                  <a:gd name="T3" fmla="*/ 27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">
                    <a:moveTo>
                      <a:pt x="0" y="0"/>
                    </a:moveTo>
                    <a:cubicBezTo>
                      <a:pt x="3" y="1"/>
                      <a:pt x="6" y="1"/>
                      <a:pt x="9" y="1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6" name="Freeform 1087">
                <a:extLst>
                  <a:ext uri="{FF2B5EF4-FFF2-40B4-BE49-F238E27FC236}">
                    <a16:creationId xmlns:a16="http://schemas.microsoft.com/office/drawing/2014/main" id="{536EC432-CD50-4948-A784-8BF8C6ECD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" y="2467"/>
                <a:ext cx="14" cy="20"/>
              </a:xfrm>
              <a:custGeom>
                <a:avLst/>
                <a:gdLst>
                  <a:gd name="T0" fmla="*/ 0 w 6"/>
                  <a:gd name="T1" fmla="*/ 0 h 8"/>
                  <a:gd name="T2" fmla="*/ 77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1" y="3"/>
                      <a:pt x="3" y="6"/>
                      <a:pt x="6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7" name="Freeform 1088">
                <a:extLst>
                  <a:ext uri="{FF2B5EF4-FFF2-40B4-BE49-F238E27FC236}">
                    <a16:creationId xmlns:a16="http://schemas.microsoft.com/office/drawing/2014/main" id="{45E7B336-A483-4548-8369-032B63B49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2673"/>
                <a:ext cx="23" cy="34"/>
              </a:xfrm>
              <a:custGeom>
                <a:avLst/>
                <a:gdLst>
                  <a:gd name="T0" fmla="*/ 0 w 10"/>
                  <a:gd name="T1" fmla="*/ 202 h 14"/>
                  <a:gd name="T2" fmla="*/ 94 w 10"/>
                  <a:gd name="T3" fmla="*/ 0 h 14"/>
                  <a:gd name="T4" fmla="*/ 94 w 10"/>
                  <a:gd name="T5" fmla="*/ 170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0" y="14"/>
                    </a:moveTo>
                    <a:cubicBezTo>
                      <a:pt x="2" y="9"/>
                      <a:pt x="3" y="2"/>
                      <a:pt x="8" y="0"/>
                    </a:cubicBezTo>
                    <a:cubicBezTo>
                      <a:pt x="10" y="4"/>
                      <a:pt x="9" y="8"/>
                      <a:pt x="8" y="1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8" name="Freeform 1089">
                <a:extLst>
                  <a:ext uri="{FF2B5EF4-FFF2-40B4-BE49-F238E27FC236}">
                    <a16:creationId xmlns:a16="http://schemas.microsoft.com/office/drawing/2014/main" id="{DCDAFA00-BFE2-45D6-939A-FDEAA718B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633"/>
                <a:ext cx="11" cy="17"/>
              </a:xfrm>
              <a:custGeom>
                <a:avLst/>
                <a:gdLst>
                  <a:gd name="T0" fmla="*/ 53 w 5"/>
                  <a:gd name="T1" fmla="*/ 100 h 7"/>
                  <a:gd name="T2" fmla="*/ 0 w 5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cubicBezTo>
                      <a:pt x="5" y="3"/>
                      <a:pt x="4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9" name="Freeform 1090">
                <a:extLst>
                  <a:ext uri="{FF2B5EF4-FFF2-40B4-BE49-F238E27FC236}">
                    <a16:creationId xmlns:a16="http://schemas.microsoft.com/office/drawing/2014/main" id="{F11EC174-6259-4F0A-9DA6-FACD6CFA7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742"/>
                <a:ext cx="19" cy="5"/>
              </a:xfrm>
              <a:custGeom>
                <a:avLst/>
                <a:gdLst>
                  <a:gd name="T0" fmla="*/ 107 w 8"/>
                  <a:gd name="T1" fmla="*/ 33 h 2"/>
                  <a:gd name="T2" fmla="*/ 0 w 8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0" name="Freeform 1091">
                <a:extLst>
                  <a:ext uri="{FF2B5EF4-FFF2-40B4-BE49-F238E27FC236}">
                    <a16:creationId xmlns:a16="http://schemas.microsoft.com/office/drawing/2014/main" id="{56E3B5CC-AAE7-4AC6-84F8-9BACE8C3B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539"/>
                <a:ext cx="39" cy="40"/>
              </a:xfrm>
              <a:custGeom>
                <a:avLst/>
                <a:gdLst>
                  <a:gd name="T0" fmla="*/ 0 w 17"/>
                  <a:gd name="T1" fmla="*/ 208 h 16"/>
                  <a:gd name="T2" fmla="*/ 57 w 17"/>
                  <a:gd name="T3" fmla="*/ 83 h 16"/>
                  <a:gd name="T4" fmla="*/ 122 w 17"/>
                  <a:gd name="T5" fmla="*/ 250 h 16"/>
                  <a:gd name="T6" fmla="*/ 179 w 17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6">
                    <a:moveTo>
                      <a:pt x="0" y="13"/>
                    </a:moveTo>
                    <a:cubicBezTo>
                      <a:pt x="0" y="9"/>
                      <a:pt x="1" y="6"/>
                      <a:pt x="5" y="5"/>
                    </a:cubicBezTo>
                    <a:cubicBezTo>
                      <a:pt x="5" y="8"/>
                      <a:pt x="4" y="16"/>
                      <a:pt x="10" y="16"/>
                    </a:cubicBezTo>
                    <a:cubicBezTo>
                      <a:pt x="17" y="16"/>
                      <a:pt x="14" y="4"/>
                      <a:pt x="15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1" name="Freeform 1092">
                <a:extLst>
                  <a:ext uri="{FF2B5EF4-FFF2-40B4-BE49-F238E27FC236}">
                    <a16:creationId xmlns:a16="http://schemas.microsoft.com/office/drawing/2014/main" id="{A871BD82-A6C1-4F28-920C-25D486DBD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2453"/>
                <a:ext cx="23" cy="27"/>
              </a:xfrm>
              <a:custGeom>
                <a:avLst/>
                <a:gdLst>
                  <a:gd name="T0" fmla="*/ 64 w 10"/>
                  <a:gd name="T1" fmla="*/ 12 h 11"/>
                  <a:gd name="T2" fmla="*/ 0 w 10"/>
                  <a:gd name="T3" fmla="*/ 150 h 11"/>
                  <a:gd name="T4" fmla="*/ 122 w 10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2" y="3"/>
                      <a:pt x="0" y="6"/>
                      <a:pt x="0" y="10"/>
                    </a:cubicBezTo>
                    <a:cubicBezTo>
                      <a:pt x="5" y="11"/>
                      <a:pt x="10" y="5"/>
                      <a:pt x="10" y="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2" name="Freeform 1093">
                <a:extLst>
                  <a:ext uri="{FF2B5EF4-FFF2-40B4-BE49-F238E27FC236}">
                    <a16:creationId xmlns:a16="http://schemas.microsoft.com/office/drawing/2014/main" id="{2F681E49-0329-4A10-8D64-F7F9146D6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361"/>
                <a:ext cx="14" cy="20"/>
              </a:xfrm>
              <a:custGeom>
                <a:avLst/>
                <a:gdLst>
                  <a:gd name="T0" fmla="*/ 77 w 6"/>
                  <a:gd name="T1" fmla="*/ 0 h 8"/>
                  <a:gd name="T2" fmla="*/ 0 w 6"/>
                  <a:gd name="T3" fmla="*/ 125 h 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3"/>
                      <a:pt x="2" y="6"/>
                      <a:pt x="0" y="8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3" name="Freeform 1094">
                <a:extLst>
                  <a:ext uri="{FF2B5EF4-FFF2-40B4-BE49-F238E27FC236}">
                    <a16:creationId xmlns:a16="http://schemas.microsoft.com/office/drawing/2014/main" id="{1BD69CF5-4486-4400-BA64-0BC176A4B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188"/>
                <a:ext cx="25" cy="27"/>
              </a:xfrm>
              <a:custGeom>
                <a:avLst/>
                <a:gdLst>
                  <a:gd name="T0" fmla="*/ 102 w 11"/>
                  <a:gd name="T1" fmla="*/ 12 h 11"/>
                  <a:gd name="T2" fmla="*/ 11 w 11"/>
                  <a:gd name="T3" fmla="*/ 150 h 11"/>
                  <a:gd name="T4" fmla="*/ 130 w 11"/>
                  <a:gd name="T5" fmla="*/ 103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9" y="1"/>
                    </a:moveTo>
                    <a:cubicBezTo>
                      <a:pt x="4" y="0"/>
                      <a:pt x="0" y="5"/>
                      <a:pt x="1" y="10"/>
                    </a:cubicBezTo>
                    <a:cubicBezTo>
                      <a:pt x="4" y="11"/>
                      <a:pt x="8" y="10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4" name="Freeform 1095">
                <a:extLst>
                  <a:ext uri="{FF2B5EF4-FFF2-40B4-BE49-F238E27FC236}">
                    <a16:creationId xmlns:a16="http://schemas.microsoft.com/office/drawing/2014/main" id="{BB3653F1-A01B-43C9-8F5E-17DEFA32D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4" y="2247"/>
                <a:ext cx="17" cy="18"/>
              </a:xfrm>
              <a:custGeom>
                <a:avLst/>
                <a:gdLst>
                  <a:gd name="T0" fmla="*/ 0 w 7"/>
                  <a:gd name="T1" fmla="*/ 0 h 7"/>
                  <a:gd name="T2" fmla="*/ 100 w 7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7">
                    <a:moveTo>
                      <a:pt x="0" y="0"/>
                    </a:moveTo>
                    <a:cubicBezTo>
                      <a:pt x="4" y="1"/>
                      <a:pt x="5" y="4"/>
                      <a:pt x="7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5" name="Freeform 1096">
                <a:extLst>
                  <a:ext uri="{FF2B5EF4-FFF2-40B4-BE49-F238E27FC236}">
                    <a16:creationId xmlns:a16="http://schemas.microsoft.com/office/drawing/2014/main" id="{C09CD1F1-FD14-46A7-B539-6E4325F74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126"/>
                <a:ext cx="23" cy="25"/>
              </a:xfrm>
              <a:custGeom>
                <a:avLst/>
                <a:gdLst>
                  <a:gd name="T0" fmla="*/ 122 w 10"/>
                  <a:gd name="T1" fmla="*/ 0 h 10"/>
                  <a:gd name="T2" fmla="*/ 122 w 10"/>
                  <a:gd name="T3" fmla="*/ 145 h 10"/>
                  <a:gd name="T4" fmla="*/ 37 w 10"/>
                  <a:gd name="T5" fmla="*/ 3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10" y="3"/>
                      <a:pt x="10" y="6"/>
                      <a:pt x="10" y="9"/>
                    </a:cubicBezTo>
                    <a:cubicBezTo>
                      <a:pt x="5" y="10"/>
                      <a:pt x="0" y="5"/>
                      <a:pt x="3" y="2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6" name="Freeform 1097">
                <a:extLst>
                  <a:ext uri="{FF2B5EF4-FFF2-40B4-BE49-F238E27FC236}">
                    <a16:creationId xmlns:a16="http://schemas.microsoft.com/office/drawing/2014/main" id="{CC6D1F29-9BA3-4BC4-A424-9DFACD99C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958"/>
                <a:ext cx="11" cy="22"/>
              </a:xfrm>
              <a:custGeom>
                <a:avLst/>
                <a:gdLst>
                  <a:gd name="T0" fmla="*/ 53 w 5"/>
                  <a:gd name="T1" fmla="*/ 0 h 9"/>
                  <a:gd name="T2" fmla="*/ 0 w 5"/>
                  <a:gd name="T3" fmla="*/ 132 h 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3"/>
                      <a:pt x="1" y="6"/>
                      <a:pt x="0" y="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7" name="Freeform 1098">
                <a:extLst>
                  <a:ext uri="{FF2B5EF4-FFF2-40B4-BE49-F238E27FC236}">
                    <a16:creationId xmlns:a16="http://schemas.microsoft.com/office/drawing/2014/main" id="{CF6D3DD7-217A-45B5-B1C5-8E56780AE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1894"/>
                <a:ext cx="21" cy="10"/>
              </a:xfrm>
              <a:custGeom>
                <a:avLst/>
                <a:gdLst>
                  <a:gd name="T0" fmla="*/ 0 w 9"/>
                  <a:gd name="T1" fmla="*/ 0 h 4"/>
                  <a:gd name="T2" fmla="*/ 114 w 9"/>
                  <a:gd name="T3" fmla="*/ 63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2" y="3"/>
                      <a:pt x="5" y="4"/>
                      <a:pt x="9" y="4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8" name="Freeform 1099">
                <a:extLst>
                  <a:ext uri="{FF2B5EF4-FFF2-40B4-BE49-F238E27FC236}">
                    <a16:creationId xmlns:a16="http://schemas.microsoft.com/office/drawing/2014/main" id="{FBC2100C-854D-4C61-93C9-B04BA4AA1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1852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114 w 9"/>
                  <a:gd name="T3" fmla="*/ 7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3" y="2"/>
                      <a:pt x="5" y="4"/>
                      <a:pt x="9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29" name="Freeform 1100">
                <a:extLst>
                  <a:ext uri="{FF2B5EF4-FFF2-40B4-BE49-F238E27FC236}">
                    <a16:creationId xmlns:a16="http://schemas.microsoft.com/office/drawing/2014/main" id="{6799627E-1E49-4FE2-9664-4132D94E3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1919"/>
                <a:ext cx="25" cy="17"/>
              </a:xfrm>
              <a:custGeom>
                <a:avLst/>
                <a:gdLst>
                  <a:gd name="T0" fmla="*/ 0 w 11"/>
                  <a:gd name="T1" fmla="*/ 0 h 7"/>
                  <a:gd name="T2" fmla="*/ 130 w 11"/>
                  <a:gd name="T3" fmla="*/ 10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7">
                    <a:moveTo>
                      <a:pt x="0" y="0"/>
                    </a:moveTo>
                    <a:cubicBezTo>
                      <a:pt x="1" y="5"/>
                      <a:pt x="6" y="7"/>
                      <a:pt x="1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0" name="Freeform 1101">
                <a:extLst>
                  <a:ext uri="{FF2B5EF4-FFF2-40B4-BE49-F238E27FC236}">
                    <a16:creationId xmlns:a16="http://schemas.microsoft.com/office/drawing/2014/main" id="{01034520-E37C-44EB-B2D4-AAD36EA1C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1859"/>
                <a:ext cx="12" cy="13"/>
              </a:xfrm>
              <a:custGeom>
                <a:avLst/>
                <a:gdLst>
                  <a:gd name="T0" fmla="*/ 0 w 5"/>
                  <a:gd name="T1" fmla="*/ 0 h 5"/>
                  <a:gd name="T2" fmla="*/ 70 w 5"/>
                  <a:gd name="T3" fmla="*/ 88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2"/>
                      <a:pt x="3" y="4"/>
                      <a:pt x="5" y="5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1" name="Freeform 1102">
                <a:extLst>
                  <a:ext uri="{FF2B5EF4-FFF2-40B4-BE49-F238E27FC236}">
                    <a16:creationId xmlns:a16="http://schemas.microsoft.com/office/drawing/2014/main" id="{64082A4D-2352-4AD7-8BA0-0486715C0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1562"/>
                <a:ext cx="27" cy="35"/>
              </a:xfrm>
              <a:custGeom>
                <a:avLst/>
                <a:gdLst>
                  <a:gd name="T0" fmla="*/ 56 w 12"/>
                  <a:gd name="T1" fmla="*/ 220 h 14"/>
                  <a:gd name="T2" fmla="*/ 45 w 12"/>
                  <a:gd name="T3" fmla="*/ 50 h 14"/>
                  <a:gd name="T4" fmla="*/ 137 w 12"/>
                  <a:gd name="T5" fmla="*/ 158 h 1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4">
                    <a:moveTo>
                      <a:pt x="5" y="14"/>
                    </a:moveTo>
                    <a:cubicBezTo>
                      <a:pt x="3" y="12"/>
                      <a:pt x="0" y="5"/>
                      <a:pt x="4" y="3"/>
                    </a:cubicBezTo>
                    <a:cubicBezTo>
                      <a:pt x="7" y="0"/>
                      <a:pt x="10" y="8"/>
                      <a:pt x="12" y="10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2" name="Freeform 1103">
                <a:extLst>
                  <a:ext uri="{FF2B5EF4-FFF2-40B4-BE49-F238E27FC236}">
                    <a16:creationId xmlns:a16="http://schemas.microsoft.com/office/drawing/2014/main" id="{AFAE605B-CF51-4C77-9C9C-07BE60ACA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886"/>
                <a:ext cx="9" cy="18"/>
              </a:xfrm>
              <a:custGeom>
                <a:avLst/>
                <a:gdLst>
                  <a:gd name="T0" fmla="*/ 45 w 4"/>
                  <a:gd name="T1" fmla="*/ 0 h 7"/>
                  <a:gd name="T2" fmla="*/ 11 w 4"/>
                  <a:gd name="T3" fmla="*/ 118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cubicBezTo>
                      <a:pt x="1" y="1"/>
                      <a:pt x="0" y="4"/>
                      <a:pt x="1" y="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3" name="Freeform 1104">
                <a:extLst>
                  <a:ext uri="{FF2B5EF4-FFF2-40B4-BE49-F238E27FC236}">
                    <a16:creationId xmlns:a16="http://schemas.microsoft.com/office/drawing/2014/main" id="{B4283FAD-FB37-420D-A270-767B07BC8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567"/>
                <a:ext cx="35" cy="23"/>
              </a:xfrm>
              <a:custGeom>
                <a:avLst/>
                <a:gdLst>
                  <a:gd name="T0" fmla="*/ 126 w 15"/>
                  <a:gd name="T1" fmla="*/ 20 h 9"/>
                  <a:gd name="T2" fmla="*/ 0 w 15"/>
                  <a:gd name="T3" fmla="*/ 84 h 9"/>
                  <a:gd name="T4" fmla="*/ 191 w 15"/>
                  <a:gd name="T5" fmla="*/ 97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0" y="1"/>
                    </a:moveTo>
                    <a:cubicBezTo>
                      <a:pt x="6" y="0"/>
                      <a:pt x="2" y="1"/>
                      <a:pt x="0" y="5"/>
                    </a:cubicBezTo>
                    <a:cubicBezTo>
                      <a:pt x="4" y="9"/>
                      <a:pt x="10" y="6"/>
                      <a:pt x="15" y="6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4" name="Freeform 1105">
                <a:extLst>
                  <a:ext uri="{FF2B5EF4-FFF2-40B4-BE49-F238E27FC236}">
                    <a16:creationId xmlns:a16="http://schemas.microsoft.com/office/drawing/2014/main" id="{20E2330D-E769-46A9-A41C-E74B434A9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5" y="2791"/>
                <a:ext cx="81" cy="67"/>
              </a:xfrm>
              <a:custGeom>
                <a:avLst/>
                <a:gdLst>
                  <a:gd name="T0" fmla="*/ 12 w 35"/>
                  <a:gd name="T1" fmla="*/ 136 h 27"/>
                  <a:gd name="T2" fmla="*/ 37 w 35"/>
                  <a:gd name="T3" fmla="*/ 12 h 27"/>
                  <a:gd name="T4" fmla="*/ 160 w 35"/>
                  <a:gd name="T5" fmla="*/ 184 h 27"/>
                  <a:gd name="T6" fmla="*/ 208 w 35"/>
                  <a:gd name="T7" fmla="*/ 0 h 27"/>
                  <a:gd name="T8" fmla="*/ 285 w 35"/>
                  <a:gd name="T9" fmla="*/ 154 h 27"/>
                  <a:gd name="T10" fmla="*/ 424 w 35"/>
                  <a:gd name="T11" fmla="*/ 0 h 27"/>
                  <a:gd name="T12" fmla="*/ 347 w 35"/>
                  <a:gd name="T13" fmla="*/ 41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5" h="27">
                    <a:moveTo>
                      <a:pt x="1" y="9"/>
                    </a:moveTo>
                    <a:cubicBezTo>
                      <a:pt x="0" y="6"/>
                      <a:pt x="1" y="3"/>
                      <a:pt x="3" y="1"/>
                    </a:cubicBezTo>
                    <a:cubicBezTo>
                      <a:pt x="9" y="1"/>
                      <a:pt x="12" y="7"/>
                      <a:pt x="13" y="12"/>
                    </a:cubicBezTo>
                    <a:cubicBezTo>
                      <a:pt x="12" y="8"/>
                      <a:pt x="14" y="3"/>
                      <a:pt x="17" y="0"/>
                    </a:cubicBezTo>
                    <a:cubicBezTo>
                      <a:pt x="21" y="2"/>
                      <a:pt x="22" y="6"/>
                      <a:pt x="23" y="10"/>
                    </a:cubicBezTo>
                    <a:cubicBezTo>
                      <a:pt x="25" y="5"/>
                      <a:pt x="28" y="1"/>
                      <a:pt x="34" y="0"/>
                    </a:cubicBezTo>
                    <a:cubicBezTo>
                      <a:pt x="35" y="9"/>
                      <a:pt x="32" y="19"/>
                      <a:pt x="28" y="27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5" name="Freeform 1106">
                <a:extLst>
                  <a:ext uri="{FF2B5EF4-FFF2-40B4-BE49-F238E27FC236}">
                    <a16:creationId xmlns:a16="http://schemas.microsoft.com/office/drawing/2014/main" id="{28B7BAF5-33C4-4433-97F9-7547C44D9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885"/>
                <a:ext cx="37" cy="47"/>
              </a:xfrm>
              <a:custGeom>
                <a:avLst/>
                <a:gdLst>
                  <a:gd name="T0" fmla="*/ 0 w 16"/>
                  <a:gd name="T1" fmla="*/ 166 h 19"/>
                  <a:gd name="T2" fmla="*/ 49 w 16"/>
                  <a:gd name="T3" fmla="*/ 287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9">
                    <a:moveTo>
                      <a:pt x="0" y="11"/>
                    </a:moveTo>
                    <a:cubicBezTo>
                      <a:pt x="10" y="0"/>
                      <a:pt x="16" y="13"/>
                      <a:pt x="4" y="19"/>
                    </a:cubicBezTo>
                  </a:path>
                </a:pathLst>
              </a:custGeom>
              <a:noFill/>
              <a:ln w="14288" cap="flat">
                <a:solidFill>
                  <a:srgbClr val="EDECF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6" name="Freeform 1107">
                <a:extLst>
                  <a:ext uri="{FF2B5EF4-FFF2-40B4-BE49-F238E27FC236}">
                    <a16:creationId xmlns:a16="http://schemas.microsoft.com/office/drawing/2014/main" id="{4624BFF1-3B67-4C91-AA75-BBDF091EC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3242"/>
                <a:ext cx="37" cy="46"/>
              </a:xfrm>
              <a:custGeom>
                <a:avLst/>
                <a:gdLst>
                  <a:gd name="T0" fmla="*/ 171 w 16"/>
                  <a:gd name="T1" fmla="*/ 70 h 19"/>
                  <a:gd name="T2" fmla="*/ 12 w 16"/>
                  <a:gd name="T3" fmla="*/ 99 h 19"/>
                  <a:gd name="T4" fmla="*/ 12 w 16"/>
                  <a:gd name="T5" fmla="*/ 199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14" y="5"/>
                    </a:moveTo>
                    <a:cubicBezTo>
                      <a:pt x="10" y="1"/>
                      <a:pt x="0" y="0"/>
                      <a:pt x="1" y="7"/>
                    </a:cubicBezTo>
                    <a:cubicBezTo>
                      <a:pt x="16" y="9"/>
                      <a:pt x="7" y="19"/>
                      <a:pt x="1" y="14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7" name="Freeform 1108">
                <a:extLst>
                  <a:ext uri="{FF2B5EF4-FFF2-40B4-BE49-F238E27FC236}">
                    <a16:creationId xmlns:a16="http://schemas.microsoft.com/office/drawing/2014/main" id="{46C82A9B-0589-4B8D-8E51-9300FBEE3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7"/>
                <a:ext cx="30" cy="44"/>
              </a:xfrm>
              <a:custGeom>
                <a:avLst/>
                <a:gdLst>
                  <a:gd name="T0" fmla="*/ 85 w 13"/>
                  <a:gd name="T1" fmla="*/ 59 h 18"/>
                  <a:gd name="T2" fmla="*/ 0 w 13"/>
                  <a:gd name="T3" fmla="*/ 90 h 18"/>
                  <a:gd name="T4" fmla="*/ 134 w 13"/>
                  <a:gd name="T5" fmla="*/ 144 h 18"/>
                  <a:gd name="T6" fmla="*/ 28 w 13"/>
                  <a:gd name="T7" fmla="*/ 264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8">
                    <a:moveTo>
                      <a:pt x="7" y="4"/>
                    </a:moveTo>
                    <a:cubicBezTo>
                      <a:pt x="7" y="0"/>
                      <a:pt x="0" y="3"/>
                      <a:pt x="0" y="6"/>
                    </a:cubicBezTo>
                    <a:cubicBezTo>
                      <a:pt x="0" y="11"/>
                      <a:pt x="8" y="9"/>
                      <a:pt x="11" y="10"/>
                    </a:cubicBezTo>
                    <a:cubicBezTo>
                      <a:pt x="13" y="14"/>
                      <a:pt x="6" y="18"/>
                      <a:pt x="2" y="18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8" name="Freeform 1109">
                <a:extLst>
                  <a:ext uri="{FF2B5EF4-FFF2-40B4-BE49-F238E27FC236}">
                    <a16:creationId xmlns:a16="http://schemas.microsoft.com/office/drawing/2014/main" id="{AF50B131-1605-4DF2-B1AA-5A2FA57D2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3" y="3185"/>
                <a:ext cx="30" cy="29"/>
              </a:xfrm>
              <a:custGeom>
                <a:avLst/>
                <a:gdLst>
                  <a:gd name="T0" fmla="*/ 159 w 13"/>
                  <a:gd name="T1" fmla="*/ 29 h 12"/>
                  <a:gd name="T2" fmla="*/ 37 w 13"/>
                  <a:gd name="T3" fmla="*/ 58 h 12"/>
                  <a:gd name="T4" fmla="*/ 122 w 13"/>
                  <a:gd name="T5" fmla="*/ 111 h 12"/>
                  <a:gd name="T6" fmla="*/ 0 w 13"/>
                  <a:gd name="T7" fmla="*/ 99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12">
                    <a:moveTo>
                      <a:pt x="13" y="2"/>
                    </a:moveTo>
                    <a:cubicBezTo>
                      <a:pt x="9" y="1"/>
                      <a:pt x="4" y="0"/>
                      <a:pt x="3" y="4"/>
                    </a:cubicBezTo>
                    <a:cubicBezTo>
                      <a:pt x="5" y="5"/>
                      <a:pt x="13" y="4"/>
                      <a:pt x="10" y="8"/>
                    </a:cubicBezTo>
                    <a:cubicBezTo>
                      <a:pt x="9" y="12"/>
                      <a:pt x="2" y="9"/>
                      <a:pt x="0" y="7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39" name="Freeform 1110">
                <a:extLst>
                  <a:ext uri="{FF2B5EF4-FFF2-40B4-BE49-F238E27FC236}">
                    <a16:creationId xmlns:a16="http://schemas.microsoft.com/office/drawing/2014/main" id="{4CEC5FA4-7F20-4F6B-80FF-E4B1797A9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3209"/>
                <a:ext cx="37" cy="60"/>
              </a:xfrm>
              <a:custGeom>
                <a:avLst/>
                <a:gdLst>
                  <a:gd name="T0" fmla="*/ 199 w 16"/>
                  <a:gd name="T1" fmla="*/ 83 h 24"/>
                  <a:gd name="T2" fmla="*/ 74 w 16"/>
                  <a:gd name="T3" fmla="*/ 83 h 24"/>
                  <a:gd name="T4" fmla="*/ 160 w 16"/>
                  <a:gd name="T5" fmla="*/ 188 h 24"/>
                  <a:gd name="T6" fmla="*/ 187 w 16"/>
                  <a:gd name="T7" fmla="*/ 36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6" y="5"/>
                    </a:moveTo>
                    <a:cubicBezTo>
                      <a:pt x="13" y="3"/>
                      <a:pt x="7" y="0"/>
                      <a:pt x="6" y="5"/>
                    </a:cubicBezTo>
                    <a:cubicBezTo>
                      <a:pt x="4" y="9"/>
                      <a:pt x="11" y="10"/>
                      <a:pt x="13" y="12"/>
                    </a:cubicBezTo>
                    <a:cubicBezTo>
                      <a:pt x="0" y="12"/>
                      <a:pt x="5" y="24"/>
                      <a:pt x="15" y="23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40" name="Freeform 1111">
                <a:extLst>
                  <a:ext uri="{FF2B5EF4-FFF2-40B4-BE49-F238E27FC236}">
                    <a16:creationId xmlns:a16="http://schemas.microsoft.com/office/drawing/2014/main" id="{F0409383-4EB6-4537-BDE1-282C06458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217"/>
                <a:ext cx="25" cy="15"/>
              </a:xfrm>
              <a:custGeom>
                <a:avLst/>
                <a:gdLst>
                  <a:gd name="T0" fmla="*/ 130 w 11"/>
                  <a:gd name="T1" fmla="*/ 63 h 6"/>
                  <a:gd name="T2" fmla="*/ 11 w 11"/>
                  <a:gd name="T3" fmla="*/ 95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1" h="6">
                    <a:moveTo>
                      <a:pt x="11" y="4"/>
                    </a:moveTo>
                    <a:cubicBezTo>
                      <a:pt x="9" y="1"/>
                      <a:pt x="0" y="0"/>
                      <a:pt x="1" y="6"/>
                    </a:cubicBezTo>
                  </a:path>
                </a:pathLst>
              </a:custGeom>
              <a:noFill/>
              <a:ln w="7938" cap="flat">
                <a:solidFill>
                  <a:srgbClr val="B183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9" name="Freeform 1113">
              <a:extLst>
                <a:ext uri="{FF2B5EF4-FFF2-40B4-BE49-F238E27FC236}">
                  <a16:creationId xmlns:a16="http://schemas.microsoft.com/office/drawing/2014/main" id="{19B5F164-1A00-4705-BB87-74FABD1E6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" y="3232"/>
              <a:ext cx="30" cy="19"/>
            </a:xfrm>
            <a:custGeom>
              <a:avLst/>
              <a:gdLst>
                <a:gd name="T0" fmla="*/ 134 w 13"/>
                <a:gd name="T1" fmla="*/ 69 h 8"/>
                <a:gd name="T2" fmla="*/ 0 w 13"/>
                <a:gd name="T3" fmla="*/ 57 h 8"/>
                <a:gd name="T4" fmla="*/ 159 w 13"/>
                <a:gd name="T5" fmla="*/ 107 h 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8">
                  <a:moveTo>
                    <a:pt x="11" y="5"/>
                  </a:moveTo>
                  <a:cubicBezTo>
                    <a:pt x="9" y="1"/>
                    <a:pt x="2" y="0"/>
                    <a:pt x="0" y="4"/>
                  </a:cubicBezTo>
                  <a:cubicBezTo>
                    <a:pt x="2" y="7"/>
                    <a:pt x="9" y="7"/>
                    <a:pt x="13" y="8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0" name="Freeform 1114">
              <a:extLst>
                <a:ext uri="{FF2B5EF4-FFF2-40B4-BE49-F238E27FC236}">
                  <a16:creationId xmlns:a16="http://schemas.microsoft.com/office/drawing/2014/main" id="{438F0E08-8EB5-4131-B718-0BC3B465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2" y="3242"/>
              <a:ext cx="30" cy="51"/>
            </a:xfrm>
            <a:custGeom>
              <a:avLst/>
              <a:gdLst>
                <a:gd name="T0" fmla="*/ 150 w 13"/>
                <a:gd name="T1" fmla="*/ 29 h 21"/>
                <a:gd name="T2" fmla="*/ 12 w 13"/>
                <a:gd name="T3" fmla="*/ 41 h 21"/>
                <a:gd name="T4" fmla="*/ 122 w 13"/>
                <a:gd name="T5" fmla="*/ 129 h 21"/>
                <a:gd name="T6" fmla="*/ 0 w 13"/>
                <a:gd name="T7" fmla="*/ 202 h 21"/>
                <a:gd name="T8" fmla="*/ 159 w 13"/>
                <a:gd name="T9" fmla="*/ 260 h 21"/>
                <a:gd name="T10" fmla="*/ 65 w 13"/>
                <a:gd name="T11" fmla="*/ 301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21">
                  <a:moveTo>
                    <a:pt x="12" y="2"/>
                  </a:moveTo>
                  <a:cubicBezTo>
                    <a:pt x="9" y="1"/>
                    <a:pt x="3" y="0"/>
                    <a:pt x="1" y="3"/>
                  </a:cubicBezTo>
                  <a:cubicBezTo>
                    <a:pt x="3" y="6"/>
                    <a:pt x="8" y="6"/>
                    <a:pt x="10" y="9"/>
                  </a:cubicBezTo>
                  <a:cubicBezTo>
                    <a:pt x="7" y="10"/>
                    <a:pt x="2" y="11"/>
                    <a:pt x="0" y="14"/>
                  </a:cubicBezTo>
                  <a:cubicBezTo>
                    <a:pt x="4" y="16"/>
                    <a:pt x="9" y="14"/>
                    <a:pt x="13" y="18"/>
                  </a:cubicBezTo>
                  <a:cubicBezTo>
                    <a:pt x="11" y="20"/>
                    <a:pt x="8" y="21"/>
                    <a:pt x="5" y="2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1" name="Freeform 1115">
              <a:extLst>
                <a:ext uri="{FF2B5EF4-FFF2-40B4-BE49-F238E27FC236}">
                  <a16:creationId xmlns:a16="http://schemas.microsoft.com/office/drawing/2014/main" id="{2ECB2C50-F02B-487F-84B9-DB94E193C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5" y="2940"/>
              <a:ext cx="20" cy="29"/>
            </a:xfrm>
            <a:custGeom>
              <a:avLst/>
              <a:gdLst>
                <a:gd name="T0" fmla="*/ 9 w 9"/>
                <a:gd name="T1" fmla="*/ 41 h 12"/>
                <a:gd name="T2" fmla="*/ 36 w 9"/>
                <a:gd name="T3" fmla="*/ 169 h 12"/>
                <a:gd name="T4" fmla="*/ 53 w 9"/>
                <a:gd name="T5" fmla="*/ 12 h 12"/>
                <a:gd name="T6" fmla="*/ 89 w 9"/>
                <a:gd name="T7" fmla="*/ 128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2">
                  <a:moveTo>
                    <a:pt x="1" y="3"/>
                  </a:moveTo>
                  <a:cubicBezTo>
                    <a:pt x="0" y="6"/>
                    <a:pt x="0" y="10"/>
                    <a:pt x="3" y="12"/>
                  </a:cubicBezTo>
                  <a:cubicBezTo>
                    <a:pt x="5" y="10"/>
                    <a:pt x="3" y="2"/>
                    <a:pt x="5" y="1"/>
                  </a:cubicBezTo>
                  <a:cubicBezTo>
                    <a:pt x="9" y="0"/>
                    <a:pt x="9" y="7"/>
                    <a:pt x="8" y="9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2" name="Freeform 1116">
              <a:extLst>
                <a:ext uri="{FF2B5EF4-FFF2-40B4-BE49-F238E27FC236}">
                  <a16:creationId xmlns:a16="http://schemas.microsoft.com/office/drawing/2014/main" id="{33C7D10C-B7E2-4B42-A80F-2D7AAECF8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989"/>
              <a:ext cx="58" cy="47"/>
            </a:xfrm>
            <a:custGeom>
              <a:avLst/>
              <a:gdLst>
                <a:gd name="T0" fmla="*/ 0 w 25"/>
                <a:gd name="T1" fmla="*/ 275 h 19"/>
                <a:gd name="T2" fmla="*/ 65 w 25"/>
                <a:gd name="T3" fmla="*/ 121 h 19"/>
                <a:gd name="T4" fmla="*/ 123 w 25"/>
                <a:gd name="T5" fmla="*/ 275 h 19"/>
                <a:gd name="T6" fmla="*/ 172 w 25"/>
                <a:gd name="T7" fmla="*/ 104 h 19"/>
                <a:gd name="T8" fmla="*/ 248 w 25"/>
                <a:gd name="T9" fmla="*/ 245 h 19"/>
                <a:gd name="T10" fmla="*/ 285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0" y="18"/>
                  </a:moveTo>
                  <a:cubicBezTo>
                    <a:pt x="3" y="15"/>
                    <a:pt x="2" y="10"/>
                    <a:pt x="5" y="8"/>
                  </a:cubicBezTo>
                  <a:cubicBezTo>
                    <a:pt x="6" y="10"/>
                    <a:pt x="7" y="19"/>
                    <a:pt x="10" y="18"/>
                  </a:cubicBezTo>
                  <a:cubicBezTo>
                    <a:pt x="13" y="18"/>
                    <a:pt x="13" y="9"/>
                    <a:pt x="14" y="7"/>
                  </a:cubicBezTo>
                  <a:cubicBezTo>
                    <a:pt x="15" y="8"/>
                    <a:pt x="17" y="16"/>
                    <a:pt x="20" y="16"/>
                  </a:cubicBezTo>
                  <a:cubicBezTo>
                    <a:pt x="25" y="16"/>
                    <a:pt x="23" y="3"/>
                    <a:pt x="23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3" name="Freeform 1117">
              <a:extLst>
                <a:ext uri="{FF2B5EF4-FFF2-40B4-BE49-F238E27FC236}">
                  <a16:creationId xmlns:a16="http://schemas.microsoft.com/office/drawing/2014/main" id="{18C8949E-43BF-44ED-BA1F-491702396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5" y="3054"/>
              <a:ext cx="21" cy="27"/>
            </a:xfrm>
            <a:custGeom>
              <a:avLst/>
              <a:gdLst>
                <a:gd name="T0" fmla="*/ 114 w 9"/>
                <a:gd name="T1" fmla="*/ 91 h 11"/>
                <a:gd name="T2" fmla="*/ 12 w 9"/>
                <a:gd name="T3" fmla="*/ 0 h 11"/>
                <a:gd name="T4" fmla="*/ 65 w 9"/>
                <a:gd name="T5" fmla="*/ 162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11">
                  <a:moveTo>
                    <a:pt x="9" y="6"/>
                  </a:moveTo>
                  <a:cubicBezTo>
                    <a:pt x="6" y="4"/>
                    <a:pt x="5" y="0"/>
                    <a:pt x="1" y="0"/>
                  </a:cubicBezTo>
                  <a:cubicBezTo>
                    <a:pt x="0" y="4"/>
                    <a:pt x="2" y="8"/>
                    <a:pt x="5" y="1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4" name="Freeform 1118">
              <a:extLst>
                <a:ext uri="{FF2B5EF4-FFF2-40B4-BE49-F238E27FC236}">
                  <a16:creationId xmlns:a16="http://schemas.microsoft.com/office/drawing/2014/main" id="{8BE661D8-4195-43BD-8381-C6FE58007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" y="3088"/>
              <a:ext cx="25" cy="17"/>
            </a:xfrm>
            <a:custGeom>
              <a:avLst/>
              <a:gdLst>
                <a:gd name="T0" fmla="*/ 130 w 11"/>
                <a:gd name="T1" fmla="*/ 29 h 7"/>
                <a:gd name="T2" fmla="*/ 0 w 11"/>
                <a:gd name="T3" fmla="*/ 12 h 7"/>
                <a:gd name="T4" fmla="*/ 57 w 11"/>
                <a:gd name="T5" fmla="*/ 10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7" y="3"/>
                    <a:pt x="4" y="0"/>
                    <a:pt x="0" y="1"/>
                  </a:cubicBezTo>
                  <a:cubicBezTo>
                    <a:pt x="1" y="4"/>
                    <a:pt x="3" y="6"/>
                    <a:pt x="5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5" name="Freeform 1119">
              <a:extLst>
                <a:ext uri="{FF2B5EF4-FFF2-40B4-BE49-F238E27FC236}">
                  <a16:creationId xmlns:a16="http://schemas.microsoft.com/office/drawing/2014/main" id="{3BD28C63-D273-41A6-9D51-1BB86CBD6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3103"/>
              <a:ext cx="40" cy="30"/>
            </a:xfrm>
            <a:custGeom>
              <a:avLst/>
              <a:gdLst>
                <a:gd name="T0" fmla="*/ 221 w 17"/>
                <a:gd name="T1" fmla="*/ 63 h 12"/>
                <a:gd name="T2" fmla="*/ 106 w 17"/>
                <a:gd name="T3" fmla="*/ 0 h 12"/>
                <a:gd name="T4" fmla="*/ 155 w 17"/>
                <a:gd name="T5" fmla="*/ 175 h 12"/>
                <a:gd name="T6" fmla="*/ 0 w 17"/>
                <a:gd name="T7" fmla="*/ 95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12">
                  <a:moveTo>
                    <a:pt x="17" y="4"/>
                  </a:moveTo>
                  <a:cubicBezTo>
                    <a:pt x="14" y="3"/>
                    <a:pt x="11" y="0"/>
                    <a:pt x="8" y="0"/>
                  </a:cubicBezTo>
                  <a:cubicBezTo>
                    <a:pt x="7" y="3"/>
                    <a:pt x="15" y="10"/>
                    <a:pt x="12" y="11"/>
                  </a:cubicBezTo>
                  <a:cubicBezTo>
                    <a:pt x="10" y="12"/>
                    <a:pt x="0" y="8"/>
                    <a:pt x="0" y="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6" name="Freeform 1120">
              <a:extLst>
                <a:ext uri="{FF2B5EF4-FFF2-40B4-BE49-F238E27FC236}">
                  <a16:creationId xmlns:a16="http://schemas.microsoft.com/office/drawing/2014/main" id="{2BDD65A0-D0C1-4DA9-8B0A-A8F348F8E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707"/>
              <a:ext cx="16" cy="23"/>
            </a:xfrm>
            <a:custGeom>
              <a:avLst/>
              <a:gdLst>
                <a:gd name="T0" fmla="*/ 0 w 7"/>
                <a:gd name="T1" fmla="*/ 151 h 9"/>
                <a:gd name="T2" fmla="*/ 85 w 7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" h="9">
                  <a:moveTo>
                    <a:pt x="0" y="9"/>
                  </a:moveTo>
                  <a:cubicBezTo>
                    <a:pt x="1" y="4"/>
                    <a:pt x="4" y="2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7" name="Freeform 1121">
              <a:extLst>
                <a:ext uri="{FF2B5EF4-FFF2-40B4-BE49-F238E27FC236}">
                  <a16:creationId xmlns:a16="http://schemas.microsoft.com/office/drawing/2014/main" id="{C663FE8D-2EA6-4FCA-8252-431C94E5E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2660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2"/>
                    <a:pt x="3" y="1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8" name="Freeform 1122">
              <a:extLst>
                <a:ext uri="{FF2B5EF4-FFF2-40B4-BE49-F238E27FC236}">
                  <a16:creationId xmlns:a16="http://schemas.microsoft.com/office/drawing/2014/main" id="{5B1EB778-FE54-4EC5-A09C-BD4937FA0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2603"/>
              <a:ext cx="11" cy="8"/>
            </a:xfrm>
            <a:custGeom>
              <a:avLst/>
              <a:gdLst>
                <a:gd name="T0" fmla="*/ 0 w 5"/>
                <a:gd name="T1" fmla="*/ 56 h 3"/>
                <a:gd name="T2" fmla="*/ 53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1" y="1"/>
                    <a:pt x="3" y="0"/>
                    <a:pt x="5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29" name="Freeform 1123">
              <a:extLst>
                <a:ext uri="{FF2B5EF4-FFF2-40B4-BE49-F238E27FC236}">
                  <a16:creationId xmlns:a16="http://schemas.microsoft.com/office/drawing/2014/main" id="{16DCC591-81EB-414E-98D2-058582E79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6" y="2861"/>
              <a:ext cx="28" cy="32"/>
            </a:xfrm>
            <a:custGeom>
              <a:avLst/>
              <a:gdLst>
                <a:gd name="T0" fmla="*/ 152 w 12"/>
                <a:gd name="T1" fmla="*/ 12 h 13"/>
                <a:gd name="T2" fmla="*/ 86 w 12"/>
                <a:gd name="T3" fmla="*/ 182 h 13"/>
                <a:gd name="T4" fmla="*/ 103 w 12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13">
                  <a:moveTo>
                    <a:pt x="12" y="1"/>
                  </a:moveTo>
                  <a:cubicBezTo>
                    <a:pt x="12" y="3"/>
                    <a:pt x="10" y="11"/>
                    <a:pt x="7" y="12"/>
                  </a:cubicBezTo>
                  <a:cubicBezTo>
                    <a:pt x="0" y="13"/>
                    <a:pt x="8" y="2"/>
                    <a:pt x="8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0" name="Freeform 1124">
              <a:extLst>
                <a:ext uri="{FF2B5EF4-FFF2-40B4-BE49-F238E27FC236}">
                  <a16:creationId xmlns:a16="http://schemas.microsoft.com/office/drawing/2014/main" id="{FE88B031-8A54-4CD7-BE70-35642867B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" y="2791"/>
              <a:ext cx="42" cy="38"/>
            </a:xfrm>
            <a:custGeom>
              <a:avLst/>
              <a:gdLst>
                <a:gd name="T0" fmla="*/ 229 w 18"/>
                <a:gd name="T1" fmla="*/ 0 h 15"/>
                <a:gd name="T2" fmla="*/ 103 w 18"/>
                <a:gd name="T3" fmla="*/ 213 h 15"/>
                <a:gd name="T4" fmla="*/ 126 w 18"/>
                <a:gd name="T5" fmla="*/ 117 h 1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5">
                  <a:moveTo>
                    <a:pt x="18" y="0"/>
                  </a:moveTo>
                  <a:cubicBezTo>
                    <a:pt x="15" y="3"/>
                    <a:pt x="12" y="12"/>
                    <a:pt x="8" y="13"/>
                  </a:cubicBezTo>
                  <a:cubicBezTo>
                    <a:pt x="0" y="15"/>
                    <a:pt x="7" y="9"/>
                    <a:pt x="10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1" name="Freeform 1125">
              <a:extLst>
                <a:ext uri="{FF2B5EF4-FFF2-40B4-BE49-F238E27FC236}">
                  <a16:creationId xmlns:a16="http://schemas.microsoft.com/office/drawing/2014/main" id="{E9192B99-DF8E-45F2-97E2-89FB4AA72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900"/>
              <a:ext cx="26" cy="32"/>
            </a:xfrm>
            <a:custGeom>
              <a:avLst/>
              <a:gdLst>
                <a:gd name="T0" fmla="*/ 144 w 11"/>
                <a:gd name="T1" fmla="*/ 0 h 13"/>
                <a:gd name="T2" fmla="*/ 78 w 11"/>
                <a:gd name="T3" fmla="*/ 182 h 13"/>
                <a:gd name="T4" fmla="*/ 50 w 11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10" y="3"/>
                    <a:pt x="11" y="12"/>
                    <a:pt x="6" y="12"/>
                  </a:cubicBezTo>
                  <a:cubicBezTo>
                    <a:pt x="0" y="13"/>
                    <a:pt x="4" y="2"/>
                    <a:pt x="4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2" name="Freeform 1126">
              <a:extLst>
                <a:ext uri="{FF2B5EF4-FFF2-40B4-BE49-F238E27FC236}">
                  <a16:creationId xmlns:a16="http://schemas.microsoft.com/office/drawing/2014/main" id="{659A8DAD-B0F6-496A-98F6-676A6121D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3212"/>
              <a:ext cx="28" cy="22"/>
            </a:xfrm>
            <a:custGeom>
              <a:avLst/>
              <a:gdLst>
                <a:gd name="T0" fmla="*/ 126 w 12"/>
                <a:gd name="T1" fmla="*/ 0 h 9"/>
                <a:gd name="T2" fmla="*/ 49 w 12"/>
                <a:gd name="T3" fmla="*/ 120 h 9"/>
                <a:gd name="T4" fmla="*/ 152 w 12"/>
                <a:gd name="T5" fmla="*/ 1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0"/>
                    <a:pt x="0" y="4"/>
                    <a:pt x="4" y="8"/>
                  </a:cubicBezTo>
                  <a:cubicBezTo>
                    <a:pt x="6" y="9"/>
                    <a:pt x="11" y="7"/>
                    <a:pt x="12" y="7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3" name="Freeform 1127">
              <a:extLst>
                <a:ext uri="{FF2B5EF4-FFF2-40B4-BE49-F238E27FC236}">
                  <a16:creationId xmlns:a16="http://schemas.microsoft.com/office/drawing/2014/main" id="{A53577C9-67E6-41E8-A7EB-5B9F9D541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3266"/>
              <a:ext cx="14" cy="5"/>
            </a:xfrm>
            <a:custGeom>
              <a:avLst/>
              <a:gdLst>
                <a:gd name="T0" fmla="*/ 77 w 6"/>
                <a:gd name="T1" fmla="*/ 20 h 2"/>
                <a:gd name="T2" fmla="*/ 0 w 6"/>
                <a:gd name="T3" fmla="*/ 33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3" y="0"/>
                    <a:pt x="1" y="0"/>
                    <a:pt x="0" y="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4" name="Freeform 1128">
              <a:extLst>
                <a:ext uri="{FF2B5EF4-FFF2-40B4-BE49-F238E27FC236}">
                  <a16:creationId xmlns:a16="http://schemas.microsoft.com/office/drawing/2014/main" id="{D6772D0E-74FF-4A42-A3B6-A69CB8BA9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" y="3242"/>
              <a:ext cx="28" cy="59"/>
            </a:xfrm>
            <a:custGeom>
              <a:avLst/>
              <a:gdLst>
                <a:gd name="T0" fmla="*/ 142 w 12"/>
                <a:gd name="T1" fmla="*/ 30 h 24"/>
                <a:gd name="T2" fmla="*/ 152 w 12"/>
                <a:gd name="T3" fmla="*/ 150 h 24"/>
                <a:gd name="T4" fmla="*/ 152 w 12"/>
                <a:gd name="T5" fmla="*/ 327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2" h="24">
                  <a:moveTo>
                    <a:pt x="11" y="2"/>
                  </a:moveTo>
                  <a:cubicBezTo>
                    <a:pt x="0" y="0"/>
                    <a:pt x="5" y="12"/>
                    <a:pt x="12" y="10"/>
                  </a:cubicBezTo>
                  <a:cubicBezTo>
                    <a:pt x="5" y="13"/>
                    <a:pt x="1" y="24"/>
                    <a:pt x="12" y="22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5" name="Freeform 1129">
              <a:extLst>
                <a:ext uri="{FF2B5EF4-FFF2-40B4-BE49-F238E27FC236}">
                  <a16:creationId xmlns:a16="http://schemas.microsoft.com/office/drawing/2014/main" id="{82D9B43E-3D66-4703-ACF8-6081DD91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" y="3271"/>
              <a:ext cx="37" cy="42"/>
            </a:xfrm>
            <a:custGeom>
              <a:avLst/>
              <a:gdLst>
                <a:gd name="T0" fmla="*/ 150 w 16"/>
                <a:gd name="T1" fmla="*/ 74 h 17"/>
                <a:gd name="T2" fmla="*/ 0 w 16"/>
                <a:gd name="T3" fmla="*/ 121 h 17"/>
                <a:gd name="T4" fmla="*/ 150 w 16"/>
                <a:gd name="T5" fmla="*/ 166 h 17"/>
                <a:gd name="T6" fmla="*/ 12 w 16"/>
                <a:gd name="T7" fmla="*/ 245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7">
                  <a:moveTo>
                    <a:pt x="12" y="5"/>
                  </a:moveTo>
                  <a:cubicBezTo>
                    <a:pt x="10" y="0"/>
                    <a:pt x="1" y="4"/>
                    <a:pt x="0" y="8"/>
                  </a:cubicBezTo>
                  <a:cubicBezTo>
                    <a:pt x="3" y="11"/>
                    <a:pt x="10" y="8"/>
                    <a:pt x="12" y="11"/>
                  </a:cubicBezTo>
                  <a:cubicBezTo>
                    <a:pt x="16" y="17"/>
                    <a:pt x="4" y="17"/>
                    <a:pt x="1" y="16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6" name="Freeform 1130">
              <a:extLst>
                <a:ext uri="{FF2B5EF4-FFF2-40B4-BE49-F238E27FC236}">
                  <a16:creationId xmlns:a16="http://schemas.microsoft.com/office/drawing/2014/main" id="{298F7313-F5D4-42F8-86F5-BC6F057DE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6"/>
              <a:ext cx="14" cy="1"/>
            </a:xfrm>
            <a:custGeom>
              <a:avLst/>
              <a:gdLst>
                <a:gd name="T0" fmla="*/ 77 w 6"/>
                <a:gd name="T1" fmla="*/ 0 h 1"/>
                <a:gd name="T2" fmla="*/ 0 w 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7" name="Freeform 1131">
              <a:extLst>
                <a:ext uri="{FF2B5EF4-FFF2-40B4-BE49-F238E27FC236}">
                  <a16:creationId xmlns:a16="http://schemas.microsoft.com/office/drawing/2014/main" id="{C4A25A66-1684-4093-81FD-5E0DB5E33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" y="3239"/>
              <a:ext cx="14" cy="3"/>
            </a:xfrm>
            <a:custGeom>
              <a:avLst/>
              <a:gdLst>
                <a:gd name="T0" fmla="*/ 77 w 6"/>
                <a:gd name="T1" fmla="*/ 27 h 1"/>
                <a:gd name="T2" fmla="*/ 0 w 6"/>
                <a:gd name="T3" fmla="*/ 27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4" y="0"/>
                    <a:pt x="2" y="0"/>
                    <a:pt x="0" y="1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8" name="Freeform 1132">
              <a:extLst>
                <a:ext uri="{FF2B5EF4-FFF2-40B4-BE49-F238E27FC236}">
                  <a16:creationId xmlns:a16="http://schemas.microsoft.com/office/drawing/2014/main" id="{C0BFA509-2014-493D-913D-EAF5A30F1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594"/>
              <a:ext cx="21" cy="2"/>
            </a:xfrm>
            <a:custGeom>
              <a:avLst/>
              <a:gdLst>
                <a:gd name="T0" fmla="*/ 114 w 9"/>
                <a:gd name="T1" fmla="*/ 0 h 1"/>
                <a:gd name="T2" fmla="*/ 0 w 9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1"/>
                    <a:pt x="3" y="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B183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39" name="Freeform 1133">
              <a:extLst>
                <a:ext uri="{FF2B5EF4-FFF2-40B4-BE49-F238E27FC236}">
                  <a16:creationId xmlns:a16="http://schemas.microsoft.com/office/drawing/2014/main" id="{CCA41D7A-5524-4B8F-A4B0-E9F09F2A9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754"/>
              <a:ext cx="12" cy="8"/>
            </a:xfrm>
            <a:custGeom>
              <a:avLst/>
              <a:gdLst>
                <a:gd name="T0" fmla="*/ 0 w 5"/>
                <a:gd name="T1" fmla="*/ 56 h 3"/>
                <a:gd name="T2" fmla="*/ 70 w 5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cubicBezTo>
                    <a:pt x="2" y="3"/>
                    <a:pt x="3" y="1"/>
                    <a:pt x="5" y="0"/>
                  </a:cubicBezTo>
                </a:path>
              </a:pathLst>
            </a:custGeom>
            <a:noFill/>
            <a:ln w="7938" cap="rnd">
              <a:solidFill>
                <a:srgbClr val="6DAA6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  <p:sp>
          <p:nvSpPr>
            <p:cNvPr id="40" name="Freeform 1134">
              <a:extLst>
                <a:ext uri="{FF2B5EF4-FFF2-40B4-BE49-F238E27FC236}">
                  <a16:creationId xmlns:a16="http://schemas.microsoft.com/office/drawing/2014/main" id="{7B1F2D81-6605-447F-AFFA-11BAC9398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307"/>
              <a:ext cx="23" cy="32"/>
            </a:xfrm>
            <a:custGeom>
              <a:avLst/>
              <a:gdLst>
                <a:gd name="T0" fmla="*/ 122 w 10"/>
                <a:gd name="T1" fmla="*/ 12 h 13"/>
                <a:gd name="T2" fmla="*/ 28 w 10"/>
                <a:gd name="T3" fmla="*/ 30 h 13"/>
                <a:gd name="T4" fmla="*/ 122 w 10"/>
                <a:gd name="T5" fmla="*/ 162 h 13"/>
                <a:gd name="T6" fmla="*/ 0 w 10"/>
                <a:gd name="T7" fmla="*/ 12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7" y="1"/>
                    <a:pt x="4" y="0"/>
                    <a:pt x="2" y="2"/>
                  </a:cubicBezTo>
                  <a:cubicBezTo>
                    <a:pt x="3" y="6"/>
                    <a:pt x="10" y="5"/>
                    <a:pt x="10" y="11"/>
                  </a:cubicBezTo>
                  <a:cubicBezTo>
                    <a:pt x="6" y="13"/>
                    <a:pt x="4" y="8"/>
                    <a:pt x="0" y="8"/>
                  </a:cubicBezTo>
                </a:path>
              </a:pathLst>
            </a:custGeom>
            <a:noFill/>
            <a:ln w="7938" cap="flat">
              <a:solidFill>
                <a:srgbClr val="DF797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CO"/>
            </a:p>
          </p:txBody>
        </p:sp>
      </p:grp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C531F09-F87A-4D84-A28C-5761EAD8EE66}"/>
              </a:ext>
            </a:extLst>
          </p:cNvPr>
          <p:cNvCxnSpPr/>
          <p:nvPr/>
        </p:nvCxnSpPr>
        <p:spPr>
          <a:xfrm flipH="1" flipV="1">
            <a:off x="3640531" y="2548427"/>
            <a:ext cx="764049" cy="3265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9" name="Google Shape;1625;p81">
            <a:extLst>
              <a:ext uri="{FF2B5EF4-FFF2-40B4-BE49-F238E27FC236}">
                <a16:creationId xmlns:a16="http://schemas.microsoft.com/office/drawing/2014/main" id="{3E1B3F29-F74F-4EFB-B62E-D4C072676DAE}"/>
              </a:ext>
            </a:extLst>
          </p:cNvPr>
          <p:cNvSpPr txBox="1">
            <a:spLocks/>
          </p:cNvSpPr>
          <p:nvPr/>
        </p:nvSpPr>
        <p:spPr>
          <a:xfrm>
            <a:off x="6218330" y="2766291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chemeClr val="dk1"/>
                </a:solidFill>
              </a:rPr>
              <a:t>Mesolímbica</a:t>
            </a:r>
            <a:endParaRPr lang="en-US" sz="1600" b="1" dirty="0">
              <a:solidFill>
                <a:schemeClr val="dk1"/>
              </a:solidFill>
            </a:endParaRPr>
          </a:p>
        </p:txBody>
      </p:sp>
      <p:grpSp>
        <p:nvGrpSpPr>
          <p:cNvPr id="457" name="Grupo 456">
            <a:extLst>
              <a:ext uri="{FF2B5EF4-FFF2-40B4-BE49-F238E27FC236}">
                <a16:creationId xmlns:a16="http://schemas.microsoft.com/office/drawing/2014/main" id="{C850CAB4-1448-4D14-898B-16D39411412B}"/>
              </a:ext>
            </a:extLst>
          </p:cNvPr>
          <p:cNvGrpSpPr/>
          <p:nvPr/>
        </p:nvGrpSpPr>
        <p:grpSpPr>
          <a:xfrm>
            <a:off x="3879346" y="1827075"/>
            <a:ext cx="849281" cy="1039544"/>
            <a:chOff x="3879346" y="1827075"/>
            <a:chExt cx="849281" cy="1039544"/>
          </a:xfrm>
        </p:grpSpPr>
        <p:cxnSp>
          <p:nvCxnSpPr>
            <p:cNvPr id="15" name="Conector: curvado 14">
              <a:extLst>
                <a:ext uri="{FF2B5EF4-FFF2-40B4-BE49-F238E27FC236}">
                  <a16:creationId xmlns:a16="http://schemas.microsoft.com/office/drawing/2014/main" id="{4943E084-235A-46AF-ADBB-BADD95CFDD8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652907" y="2053514"/>
              <a:ext cx="1039544" cy="586666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0" name="Conector recto de flecha 449">
              <a:extLst>
                <a:ext uri="{FF2B5EF4-FFF2-40B4-BE49-F238E27FC236}">
                  <a16:creationId xmlns:a16="http://schemas.microsoft.com/office/drawing/2014/main" id="{81FF5027-4603-44A3-923C-536DEE4143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4946" y="1913704"/>
              <a:ext cx="294869" cy="4123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4" name="Conector recto de flecha 453">
              <a:extLst>
                <a:ext uri="{FF2B5EF4-FFF2-40B4-BE49-F238E27FC236}">
                  <a16:creationId xmlns:a16="http://schemas.microsoft.com/office/drawing/2014/main" id="{DB34F46B-6D3A-41F0-BF52-216D3DA286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4284" y="2094460"/>
              <a:ext cx="374343" cy="3456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60" name="Google Shape;1625;p81">
            <a:extLst>
              <a:ext uri="{FF2B5EF4-FFF2-40B4-BE49-F238E27FC236}">
                <a16:creationId xmlns:a16="http://schemas.microsoft.com/office/drawing/2014/main" id="{99A618E4-47FA-4C02-B001-C070601D7E9A}"/>
              </a:ext>
            </a:extLst>
          </p:cNvPr>
          <p:cNvSpPr txBox="1">
            <a:spLocks/>
          </p:cNvSpPr>
          <p:nvPr/>
        </p:nvSpPr>
        <p:spPr>
          <a:xfrm>
            <a:off x="6290081" y="578152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FF0000"/>
                </a:solidFill>
              </a:rPr>
              <a:t>Nigroestriatal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459" name="Conector: curvado 458">
            <a:extLst>
              <a:ext uri="{FF2B5EF4-FFF2-40B4-BE49-F238E27FC236}">
                <a16:creationId xmlns:a16="http://schemas.microsoft.com/office/drawing/2014/main" id="{8918D4C1-8A55-4C2B-B5D9-38188256EF3B}"/>
              </a:ext>
            </a:extLst>
          </p:cNvPr>
          <p:cNvCxnSpPr/>
          <p:nvPr/>
        </p:nvCxnSpPr>
        <p:spPr>
          <a:xfrm rot="10800000" flipV="1">
            <a:off x="3898424" y="2939921"/>
            <a:ext cx="575148" cy="203244"/>
          </a:xfrm>
          <a:prstGeom prst="curvedConnector3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64" name="Google Shape;1625;p81">
            <a:extLst>
              <a:ext uri="{FF2B5EF4-FFF2-40B4-BE49-F238E27FC236}">
                <a16:creationId xmlns:a16="http://schemas.microsoft.com/office/drawing/2014/main" id="{D4CF7565-30C3-44FD-9163-381AF7DB9D8E}"/>
              </a:ext>
            </a:extLst>
          </p:cNvPr>
          <p:cNvSpPr txBox="1">
            <a:spLocks/>
          </p:cNvSpPr>
          <p:nvPr/>
        </p:nvSpPr>
        <p:spPr>
          <a:xfrm>
            <a:off x="946425" y="2788845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7030A0"/>
                </a:solidFill>
              </a:rPr>
              <a:t>Tuberoinfundibilar</a:t>
            </a:r>
            <a:endParaRPr lang="en-US" sz="1600" b="1" dirty="0">
              <a:solidFill>
                <a:srgbClr val="7030A0"/>
              </a:solidFill>
            </a:endParaRPr>
          </a:p>
        </p:txBody>
      </p:sp>
      <p:grpSp>
        <p:nvGrpSpPr>
          <p:cNvPr id="473" name="Grupo 472">
            <a:extLst>
              <a:ext uri="{FF2B5EF4-FFF2-40B4-BE49-F238E27FC236}">
                <a16:creationId xmlns:a16="http://schemas.microsoft.com/office/drawing/2014/main" id="{078967F5-DDA7-478D-91FE-C4C61A8F8B14}"/>
              </a:ext>
            </a:extLst>
          </p:cNvPr>
          <p:cNvGrpSpPr/>
          <p:nvPr/>
        </p:nvGrpSpPr>
        <p:grpSpPr>
          <a:xfrm>
            <a:off x="2572968" y="1389600"/>
            <a:ext cx="1888052" cy="1513670"/>
            <a:chOff x="2572968" y="1389600"/>
            <a:chExt cx="1888052" cy="1513670"/>
          </a:xfrm>
        </p:grpSpPr>
        <p:cxnSp>
          <p:nvCxnSpPr>
            <p:cNvPr id="463" name="Conector recto de flecha 462">
              <a:extLst>
                <a:ext uri="{FF2B5EF4-FFF2-40B4-BE49-F238E27FC236}">
                  <a16:creationId xmlns:a16="http://schemas.microsoft.com/office/drawing/2014/main" id="{CD45DC70-ABB9-4D8A-BB20-8A50FD8D01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1403" y="1630362"/>
              <a:ext cx="1759617" cy="127290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6" name="Conector recto de flecha 465">
              <a:extLst>
                <a:ext uri="{FF2B5EF4-FFF2-40B4-BE49-F238E27FC236}">
                  <a16:creationId xmlns:a16="http://schemas.microsoft.com/office/drawing/2014/main" id="{23B348A9-8E25-4143-944D-C3C9D65A73E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58298" y="1583849"/>
              <a:ext cx="86386" cy="46486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0" name="Conector recto de flecha 469">
              <a:extLst>
                <a:ext uri="{FF2B5EF4-FFF2-40B4-BE49-F238E27FC236}">
                  <a16:creationId xmlns:a16="http://schemas.microsoft.com/office/drawing/2014/main" id="{30FFB87E-8477-41A9-99E1-DEDE14A38E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0043" y="2003665"/>
              <a:ext cx="432130" cy="12994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6" name="Conector recto de flecha 475">
              <a:extLst>
                <a:ext uri="{FF2B5EF4-FFF2-40B4-BE49-F238E27FC236}">
                  <a16:creationId xmlns:a16="http://schemas.microsoft.com/office/drawing/2014/main" id="{B360B773-30A2-4777-B3EC-27D937EBC0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9049" y="1389600"/>
              <a:ext cx="86386" cy="46486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7" name="Conector recto de flecha 476">
              <a:extLst>
                <a:ext uri="{FF2B5EF4-FFF2-40B4-BE49-F238E27FC236}">
                  <a16:creationId xmlns:a16="http://schemas.microsoft.com/office/drawing/2014/main" id="{7B4B5363-EB64-4276-8AD4-156E69287F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2968" y="1860261"/>
              <a:ext cx="432130" cy="12994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79" name="Google Shape;1625;p81">
            <a:extLst>
              <a:ext uri="{FF2B5EF4-FFF2-40B4-BE49-F238E27FC236}">
                <a16:creationId xmlns:a16="http://schemas.microsoft.com/office/drawing/2014/main" id="{A9F72F28-7E73-4D00-B701-2785E2DCA252}"/>
              </a:ext>
            </a:extLst>
          </p:cNvPr>
          <p:cNvSpPr txBox="1">
            <a:spLocks/>
          </p:cNvSpPr>
          <p:nvPr/>
        </p:nvSpPr>
        <p:spPr>
          <a:xfrm>
            <a:off x="970207" y="607896"/>
            <a:ext cx="1947600" cy="7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182875" rIns="91425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  <a:buFont typeface="Roboto"/>
              <a:buNone/>
            </a:pPr>
            <a:r>
              <a:rPr lang="en-US" sz="1600" b="1" dirty="0" err="1">
                <a:solidFill>
                  <a:srgbClr val="00B050"/>
                </a:solidFill>
              </a:rPr>
              <a:t>Mesocortical</a:t>
            </a:r>
            <a:endParaRPr lang="en-US" sz="1600" b="1" dirty="0">
              <a:solidFill>
                <a:srgbClr val="00B050"/>
              </a:solidFill>
            </a:endParaRPr>
          </a:p>
        </p:txBody>
      </p:sp>
      <p:pic>
        <p:nvPicPr>
          <p:cNvPr id="480" name="Imagen 479" descr="Imagen que contiene objeto, reloj, firmar, parada&#10;&#10;Descripción generada automáticamente">
            <a:extLst>
              <a:ext uri="{FF2B5EF4-FFF2-40B4-BE49-F238E27FC236}">
                <a16:creationId xmlns:a16="http://schemas.microsoft.com/office/drawing/2014/main" id="{B5469C6C-89AC-4499-B260-E03356BC4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3" y="4191181"/>
            <a:ext cx="1413950" cy="957528"/>
          </a:xfrm>
          <a:prstGeom prst="rect">
            <a:avLst/>
          </a:prstGeom>
        </p:spPr>
      </p:pic>
      <p:pic>
        <p:nvPicPr>
          <p:cNvPr id="475" name="Imagen 474">
            <a:extLst>
              <a:ext uri="{FF2B5EF4-FFF2-40B4-BE49-F238E27FC236}">
                <a16:creationId xmlns:a16="http://schemas.microsoft.com/office/drawing/2014/main" id="{087B9C77-2769-4FA0-8658-C04ADF4C8C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753" b="81183" l="79957" r="88424">
                        <a14:foregroundMark x1="83580" y1="80108" x2="82744" y2="79570"/>
                        <a14:foregroundMark x1="84137" y1="80466" x2="83580" y2="80108"/>
                        <a14:foregroundMark x1="81779" y1="76882" x2="81779" y2="76882"/>
                        <a14:foregroundMark x1="87353" y1="76523" x2="87353" y2="76523"/>
                        <a14:foregroundMark x1="87245" y1="76703" x2="87674" y2="67204"/>
                        <a14:foregroundMark x1="87674" y1="67204" x2="82851" y2="62545"/>
                        <a14:foregroundMark x1="82851" y1="62545" x2="80600" y2="72043"/>
                        <a14:foregroundMark x1="80600" y1="72043" x2="80707" y2="75627"/>
                        <a14:foregroundMark x1="88424" y1="76523" x2="87996" y2="66846"/>
                        <a14:foregroundMark x1="87996" y1="66846" x2="85638" y2="61290"/>
                        <a14:backgroundMark x1="82851" y1="80108" x2="82851" y2="80108"/>
                        <a14:backgroundMark x1="82851" y1="79928" x2="82851" y2="79928"/>
                        <a14:backgroundMark x1="82851" y1="79570" x2="82851" y2="79570"/>
                        <a14:backgroundMark x1="83173" y1="79928" x2="83173" y2="79928"/>
                        <a14:backgroundMark x1="83065" y1="79928" x2="83065" y2="79928"/>
                      </a14:backgroundRemoval>
                    </a14:imgEffect>
                  </a14:imgLayer>
                </a14:imgProps>
              </a:ext>
            </a:extLst>
          </a:blip>
          <a:srcRect l="78943" t="58389" r="10624" b="16283"/>
          <a:stretch/>
        </p:blipFill>
        <p:spPr>
          <a:xfrm>
            <a:off x="6424124" y="3331415"/>
            <a:ext cx="897208" cy="1302760"/>
          </a:xfrm>
          <a:prstGeom prst="rect">
            <a:avLst/>
          </a:prstGeom>
        </p:spPr>
      </p:pic>
      <p:pic>
        <p:nvPicPr>
          <p:cNvPr id="483" name="Imagen 482">
            <a:extLst>
              <a:ext uri="{FF2B5EF4-FFF2-40B4-BE49-F238E27FC236}">
                <a16:creationId xmlns:a16="http://schemas.microsoft.com/office/drawing/2014/main" id="{6A557C61-7208-420F-9B3C-3BEFBFE5A1F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427" b="54122" l="65166" r="80064">
                        <a14:foregroundMark x1="72990" y1="39427" x2="72990" y2="39427"/>
                        <a14:foregroundMark x1="71490" y1="52867" x2="71490" y2="52867"/>
                        <a14:foregroundMark x1="78992" y1="44265" x2="80064" y2="44982"/>
                        <a14:foregroundMark x1="79421" y1="52330" x2="79421" y2="52330"/>
                        <a14:foregroundMark x1="79207" y1="53584" x2="79207" y2="53584"/>
                        <a14:foregroundMark x1="72133" y1="53047" x2="72133" y2="53047"/>
                        <a14:foregroundMark x1="72562" y1="53943" x2="72562" y2="53943"/>
                        <a14:foregroundMark x1="72990" y1="54122" x2="72990" y2="54122"/>
                        <a14:backgroundMark x1="79528" y1="45161" x2="79528" y2="45161"/>
                        <a14:backgroundMark x1="79100" y1="52151" x2="79100" y2="52151"/>
                      </a14:backgroundRemoval>
                    </a14:imgEffect>
                  </a14:imgLayer>
                </a14:imgProps>
              </a:ext>
            </a:extLst>
          </a:blip>
          <a:srcRect l="63528" t="40252" r="18540" b="44234"/>
          <a:stretch/>
        </p:blipFill>
        <p:spPr>
          <a:xfrm>
            <a:off x="6290081" y="1648821"/>
            <a:ext cx="1542101" cy="797983"/>
          </a:xfrm>
          <a:prstGeom prst="rect">
            <a:avLst/>
          </a:prstGeom>
        </p:spPr>
      </p:pic>
      <p:pic>
        <p:nvPicPr>
          <p:cNvPr id="484" name="Imagen 483">
            <a:extLst>
              <a:ext uri="{FF2B5EF4-FFF2-40B4-BE49-F238E27FC236}">
                <a16:creationId xmlns:a16="http://schemas.microsoft.com/office/drawing/2014/main" id="{9BAE2170-2389-4C4B-A848-044A92B6823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591" b="32975" l="72240" r="86710">
                        <a14:foregroundMark x1="79207" y1="31362" x2="79207" y2="31362"/>
                        <a14:foregroundMark x1="78992" y1="33154" x2="78992" y2="33154"/>
                        <a14:foregroundMark x1="78242" y1="15591" x2="78242" y2="15591"/>
                      </a14:backgroundRemoval>
                    </a14:imgEffect>
                  </a14:imgLayer>
                </a14:imgProps>
              </a:ext>
            </a:extLst>
          </a:blip>
          <a:srcRect l="70574" t="13887" r="11494" b="66420"/>
          <a:stretch/>
        </p:blipFill>
        <p:spPr>
          <a:xfrm>
            <a:off x="7171538" y="162995"/>
            <a:ext cx="1542101" cy="1012888"/>
          </a:xfrm>
          <a:prstGeom prst="rect">
            <a:avLst/>
          </a:prstGeom>
        </p:spPr>
      </p:pic>
      <p:pic>
        <p:nvPicPr>
          <p:cNvPr id="485" name="Imagen 484">
            <a:extLst>
              <a:ext uri="{FF2B5EF4-FFF2-40B4-BE49-F238E27FC236}">
                <a16:creationId xmlns:a16="http://schemas.microsoft.com/office/drawing/2014/main" id="{A96F13BF-3502-4DAD-99D2-5DA69283C9B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032" b="55914" l="9432" r="33119">
                        <a14:foregroundMark x1="30332" y1="30466" x2="31190" y2="34050"/>
                        <a14:foregroundMark x1="30761" y1="30466" x2="30547" y2="34409"/>
                        <a14:foregroundMark x1="30011" y1="29928" x2="33226" y2="38530"/>
                        <a14:foregroundMark x1="33226" y1="38530" x2="33333" y2="39068"/>
                        <a14:foregroundMark x1="21008" y1="46774" x2="21008" y2="46774"/>
                        <a14:foregroundMark x1="17792" y1="48925" x2="17792" y2="48925"/>
                        <a14:foregroundMark x1="17685" y1="51075" x2="17685" y2="51075"/>
                        <a14:foregroundMark x1="18864" y1="52151" x2="18864" y2="52151"/>
                        <a14:foregroundMark x1="20364" y1="53226" x2="20364" y2="53226"/>
                        <a14:foregroundMark x1="23044" y1="53943" x2="23044" y2="53943"/>
                        <a14:foregroundMark x1="24652" y1="54839" x2="24652" y2="54839"/>
                        <a14:foregroundMark x1="28832" y1="42294" x2="31190" y2="39068"/>
                        <a14:foregroundMark x1="29689" y1="29570" x2="31083" y2="29211"/>
                        <a14:foregroundMark x1="20257" y1="51254" x2="20257" y2="51254"/>
                        <a14:foregroundMark x1="22722" y1="55914" x2="22722" y2="55914"/>
                        <a14:foregroundMark x1="26367" y1="49642" x2="26367" y2="49642"/>
                        <a14:foregroundMark x1="19185" y1="48029" x2="19185" y2="48029"/>
                        <a14:foregroundMark x1="23258" y1="51613" x2="23258" y2="51613"/>
                        <a14:foregroundMark x1="21865" y1="53226" x2="21865" y2="53226"/>
                        <a14:backgroundMark x1="22615" y1="49642" x2="22615" y2="49642"/>
                        <a14:backgroundMark x1="24652" y1="48746" x2="24652" y2="48746"/>
                        <a14:backgroundMark x1="25080" y1="50000" x2="25080" y2="50000"/>
                        <a14:backgroundMark x1="26474" y1="48208" x2="26474" y2="48208"/>
                        <a14:backgroundMark x1="21543" y1="48746" x2="21543" y2="48746"/>
                      </a14:backgroundRemoval>
                    </a14:imgEffect>
                  </a14:imgLayer>
                </a14:imgProps>
              </a:ext>
            </a:extLst>
          </a:blip>
          <a:srcRect l="16053" t="28137" r="65139" b="43894"/>
          <a:stretch/>
        </p:blipFill>
        <p:spPr>
          <a:xfrm>
            <a:off x="741376" y="1162362"/>
            <a:ext cx="1617469" cy="1438535"/>
          </a:xfrm>
          <a:prstGeom prst="rect">
            <a:avLst/>
          </a:prstGeom>
        </p:spPr>
      </p:pic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5D7B5331-A4D9-48B5-BBF0-5A51DE208ECD}"/>
              </a:ext>
            </a:extLst>
          </p:cNvPr>
          <p:cNvSpPr/>
          <p:nvPr/>
        </p:nvSpPr>
        <p:spPr>
          <a:xfrm>
            <a:off x="7293373" y="3479684"/>
            <a:ext cx="694485" cy="95624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1" name="Flecha: hacia abajo 450">
            <a:extLst>
              <a:ext uri="{FF2B5EF4-FFF2-40B4-BE49-F238E27FC236}">
                <a16:creationId xmlns:a16="http://schemas.microsoft.com/office/drawing/2014/main" id="{3DFF48BC-89A7-4FD9-B019-300FDDFCF5BC}"/>
              </a:ext>
            </a:extLst>
          </p:cNvPr>
          <p:cNvSpPr/>
          <p:nvPr/>
        </p:nvSpPr>
        <p:spPr>
          <a:xfrm rot="10800000">
            <a:off x="8055381" y="937871"/>
            <a:ext cx="694485" cy="95624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2" name="Flecha: hacia abajo 451">
            <a:extLst>
              <a:ext uri="{FF2B5EF4-FFF2-40B4-BE49-F238E27FC236}">
                <a16:creationId xmlns:a16="http://schemas.microsoft.com/office/drawing/2014/main" id="{1C5A096A-F76F-48E2-BF5B-F466557ABE1C}"/>
              </a:ext>
            </a:extLst>
          </p:cNvPr>
          <p:cNvSpPr/>
          <p:nvPr/>
        </p:nvSpPr>
        <p:spPr>
          <a:xfrm rot="10800000">
            <a:off x="111991" y="1553031"/>
            <a:ext cx="694485" cy="95624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3" name="Flecha: hacia abajo 452">
            <a:extLst>
              <a:ext uri="{FF2B5EF4-FFF2-40B4-BE49-F238E27FC236}">
                <a16:creationId xmlns:a16="http://schemas.microsoft.com/office/drawing/2014/main" id="{DC587E8A-EB63-4A2F-8566-EAAFEABA5E74}"/>
              </a:ext>
            </a:extLst>
          </p:cNvPr>
          <p:cNvSpPr/>
          <p:nvPr/>
        </p:nvSpPr>
        <p:spPr>
          <a:xfrm rot="10800000">
            <a:off x="1424328" y="3364734"/>
            <a:ext cx="694485" cy="95624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55" name="Imagen 454">
            <a:extLst>
              <a:ext uri="{FF2B5EF4-FFF2-40B4-BE49-F238E27FC236}">
                <a16:creationId xmlns:a16="http://schemas.microsoft.com/office/drawing/2014/main" id="{67C649D9-2C97-4802-A214-CD6596751C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85168" y="3508905"/>
            <a:ext cx="1704474" cy="106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37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1" grpId="0" animBg="1"/>
      <p:bldP spid="452" grpId="0" animBg="1"/>
      <p:bldP spid="4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p66"/>
          <p:cNvSpPr txBox="1">
            <a:spLocks noGrp="1"/>
          </p:cNvSpPr>
          <p:nvPr>
            <p:ph type="title"/>
          </p:nvPr>
        </p:nvSpPr>
        <p:spPr>
          <a:xfrm>
            <a:off x="713229" y="1625393"/>
            <a:ext cx="3858771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Esquizofrenia</a:t>
            </a:r>
            <a:endParaRPr dirty="0"/>
          </a:p>
        </p:txBody>
      </p:sp>
      <p:sp>
        <p:nvSpPr>
          <p:cNvPr id="973" name="Google Shape;973;p66"/>
          <p:cNvSpPr/>
          <p:nvPr/>
        </p:nvSpPr>
        <p:spPr>
          <a:xfrm>
            <a:off x="4905950" y="4072875"/>
            <a:ext cx="41700" cy="117600"/>
          </a:xfrm>
          <a:custGeom>
            <a:avLst/>
            <a:gdLst/>
            <a:ahLst/>
            <a:cxnLst/>
            <a:rect l="l" t="t" r="r" b="b"/>
            <a:pathLst>
              <a:path w="1668" h="4704" extrusionOk="0">
                <a:moveTo>
                  <a:pt x="0" y="0"/>
                </a:moveTo>
                <a:lnTo>
                  <a:pt x="0" y="4703"/>
                </a:lnTo>
                <a:lnTo>
                  <a:pt x="1668" y="4703"/>
                </a:lnTo>
                <a:lnTo>
                  <a:pt x="1668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4" name="Google Shape;974;p66"/>
          <p:cNvSpPr/>
          <p:nvPr/>
        </p:nvSpPr>
        <p:spPr>
          <a:xfrm>
            <a:off x="49818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0"/>
                </a:moveTo>
                <a:lnTo>
                  <a:pt x="1" y="4703"/>
                </a:lnTo>
                <a:lnTo>
                  <a:pt x="1668" y="4703"/>
                </a:lnTo>
                <a:lnTo>
                  <a:pt x="1668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5" name="Google Shape;975;p66"/>
          <p:cNvSpPr/>
          <p:nvPr/>
        </p:nvSpPr>
        <p:spPr>
          <a:xfrm>
            <a:off x="50585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6" name="Google Shape;976;p66"/>
          <p:cNvSpPr/>
          <p:nvPr/>
        </p:nvSpPr>
        <p:spPr>
          <a:xfrm>
            <a:off x="51344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0"/>
                </a:moveTo>
                <a:lnTo>
                  <a:pt x="1" y="4703"/>
                </a:lnTo>
                <a:lnTo>
                  <a:pt x="1669" y="4703"/>
                </a:lnTo>
                <a:lnTo>
                  <a:pt x="1669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7" name="Google Shape;977;p66"/>
          <p:cNvSpPr/>
          <p:nvPr/>
        </p:nvSpPr>
        <p:spPr>
          <a:xfrm>
            <a:off x="52103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0" y="0"/>
                </a:moveTo>
                <a:lnTo>
                  <a:pt x="0" y="4703"/>
                </a:lnTo>
                <a:lnTo>
                  <a:pt x="1668" y="4703"/>
                </a:lnTo>
                <a:lnTo>
                  <a:pt x="1668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8" name="Google Shape;978;p66"/>
          <p:cNvSpPr/>
          <p:nvPr/>
        </p:nvSpPr>
        <p:spPr>
          <a:xfrm>
            <a:off x="52870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79" name="Google Shape;979;p66"/>
          <p:cNvSpPr/>
          <p:nvPr/>
        </p:nvSpPr>
        <p:spPr>
          <a:xfrm>
            <a:off x="53629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0"/>
                </a:moveTo>
                <a:lnTo>
                  <a:pt x="1" y="4703"/>
                </a:lnTo>
                <a:lnTo>
                  <a:pt x="1669" y="4703"/>
                </a:lnTo>
                <a:lnTo>
                  <a:pt x="1669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0" name="Google Shape;980;p66"/>
          <p:cNvSpPr/>
          <p:nvPr/>
        </p:nvSpPr>
        <p:spPr>
          <a:xfrm>
            <a:off x="5439650" y="40728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0"/>
                </a:moveTo>
                <a:lnTo>
                  <a:pt x="1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1" name="Google Shape;981;p66"/>
          <p:cNvSpPr/>
          <p:nvPr/>
        </p:nvSpPr>
        <p:spPr>
          <a:xfrm>
            <a:off x="55155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2" name="Google Shape;982;p66"/>
          <p:cNvSpPr/>
          <p:nvPr/>
        </p:nvSpPr>
        <p:spPr>
          <a:xfrm>
            <a:off x="55914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0"/>
                </a:moveTo>
                <a:lnTo>
                  <a:pt x="1" y="4703"/>
                </a:lnTo>
                <a:lnTo>
                  <a:pt x="1668" y="4703"/>
                </a:lnTo>
                <a:lnTo>
                  <a:pt x="1668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3" name="Google Shape;983;p66"/>
          <p:cNvSpPr/>
          <p:nvPr/>
        </p:nvSpPr>
        <p:spPr>
          <a:xfrm>
            <a:off x="56681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4" name="Google Shape;984;p66"/>
          <p:cNvSpPr/>
          <p:nvPr/>
        </p:nvSpPr>
        <p:spPr>
          <a:xfrm>
            <a:off x="5744025" y="40728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0"/>
                </a:moveTo>
                <a:lnTo>
                  <a:pt x="1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5" name="Google Shape;985;p66"/>
          <p:cNvSpPr/>
          <p:nvPr/>
        </p:nvSpPr>
        <p:spPr>
          <a:xfrm>
            <a:off x="5819925" y="40728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0" y="0"/>
                </a:moveTo>
                <a:lnTo>
                  <a:pt x="0" y="4703"/>
                </a:lnTo>
                <a:lnTo>
                  <a:pt x="1668" y="4703"/>
                </a:lnTo>
                <a:lnTo>
                  <a:pt x="1668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6" name="Google Shape;986;p66"/>
          <p:cNvSpPr/>
          <p:nvPr/>
        </p:nvSpPr>
        <p:spPr>
          <a:xfrm>
            <a:off x="58966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7" name="Google Shape;987;p66"/>
          <p:cNvSpPr/>
          <p:nvPr/>
        </p:nvSpPr>
        <p:spPr>
          <a:xfrm>
            <a:off x="5972525" y="40728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0"/>
                </a:moveTo>
                <a:lnTo>
                  <a:pt x="1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8" name="Google Shape;988;p66"/>
          <p:cNvSpPr/>
          <p:nvPr/>
        </p:nvSpPr>
        <p:spPr>
          <a:xfrm>
            <a:off x="6049250" y="40728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0"/>
                </a:moveTo>
                <a:lnTo>
                  <a:pt x="1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9" name="Google Shape;989;p66"/>
          <p:cNvSpPr/>
          <p:nvPr/>
        </p:nvSpPr>
        <p:spPr>
          <a:xfrm>
            <a:off x="6125150" y="40728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0"/>
                </a:moveTo>
                <a:lnTo>
                  <a:pt x="0" y="4703"/>
                </a:lnTo>
                <a:lnTo>
                  <a:pt x="1635" y="4703"/>
                </a:lnTo>
                <a:lnTo>
                  <a:pt x="1635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0" name="Google Shape;990;p66"/>
          <p:cNvSpPr/>
          <p:nvPr/>
        </p:nvSpPr>
        <p:spPr>
          <a:xfrm>
            <a:off x="4905950" y="4232975"/>
            <a:ext cx="41700" cy="117600"/>
          </a:xfrm>
          <a:custGeom>
            <a:avLst/>
            <a:gdLst/>
            <a:ahLst/>
            <a:cxnLst/>
            <a:rect l="l" t="t" r="r" b="b"/>
            <a:pathLst>
              <a:path w="1668" h="4704" extrusionOk="0">
                <a:moveTo>
                  <a:pt x="0" y="1"/>
                </a:moveTo>
                <a:lnTo>
                  <a:pt x="0" y="4704"/>
                </a:lnTo>
                <a:lnTo>
                  <a:pt x="1668" y="4704"/>
                </a:lnTo>
                <a:lnTo>
                  <a:pt x="1668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1" name="Google Shape;991;p66"/>
          <p:cNvSpPr/>
          <p:nvPr/>
        </p:nvSpPr>
        <p:spPr>
          <a:xfrm>
            <a:off x="49818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1"/>
                </a:moveTo>
                <a:lnTo>
                  <a:pt x="1" y="4704"/>
                </a:lnTo>
                <a:lnTo>
                  <a:pt x="1668" y="4704"/>
                </a:lnTo>
                <a:lnTo>
                  <a:pt x="1668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2" name="Google Shape;992;p66"/>
          <p:cNvSpPr/>
          <p:nvPr/>
        </p:nvSpPr>
        <p:spPr>
          <a:xfrm>
            <a:off x="50585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3" name="Google Shape;993;p66"/>
          <p:cNvSpPr/>
          <p:nvPr/>
        </p:nvSpPr>
        <p:spPr>
          <a:xfrm>
            <a:off x="51344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1"/>
                </a:moveTo>
                <a:lnTo>
                  <a:pt x="1" y="4704"/>
                </a:lnTo>
                <a:lnTo>
                  <a:pt x="1669" y="4704"/>
                </a:lnTo>
                <a:lnTo>
                  <a:pt x="1669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4" name="Google Shape;994;p66"/>
          <p:cNvSpPr/>
          <p:nvPr/>
        </p:nvSpPr>
        <p:spPr>
          <a:xfrm>
            <a:off x="52103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0" y="1"/>
                </a:moveTo>
                <a:lnTo>
                  <a:pt x="0" y="4704"/>
                </a:lnTo>
                <a:lnTo>
                  <a:pt x="1668" y="4704"/>
                </a:lnTo>
                <a:lnTo>
                  <a:pt x="1668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5" name="Google Shape;995;p66"/>
          <p:cNvSpPr/>
          <p:nvPr/>
        </p:nvSpPr>
        <p:spPr>
          <a:xfrm>
            <a:off x="52870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6" name="Google Shape;996;p66"/>
          <p:cNvSpPr/>
          <p:nvPr/>
        </p:nvSpPr>
        <p:spPr>
          <a:xfrm>
            <a:off x="53629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1"/>
                </a:moveTo>
                <a:lnTo>
                  <a:pt x="1" y="4704"/>
                </a:lnTo>
                <a:lnTo>
                  <a:pt x="1669" y="4704"/>
                </a:lnTo>
                <a:lnTo>
                  <a:pt x="1669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7" name="Google Shape;997;p66"/>
          <p:cNvSpPr/>
          <p:nvPr/>
        </p:nvSpPr>
        <p:spPr>
          <a:xfrm>
            <a:off x="5439650" y="42329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1"/>
                </a:moveTo>
                <a:lnTo>
                  <a:pt x="1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8" name="Google Shape;998;p66"/>
          <p:cNvSpPr/>
          <p:nvPr/>
        </p:nvSpPr>
        <p:spPr>
          <a:xfrm>
            <a:off x="55155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9" name="Google Shape;999;p66"/>
          <p:cNvSpPr/>
          <p:nvPr/>
        </p:nvSpPr>
        <p:spPr>
          <a:xfrm>
            <a:off x="55914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1" y="1"/>
                </a:moveTo>
                <a:lnTo>
                  <a:pt x="1" y="4704"/>
                </a:lnTo>
                <a:lnTo>
                  <a:pt x="1668" y="4704"/>
                </a:lnTo>
                <a:lnTo>
                  <a:pt x="1668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0" name="Google Shape;1000;p66"/>
          <p:cNvSpPr/>
          <p:nvPr/>
        </p:nvSpPr>
        <p:spPr>
          <a:xfrm>
            <a:off x="56681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1" name="Google Shape;1001;p66"/>
          <p:cNvSpPr/>
          <p:nvPr/>
        </p:nvSpPr>
        <p:spPr>
          <a:xfrm>
            <a:off x="5744025" y="42329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1"/>
                </a:moveTo>
                <a:lnTo>
                  <a:pt x="1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2" name="Google Shape;1002;p66"/>
          <p:cNvSpPr/>
          <p:nvPr/>
        </p:nvSpPr>
        <p:spPr>
          <a:xfrm>
            <a:off x="5819925" y="4232975"/>
            <a:ext cx="41725" cy="117600"/>
          </a:xfrm>
          <a:custGeom>
            <a:avLst/>
            <a:gdLst/>
            <a:ahLst/>
            <a:cxnLst/>
            <a:rect l="l" t="t" r="r" b="b"/>
            <a:pathLst>
              <a:path w="1669" h="4704" extrusionOk="0">
                <a:moveTo>
                  <a:pt x="0" y="1"/>
                </a:moveTo>
                <a:lnTo>
                  <a:pt x="0" y="4704"/>
                </a:lnTo>
                <a:lnTo>
                  <a:pt x="1668" y="4704"/>
                </a:lnTo>
                <a:lnTo>
                  <a:pt x="1668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3" name="Google Shape;1003;p66"/>
          <p:cNvSpPr/>
          <p:nvPr/>
        </p:nvSpPr>
        <p:spPr>
          <a:xfrm>
            <a:off x="58966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4" name="Google Shape;1004;p66"/>
          <p:cNvSpPr/>
          <p:nvPr/>
        </p:nvSpPr>
        <p:spPr>
          <a:xfrm>
            <a:off x="5972525" y="42329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1"/>
                </a:moveTo>
                <a:lnTo>
                  <a:pt x="1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5" name="Google Shape;1005;p66"/>
          <p:cNvSpPr/>
          <p:nvPr/>
        </p:nvSpPr>
        <p:spPr>
          <a:xfrm>
            <a:off x="6049250" y="4232975"/>
            <a:ext cx="40900" cy="117600"/>
          </a:xfrm>
          <a:custGeom>
            <a:avLst/>
            <a:gdLst/>
            <a:ahLst/>
            <a:cxnLst/>
            <a:rect l="l" t="t" r="r" b="b"/>
            <a:pathLst>
              <a:path w="1636" h="4704" extrusionOk="0">
                <a:moveTo>
                  <a:pt x="1" y="1"/>
                </a:moveTo>
                <a:lnTo>
                  <a:pt x="1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6" name="Google Shape;1006;p66"/>
          <p:cNvSpPr/>
          <p:nvPr/>
        </p:nvSpPr>
        <p:spPr>
          <a:xfrm>
            <a:off x="6125150" y="4232975"/>
            <a:ext cx="40875" cy="117600"/>
          </a:xfrm>
          <a:custGeom>
            <a:avLst/>
            <a:gdLst/>
            <a:ahLst/>
            <a:cxnLst/>
            <a:rect l="l" t="t" r="r" b="b"/>
            <a:pathLst>
              <a:path w="1635" h="4704" extrusionOk="0">
                <a:moveTo>
                  <a:pt x="0" y="1"/>
                </a:moveTo>
                <a:lnTo>
                  <a:pt x="0" y="4704"/>
                </a:lnTo>
                <a:lnTo>
                  <a:pt x="1635" y="4704"/>
                </a:lnTo>
                <a:lnTo>
                  <a:pt x="1635" y="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007" name="Google Shape;1007;p66"/>
          <p:cNvGrpSpPr/>
          <p:nvPr/>
        </p:nvGrpSpPr>
        <p:grpSpPr>
          <a:xfrm>
            <a:off x="5915025" y="95250"/>
            <a:ext cx="3308195" cy="5210119"/>
            <a:chOff x="6067425" y="95250"/>
            <a:chExt cx="3308195" cy="5210119"/>
          </a:xfrm>
        </p:grpSpPr>
        <p:sp>
          <p:nvSpPr>
            <p:cNvPr id="1008" name="Google Shape;1008;p66"/>
            <p:cNvSpPr/>
            <p:nvPr/>
          </p:nvSpPr>
          <p:spPr>
            <a:xfrm>
              <a:off x="6209418" y="2318951"/>
              <a:ext cx="354981" cy="310444"/>
            </a:xfrm>
            <a:custGeom>
              <a:avLst/>
              <a:gdLst/>
              <a:ahLst/>
              <a:cxnLst/>
              <a:rect l="l" t="t" r="r" b="b"/>
              <a:pathLst>
                <a:path w="11703" h="10244" extrusionOk="0">
                  <a:moveTo>
                    <a:pt x="1733" y="0"/>
                  </a:moveTo>
                  <a:cubicBezTo>
                    <a:pt x="1733" y="0"/>
                    <a:pt x="152" y="2128"/>
                    <a:pt x="0" y="2797"/>
                  </a:cubicBezTo>
                  <a:cubicBezTo>
                    <a:pt x="0" y="2797"/>
                    <a:pt x="2645" y="4043"/>
                    <a:pt x="5168" y="5654"/>
                  </a:cubicBezTo>
                  <a:cubicBezTo>
                    <a:pt x="7691" y="7265"/>
                    <a:pt x="11368" y="10243"/>
                    <a:pt x="11368" y="10243"/>
                  </a:cubicBezTo>
                  <a:lnTo>
                    <a:pt x="11703" y="8876"/>
                  </a:lnTo>
                  <a:cubicBezTo>
                    <a:pt x="11703" y="8876"/>
                    <a:pt x="6414" y="6079"/>
                    <a:pt x="4894" y="4529"/>
                  </a:cubicBezTo>
                  <a:cubicBezTo>
                    <a:pt x="3374" y="2948"/>
                    <a:pt x="1733" y="0"/>
                    <a:pt x="1733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9" name="Google Shape;1009;p66"/>
            <p:cNvSpPr/>
            <p:nvPr/>
          </p:nvSpPr>
          <p:spPr>
            <a:xfrm>
              <a:off x="6755249" y="3398585"/>
              <a:ext cx="1315703" cy="187042"/>
            </a:xfrm>
            <a:custGeom>
              <a:avLst/>
              <a:gdLst/>
              <a:ahLst/>
              <a:cxnLst/>
              <a:rect l="l" t="t" r="r" b="b"/>
              <a:pathLst>
                <a:path w="43376" h="6172" extrusionOk="0">
                  <a:moveTo>
                    <a:pt x="43375" y="1"/>
                  </a:moveTo>
                  <a:lnTo>
                    <a:pt x="43375" y="1"/>
                  </a:lnTo>
                  <a:cubicBezTo>
                    <a:pt x="43375" y="1"/>
                    <a:pt x="38512" y="2372"/>
                    <a:pt x="23770" y="2797"/>
                  </a:cubicBezTo>
                  <a:cubicBezTo>
                    <a:pt x="22129" y="2844"/>
                    <a:pt x="20561" y="2865"/>
                    <a:pt x="19070" y="2865"/>
                  </a:cubicBezTo>
                  <a:cubicBezTo>
                    <a:pt x="7142" y="2865"/>
                    <a:pt x="153" y="1521"/>
                    <a:pt x="153" y="1521"/>
                  </a:cubicBezTo>
                  <a:lnTo>
                    <a:pt x="153" y="1521"/>
                  </a:lnTo>
                  <a:cubicBezTo>
                    <a:pt x="852" y="2584"/>
                    <a:pt x="1" y="6171"/>
                    <a:pt x="1" y="6171"/>
                  </a:cubicBezTo>
                  <a:cubicBezTo>
                    <a:pt x="1" y="6171"/>
                    <a:pt x="9606" y="3952"/>
                    <a:pt x="19971" y="3831"/>
                  </a:cubicBezTo>
                  <a:cubicBezTo>
                    <a:pt x="30336" y="3739"/>
                    <a:pt x="43163" y="2463"/>
                    <a:pt x="43163" y="2463"/>
                  </a:cubicBezTo>
                  <a:lnTo>
                    <a:pt x="43375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0" name="Google Shape;1010;p66"/>
            <p:cNvSpPr/>
            <p:nvPr/>
          </p:nvSpPr>
          <p:spPr>
            <a:xfrm>
              <a:off x="7382224" y="4029218"/>
              <a:ext cx="160459" cy="144131"/>
            </a:xfrm>
            <a:custGeom>
              <a:avLst/>
              <a:gdLst/>
              <a:ahLst/>
              <a:cxnLst/>
              <a:rect l="l" t="t" r="r" b="b"/>
              <a:pathLst>
                <a:path w="5290" h="4756" extrusionOk="0">
                  <a:moveTo>
                    <a:pt x="1969" y="0"/>
                  </a:moveTo>
                  <a:cubicBezTo>
                    <a:pt x="1304" y="0"/>
                    <a:pt x="619" y="52"/>
                    <a:pt x="1" y="196"/>
                  </a:cubicBezTo>
                  <a:cubicBezTo>
                    <a:pt x="1" y="196"/>
                    <a:pt x="1369" y="2354"/>
                    <a:pt x="1642" y="3996"/>
                  </a:cubicBezTo>
                  <a:cubicBezTo>
                    <a:pt x="2372" y="561"/>
                    <a:pt x="2341" y="318"/>
                    <a:pt x="2341" y="318"/>
                  </a:cubicBezTo>
                  <a:lnTo>
                    <a:pt x="3405" y="318"/>
                  </a:lnTo>
                  <a:lnTo>
                    <a:pt x="3922" y="4755"/>
                  </a:lnTo>
                  <a:lnTo>
                    <a:pt x="5290" y="348"/>
                  </a:lnTo>
                  <a:cubicBezTo>
                    <a:pt x="5290" y="348"/>
                    <a:pt x="3692" y="0"/>
                    <a:pt x="196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1" name="Google Shape;1011;p66"/>
            <p:cNvSpPr/>
            <p:nvPr/>
          </p:nvSpPr>
          <p:spPr>
            <a:xfrm>
              <a:off x="6837303" y="4785019"/>
              <a:ext cx="89481" cy="180557"/>
            </a:xfrm>
            <a:custGeom>
              <a:avLst/>
              <a:gdLst/>
              <a:ahLst/>
              <a:cxnLst/>
              <a:rect l="l" t="t" r="r" b="b"/>
              <a:pathLst>
                <a:path w="2950" h="5958" fill="none" extrusionOk="0">
                  <a:moveTo>
                    <a:pt x="1" y="0"/>
                  </a:moveTo>
                  <a:cubicBezTo>
                    <a:pt x="1004" y="2006"/>
                    <a:pt x="1977" y="3982"/>
                    <a:pt x="2949" y="5958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2" name="Google Shape;1012;p66"/>
            <p:cNvSpPr/>
            <p:nvPr/>
          </p:nvSpPr>
          <p:spPr>
            <a:xfrm>
              <a:off x="7036476" y="4865151"/>
              <a:ext cx="41525" cy="154768"/>
            </a:xfrm>
            <a:custGeom>
              <a:avLst/>
              <a:gdLst/>
              <a:ahLst/>
              <a:cxnLst/>
              <a:rect l="l" t="t" r="r" b="b"/>
              <a:pathLst>
                <a:path w="1369" h="5107" fill="none" extrusionOk="0">
                  <a:moveTo>
                    <a:pt x="1368" y="0"/>
                  </a:moveTo>
                  <a:cubicBezTo>
                    <a:pt x="912" y="1703"/>
                    <a:pt x="456" y="3405"/>
                    <a:pt x="0" y="5107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3" name="Google Shape;1013;p66"/>
            <p:cNvSpPr/>
            <p:nvPr/>
          </p:nvSpPr>
          <p:spPr>
            <a:xfrm>
              <a:off x="7039237" y="4951739"/>
              <a:ext cx="73799" cy="148343"/>
            </a:xfrm>
            <a:custGeom>
              <a:avLst/>
              <a:gdLst/>
              <a:ahLst/>
              <a:cxnLst/>
              <a:rect l="l" t="t" r="r" b="b"/>
              <a:pathLst>
                <a:path w="2433" h="4895" fill="none" extrusionOk="0">
                  <a:moveTo>
                    <a:pt x="2432" y="1"/>
                  </a:moveTo>
                  <a:lnTo>
                    <a:pt x="1" y="4894"/>
                  </a:ln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4" name="Google Shape;1014;p66"/>
            <p:cNvSpPr/>
            <p:nvPr/>
          </p:nvSpPr>
          <p:spPr>
            <a:xfrm>
              <a:off x="7805444" y="4817235"/>
              <a:ext cx="71008" cy="108734"/>
            </a:xfrm>
            <a:custGeom>
              <a:avLst/>
              <a:gdLst/>
              <a:ahLst/>
              <a:cxnLst/>
              <a:rect l="l" t="t" r="r" b="b"/>
              <a:pathLst>
                <a:path w="2341" h="3588" fill="none" extrusionOk="0">
                  <a:moveTo>
                    <a:pt x="0" y="1"/>
                  </a:moveTo>
                  <a:cubicBezTo>
                    <a:pt x="791" y="1186"/>
                    <a:pt x="1581" y="2402"/>
                    <a:pt x="2341" y="3588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5" name="Google Shape;1015;p66"/>
            <p:cNvSpPr/>
            <p:nvPr/>
          </p:nvSpPr>
          <p:spPr>
            <a:xfrm>
              <a:off x="7856163" y="4967408"/>
              <a:ext cx="17532" cy="25820"/>
            </a:xfrm>
            <a:custGeom>
              <a:avLst/>
              <a:gdLst/>
              <a:ahLst/>
              <a:cxnLst/>
              <a:rect l="l" t="t" r="r" b="b"/>
              <a:pathLst>
                <a:path w="578" h="852" fill="none" extrusionOk="0">
                  <a:moveTo>
                    <a:pt x="0" y="0"/>
                  </a:moveTo>
                  <a:cubicBezTo>
                    <a:pt x="183" y="304"/>
                    <a:pt x="365" y="578"/>
                    <a:pt x="578" y="851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6" name="Google Shape;1016;p66"/>
            <p:cNvSpPr/>
            <p:nvPr/>
          </p:nvSpPr>
          <p:spPr>
            <a:xfrm>
              <a:off x="8049785" y="4881729"/>
              <a:ext cx="38735" cy="149252"/>
            </a:xfrm>
            <a:custGeom>
              <a:avLst/>
              <a:gdLst/>
              <a:ahLst/>
              <a:cxnLst/>
              <a:rect l="l" t="t" r="r" b="b"/>
              <a:pathLst>
                <a:path w="1277" h="4925" fill="none" extrusionOk="0">
                  <a:moveTo>
                    <a:pt x="1277" y="1"/>
                  </a:moveTo>
                  <a:cubicBezTo>
                    <a:pt x="851" y="1642"/>
                    <a:pt x="426" y="3283"/>
                    <a:pt x="0" y="4925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7" name="Google Shape;1017;p66"/>
            <p:cNvSpPr/>
            <p:nvPr/>
          </p:nvSpPr>
          <p:spPr>
            <a:xfrm>
              <a:off x="8045174" y="5004261"/>
              <a:ext cx="50746" cy="172284"/>
            </a:xfrm>
            <a:custGeom>
              <a:avLst/>
              <a:gdLst/>
              <a:ahLst/>
              <a:cxnLst/>
              <a:rect l="l" t="t" r="r" b="b"/>
              <a:pathLst>
                <a:path w="1673" h="5685" fill="none" extrusionOk="0">
                  <a:moveTo>
                    <a:pt x="1672" y="0"/>
                  </a:moveTo>
                  <a:cubicBezTo>
                    <a:pt x="1125" y="1885"/>
                    <a:pt x="547" y="3800"/>
                    <a:pt x="0" y="5684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8" name="Google Shape;1018;p66"/>
            <p:cNvSpPr/>
            <p:nvPr/>
          </p:nvSpPr>
          <p:spPr>
            <a:xfrm>
              <a:off x="7130512" y="1356273"/>
              <a:ext cx="368843" cy="127160"/>
            </a:xfrm>
            <a:custGeom>
              <a:avLst/>
              <a:gdLst/>
              <a:ahLst/>
              <a:cxnLst/>
              <a:rect l="l" t="t" r="r" b="b"/>
              <a:pathLst>
                <a:path w="12160" h="4196" extrusionOk="0">
                  <a:moveTo>
                    <a:pt x="1" y="1"/>
                  </a:moveTo>
                  <a:lnTo>
                    <a:pt x="639" y="4195"/>
                  </a:lnTo>
                  <a:cubicBezTo>
                    <a:pt x="639" y="4195"/>
                    <a:pt x="2280" y="3314"/>
                    <a:pt x="6414" y="3192"/>
                  </a:cubicBezTo>
                  <a:cubicBezTo>
                    <a:pt x="6681" y="3184"/>
                    <a:pt x="6937" y="3181"/>
                    <a:pt x="7183" y="3181"/>
                  </a:cubicBezTo>
                  <a:cubicBezTo>
                    <a:pt x="10749" y="3181"/>
                    <a:pt x="12159" y="3952"/>
                    <a:pt x="12159" y="3952"/>
                  </a:cubicBezTo>
                  <a:lnTo>
                    <a:pt x="11582" y="62"/>
                  </a:lnTo>
                  <a:cubicBezTo>
                    <a:pt x="11582" y="62"/>
                    <a:pt x="11156" y="2189"/>
                    <a:pt x="6627" y="2554"/>
                  </a:cubicBezTo>
                  <a:cubicBezTo>
                    <a:pt x="6345" y="2579"/>
                    <a:pt x="6071" y="2590"/>
                    <a:pt x="5807" y="2590"/>
                  </a:cubicBezTo>
                  <a:cubicBezTo>
                    <a:pt x="1870" y="259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9" name="Google Shape;1019;p66"/>
            <p:cNvSpPr/>
            <p:nvPr/>
          </p:nvSpPr>
          <p:spPr>
            <a:xfrm>
              <a:off x="6687028" y="2367776"/>
              <a:ext cx="68248" cy="159374"/>
            </a:xfrm>
            <a:custGeom>
              <a:avLst/>
              <a:gdLst/>
              <a:ahLst/>
              <a:cxnLst/>
              <a:rect l="l" t="t" r="r" b="b"/>
              <a:pathLst>
                <a:path w="2250" h="5259" extrusionOk="0">
                  <a:moveTo>
                    <a:pt x="700" y="0"/>
                  </a:moveTo>
                  <a:lnTo>
                    <a:pt x="0" y="5259"/>
                  </a:lnTo>
                  <a:lnTo>
                    <a:pt x="0" y="5259"/>
                  </a:lnTo>
                  <a:lnTo>
                    <a:pt x="2250" y="3465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0" name="Google Shape;1020;p66"/>
            <p:cNvSpPr/>
            <p:nvPr/>
          </p:nvSpPr>
          <p:spPr>
            <a:xfrm>
              <a:off x="7387775" y="1993755"/>
              <a:ext cx="6461" cy="128978"/>
            </a:xfrm>
            <a:custGeom>
              <a:avLst/>
              <a:gdLst/>
              <a:ahLst/>
              <a:cxnLst/>
              <a:rect l="l" t="t" r="r" b="b"/>
              <a:pathLst>
                <a:path w="213" h="4256" fill="none" extrusionOk="0">
                  <a:moveTo>
                    <a:pt x="0" y="0"/>
                  </a:moveTo>
                  <a:lnTo>
                    <a:pt x="213" y="4256"/>
                  </a:ln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1" name="Google Shape;1021;p66"/>
            <p:cNvSpPr/>
            <p:nvPr/>
          </p:nvSpPr>
          <p:spPr>
            <a:xfrm>
              <a:off x="6067425" y="2323558"/>
              <a:ext cx="490537" cy="784839"/>
            </a:xfrm>
            <a:custGeom>
              <a:avLst/>
              <a:gdLst/>
              <a:ahLst/>
              <a:cxnLst/>
              <a:rect l="l" t="t" r="r" b="b"/>
              <a:pathLst>
                <a:path w="16172" h="25898" fill="none" extrusionOk="0">
                  <a:moveTo>
                    <a:pt x="16171" y="25897"/>
                  </a:moveTo>
                  <a:cubicBezTo>
                    <a:pt x="12280" y="23162"/>
                    <a:pt x="3648" y="16930"/>
                    <a:pt x="2554" y="14742"/>
                  </a:cubicBezTo>
                  <a:cubicBezTo>
                    <a:pt x="1" y="9757"/>
                    <a:pt x="6414" y="0"/>
                    <a:pt x="6414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2" name="Google Shape;1022;p66"/>
            <p:cNvSpPr/>
            <p:nvPr/>
          </p:nvSpPr>
          <p:spPr>
            <a:xfrm>
              <a:off x="6726675" y="197688"/>
              <a:ext cx="1065823" cy="1125558"/>
            </a:xfrm>
            <a:custGeom>
              <a:avLst/>
              <a:gdLst/>
              <a:ahLst/>
              <a:cxnLst/>
              <a:rect l="l" t="t" r="r" b="b"/>
              <a:pathLst>
                <a:path w="35138" h="37141" extrusionOk="0">
                  <a:moveTo>
                    <a:pt x="17374" y="0"/>
                  </a:moveTo>
                  <a:cubicBezTo>
                    <a:pt x="14292" y="0"/>
                    <a:pt x="11046" y="1075"/>
                    <a:pt x="9514" y="4338"/>
                  </a:cubicBezTo>
                  <a:cubicBezTo>
                    <a:pt x="4590" y="6617"/>
                    <a:pt x="5259" y="12453"/>
                    <a:pt x="5259" y="12453"/>
                  </a:cubicBezTo>
                  <a:cubicBezTo>
                    <a:pt x="5259" y="12453"/>
                    <a:pt x="1216" y="12484"/>
                    <a:pt x="608" y="19201"/>
                  </a:cubicBezTo>
                  <a:cubicBezTo>
                    <a:pt x="0" y="25919"/>
                    <a:pt x="4590" y="28229"/>
                    <a:pt x="4590" y="28229"/>
                  </a:cubicBezTo>
                  <a:lnTo>
                    <a:pt x="4925" y="28411"/>
                  </a:lnTo>
                  <a:cubicBezTo>
                    <a:pt x="4925" y="28411"/>
                    <a:pt x="4742" y="27317"/>
                    <a:pt x="5137" y="26071"/>
                  </a:cubicBezTo>
                  <a:cubicBezTo>
                    <a:pt x="5563" y="24824"/>
                    <a:pt x="6140" y="24216"/>
                    <a:pt x="7204" y="24004"/>
                  </a:cubicBezTo>
                  <a:cubicBezTo>
                    <a:pt x="7296" y="23982"/>
                    <a:pt x="7385" y="23972"/>
                    <a:pt x="7470" y="23972"/>
                  </a:cubicBezTo>
                  <a:cubicBezTo>
                    <a:pt x="8346" y="23972"/>
                    <a:pt x="8876" y="25007"/>
                    <a:pt x="8876" y="25007"/>
                  </a:cubicBezTo>
                  <a:lnTo>
                    <a:pt x="10001" y="31511"/>
                  </a:lnTo>
                  <a:lnTo>
                    <a:pt x="10092" y="33305"/>
                  </a:lnTo>
                  <a:cubicBezTo>
                    <a:pt x="10092" y="33305"/>
                    <a:pt x="10213" y="33305"/>
                    <a:pt x="9119" y="33821"/>
                  </a:cubicBezTo>
                  <a:cubicBezTo>
                    <a:pt x="8965" y="33896"/>
                    <a:pt x="8804" y="33929"/>
                    <a:pt x="8641" y="33929"/>
                  </a:cubicBezTo>
                  <a:cubicBezTo>
                    <a:pt x="7687" y="33929"/>
                    <a:pt x="6688" y="32818"/>
                    <a:pt x="6688" y="32818"/>
                  </a:cubicBezTo>
                  <a:lnTo>
                    <a:pt x="6688" y="32818"/>
                  </a:lnTo>
                  <a:cubicBezTo>
                    <a:pt x="6688" y="32818"/>
                    <a:pt x="6992" y="34399"/>
                    <a:pt x="8207" y="36040"/>
                  </a:cubicBezTo>
                  <a:cubicBezTo>
                    <a:pt x="8873" y="36933"/>
                    <a:pt x="10006" y="37141"/>
                    <a:pt x="10918" y="37141"/>
                  </a:cubicBezTo>
                  <a:cubicBezTo>
                    <a:pt x="11714" y="37141"/>
                    <a:pt x="12341" y="36983"/>
                    <a:pt x="12341" y="36983"/>
                  </a:cubicBezTo>
                  <a:lnTo>
                    <a:pt x="10426" y="33669"/>
                  </a:lnTo>
                  <a:lnTo>
                    <a:pt x="10305" y="33031"/>
                  </a:lnTo>
                  <a:lnTo>
                    <a:pt x="10183" y="32302"/>
                  </a:lnTo>
                  <a:lnTo>
                    <a:pt x="10092" y="31754"/>
                  </a:lnTo>
                  <a:lnTo>
                    <a:pt x="8937" y="24976"/>
                  </a:lnTo>
                  <a:lnTo>
                    <a:pt x="8998" y="20113"/>
                  </a:lnTo>
                  <a:cubicBezTo>
                    <a:pt x="8998" y="20113"/>
                    <a:pt x="9697" y="19292"/>
                    <a:pt x="11368" y="17225"/>
                  </a:cubicBezTo>
                  <a:cubicBezTo>
                    <a:pt x="12576" y="15683"/>
                    <a:pt x="15410" y="15045"/>
                    <a:pt x="18301" y="15045"/>
                  </a:cubicBezTo>
                  <a:cubicBezTo>
                    <a:pt x="19341" y="15045"/>
                    <a:pt x="20388" y="15127"/>
                    <a:pt x="21369" y="15280"/>
                  </a:cubicBezTo>
                  <a:cubicBezTo>
                    <a:pt x="25107" y="15858"/>
                    <a:pt x="28086" y="20113"/>
                    <a:pt x="28086" y="20113"/>
                  </a:cubicBezTo>
                  <a:cubicBezTo>
                    <a:pt x="28086" y="20113"/>
                    <a:pt x="28268" y="20478"/>
                    <a:pt x="28329" y="23821"/>
                  </a:cubicBezTo>
                  <a:cubicBezTo>
                    <a:pt x="28360" y="23821"/>
                    <a:pt x="28390" y="23791"/>
                    <a:pt x="28420" y="23760"/>
                  </a:cubicBezTo>
                  <a:cubicBezTo>
                    <a:pt x="28481" y="23669"/>
                    <a:pt x="28542" y="23578"/>
                    <a:pt x="28603" y="23517"/>
                  </a:cubicBezTo>
                  <a:cubicBezTo>
                    <a:pt x="29137" y="22796"/>
                    <a:pt x="29953" y="21817"/>
                    <a:pt x="30927" y="21817"/>
                  </a:cubicBezTo>
                  <a:cubicBezTo>
                    <a:pt x="31061" y="21817"/>
                    <a:pt x="31198" y="21835"/>
                    <a:pt x="31338" y="21876"/>
                  </a:cubicBezTo>
                  <a:cubicBezTo>
                    <a:pt x="32341" y="22149"/>
                    <a:pt x="32645" y="23365"/>
                    <a:pt x="32797" y="24247"/>
                  </a:cubicBezTo>
                  <a:cubicBezTo>
                    <a:pt x="32919" y="24885"/>
                    <a:pt x="32980" y="25523"/>
                    <a:pt x="32919" y="26192"/>
                  </a:cubicBezTo>
                  <a:cubicBezTo>
                    <a:pt x="32858" y="26891"/>
                    <a:pt x="32706" y="27560"/>
                    <a:pt x="32433" y="28229"/>
                  </a:cubicBezTo>
                  <a:cubicBezTo>
                    <a:pt x="32189" y="28867"/>
                    <a:pt x="31855" y="29505"/>
                    <a:pt x="31430" y="30083"/>
                  </a:cubicBezTo>
                  <a:cubicBezTo>
                    <a:pt x="31095" y="30569"/>
                    <a:pt x="30700" y="31025"/>
                    <a:pt x="30123" y="31268"/>
                  </a:cubicBezTo>
                  <a:cubicBezTo>
                    <a:pt x="29814" y="31408"/>
                    <a:pt x="29493" y="31471"/>
                    <a:pt x="29171" y="31471"/>
                  </a:cubicBezTo>
                  <a:cubicBezTo>
                    <a:pt x="28794" y="31471"/>
                    <a:pt x="28416" y="31385"/>
                    <a:pt x="28056" y="31238"/>
                  </a:cubicBezTo>
                  <a:cubicBezTo>
                    <a:pt x="27691" y="33761"/>
                    <a:pt x="27113" y="35007"/>
                    <a:pt x="27113" y="35007"/>
                  </a:cubicBezTo>
                  <a:cubicBezTo>
                    <a:pt x="27574" y="35302"/>
                    <a:pt x="28001" y="35434"/>
                    <a:pt x="28403" y="35434"/>
                  </a:cubicBezTo>
                  <a:cubicBezTo>
                    <a:pt x="30076" y="35434"/>
                    <a:pt x="31334" y="33152"/>
                    <a:pt x="32828" y="30751"/>
                  </a:cubicBezTo>
                  <a:cubicBezTo>
                    <a:pt x="34682" y="27773"/>
                    <a:pt x="35138" y="24642"/>
                    <a:pt x="34773" y="20812"/>
                  </a:cubicBezTo>
                  <a:cubicBezTo>
                    <a:pt x="34378" y="16982"/>
                    <a:pt x="33740" y="15554"/>
                    <a:pt x="28998" y="11298"/>
                  </a:cubicBezTo>
                  <a:cubicBezTo>
                    <a:pt x="28299" y="6435"/>
                    <a:pt x="26384" y="3395"/>
                    <a:pt x="23618" y="1572"/>
                  </a:cubicBezTo>
                  <a:cubicBezTo>
                    <a:pt x="22353" y="733"/>
                    <a:pt x="19919" y="0"/>
                    <a:pt x="17374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3" name="Google Shape;1023;p66"/>
            <p:cNvSpPr/>
            <p:nvPr/>
          </p:nvSpPr>
          <p:spPr>
            <a:xfrm>
              <a:off x="6669495" y="2018637"/>
              <a:ext cx="137406" cy="899968"/>
            </a:xfrm>
            <a:custGeom>
              <a:avLst/>
              <a:gdLst/>
              <a:ahLst/>
              <a:cxnLst/>
              <a:rect l="l" t="t" r="r" b="b"/>
              <a:pathLst>
                <a:path w="4530" h="29697" fill="none" extrusionOk="0">
                  <a:moveTo>
                    <a:pt x="1" y="0"/>
                  </a:moveTo>
                  <a:cubicBezTo>
                    <a:pt x="1" y="0"/>
                    <a:pt x="92" y="10395"/>
                    <a:pt x="2889" y="15137"/>
                  </a:cubicBezTo>
                  <a:cubicBezTo>
                    <a:pt x="4530" y="21551"/>
                    <a:pt x="4287" y="22979"/>
                    <a:pt x="4287" y="22979"/>
                  </a:cubicBezTo>
                  <a:lnTo>
                    <a:pt x="3405" y="29697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4" name="Google Shape;1024;p66"/>
            <p:cNvSpPr/>
            <p:nvPr/>
          </p:nvSpPr>
          <p:spPr>
            <a:xfrm>
              <a:off x="6228772" y="1526690"/>
              <a:ext cx="1687245" cy="1075009"/>
            </a:xfrm>
            <a:custGeom>
              <a:avLst/>
              <a:gdLst/>
              <a:ahLst/>
              <a:cxnLst/>
              <a:rect l="l" t="t" r="r" b="b"/>
              <a:pathLst>
                <a:path w="55625" h="35473" fill="none" extrusionOk="0">
                  <a:moveTo>
                    <a:pt x="55625" y="3223"/>
                  </a:moveTo>
                  <a:lnTo>
                    <a:pt x="49424" y="1034"/>
                  </a:lnTo>
                  <a:cubicBezTo>
                    <a:pt x="49424" y="1034"/>
                    <a:pt x="47266" y="183"/>
                    <a:pt x="46324" y="487"/>
                  </a:cubicBezTo>
                  <a:cubicBezTo>
                    <a:pt x="45594" y="1794"/>
                    <a:pt x="38026" y="15898"/>
                    <a:pt x="38026" y="15898"/>
                  </a:cubicBezTo>
                  <a:lnTo>
                    <a:pt x="26384" y="1"/>
                  </a:lnTo>
                  <a:lnTo>
                    <a:pt x="22950" y="2311"/>
                  </a:lnTo>
                  <a:cubicBezTo>
                    <a:pt x="22950" y="2311"/>
                    <a:pt x="14287" y="6779"/>
                    <a:pt x="13193" y="8755"/>
                  </a:cubicBezTo>
                  <a:cubicBezTo>
                    <a:pt x="10305" y="11156"/>
                    <a:pt x="609" y="22615"/>
                    <a:pt x="609" y="22615"/>
                  </a:cubicBezTo>
                  <a:cubicBezTo>
                    <a:pt x="609" y="22615"/>
                    <a:pt x="1" y="27813"/>
                    <a:pt x="5533" y="31643"/>
                  </a:cubicBezTo>
                  <a:cubicBezTo>
                    <a:pt x="11065" y="35473"/>
                    <a:pt x="12615" y="35381"/>
                    <a:pt x="12615" y="35381"/>
                  </a:cubicBezTo>
                  <a:lnTo>
                    <a:pt x="17235" y="3130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5" name="Google Shape;1025;p66"/>
            <p:cNvSpPr/>
            <p:nvPr/>
          </p:nvSpPr>
          <p:spPr>
            <a:xfrm>
              <a:off x="6557016" y="2871664"/>
              <a:ext cx="579957" cy="385995"/>
            </a:xfrm>
            <a:custGeom>
              <a:avLst/>
              <a:gdLst/>
              <a:ahLst/>
              <a:cxnLst/>
              <a:rect l="l" t="t" r="r" b="b"/>
              <a:pathLst>
                <a:path w="19120" h="12737" fill="none" extrusionOk="0">
                  <a:moveTo>
                    <a:pt x="4469" y="1368"/>
                  </a:moveTo>
                  <a:cubicBezTo>
                    <a:pt x="4986" y="2159"/>
                    <a:pt x="5320" y="2706"/>
                    <a:pt x="5320" y="2706"/>
                  </a:cubicBezTo>
                  <a:lnTo>
                    <a:pt x="8815" y="456"/>
                  </a:lnTo>
                  <a:cubicBezTo>
                    <a:pt x="8815" y="456"/>
                    <a:pt x="10609" y="0"/>
                    <a:pt x="11034" y="396"/>
                  </a:cubicBezTo>
                  <a:lnTo>
                    <a:pt x="14621" y="274"/>
                  </a:lnTo>
                  <a:cubicBezTo>
                    <a:pt x="14621" y="274"/>
                    <a:pt x="15989" y="213"/>
                    <a:pt x="16566" y="791"/>
                  </a:cubicBezTo>
                  <a:cubicBezTo>
                    <a:pt x="17113" y="1399"/>
                    <a:pt x="19120" y="2250"/>
                    <a:pt x="19120" y="2250"/>
                  </a:cubicBezTo>
                  <a:cubicBezTo>
                    <a:pt x="19120" y="2250"/>
                    <a:pt x="19089" y="3405"/>
                    <a:pt x="18268" y="3344"/>
                  </a:cubicBezTo>
                  <a:cubicBezTo>
                    <a:pt x="17509" y="3162"/>
                    <a:pt x="15198" y="2280"/>
                    <a:pt x="15198" y="2280"/>
                  </a:cubicBezTo>
                  <a:lnTo>
                    <a:pt x="11095" y="2463"/>
                  </a:lnTo>
                  <a:lnTo>
                    <a:pt x="15016" y="2797"/>
                  </a:lnTo>
                  <a:cubicBezTo>
                    <a:pt x="15016" y="2797"/>
                    <a:pt x="15898" y="2918"/>
                    <a:pt x="16202" y="3222"/>
                  </a:cubicBezTo>
                  <a:cubicBezTo>
                    <a:pt x="16536" y="3557"/>
                    <a:pt x="17509" y="4712"/>
                    <a:pt x="18451" y="5198"/>
                  </a:cubicBezTo>
                  <a:cubicBezTo>
                    <a:pt x="18998" y="5532"/>
                    <a:pt x="18177" y="6292"/>
                    <a:pt x="17265" y="6080"/>
                  </a:cubicBezTo>
                  <a:cubicBezTo>
                    <a:pt x="16354" y="5867"/>
                    <a:pt x="15138" y="4803"/>
                    <a:pt x="14317" y="4742"/>
                  </a:cubicBezTo>
                  <a:cubicBezTo>
                    <a:pt x="13466" y="4651"/>
                    <a:pt x="9970" y="4803"/>
                    <a:pt x="9970" y="4803"/>
                  </a:cubicBezTo>
                  <a:cubicBezTo>
                    <a:pt x="9970" y="4803"/>
                    <a:pt x="12980" y="5654"/>
                    <a:pt x="13618" y="5928"/>
                  </a:cubicBezTo>
                  <a:cubicBezTo>
                    <a:pt x="14226" y="6171"/>
                    <a:pt x="15381" y="6931"/>
                    <a:pt x="15381" y="6931"/>
                  </a:cubicBezTo>
                  <a:cubicBezTo>
                    <a:pt x="15381" y="6931"/>
                    <a:pt x="16384" y="7630"/>
                    <a:pt x="16961" y="7660"/>
                  </a:cubicBezTo>
                  <a:cubicBezTo>
                    <a:pt x="17083" y="8390"/>
                    <a:pt x="16657" y="8876"/>
                    <a:pt x="15259" y="8815"/>
                  </a:cubicBezTo>
                  <a:cubicBezTo>
                    <a:pt x="13861" y="8754"/>
                    <a:pt x="12828" y="7995"/>
                    <a:pt x="12828" y="7995"/>
                  </a:cubicBezTo>
                  <a:lnTo>
                    <a:pt x="8907" y="7539"/>
                  </a:lnTo>
                  <a:lnTo>
                    <a:pt x="12615" y="8663"/>
                  </a:lnTo>
                  <a:lnTo>
                    <a:pt x="14317" y="9849"/>
                  </a:lnTo>
                  <a:cubicBezTo>
                    <a:pt x="14317" y="9849"/>
                    <a:pt x="14773" y="11399"/>
                    <a:pt x="15563" y="11885"/>
                  </a:cubicBezTo>
                  <a:cubicBezTo>
                    <a:pt x="15381" y="12736"/>
                    <a:pt x="14226" y="12615"/>
                    <a:pt x="13618" y="12159"/>
                  </a:cubicBezTo>
                  <a:cubicBezTo>
                    <a:pt x="13010" y="11703"/>
                    <a:pt x="12493" y="10700"/>
                    <a:pt x="12493" y="10700"/>
                  </a:cubicBezTo>
                  <a:lnTo>
                    <a:pt x="9788" y="10305"/>
                  </a:lnTo>
                  <a:lnTo>
                    <a:pt x="7995" y="10335"/>
                  </a:lnTo>
                  <a:cubicBezTo>
                    <a:pt x="3709" y="10548"/>
                    <a:pt x="1885" y="9119"/>
                    <a:pt x="1885" y="9119"/>
                  </a:cubicBezTo>
                  <a:cubicBezTo>
                    <a:pt x="1885" y="9119"/>
                    <a:pt x="1156" y="8602"/>
                    <a:pt x="1" y="781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6" name="Google Shape;1026;p66"/>
            <p:cNvSpPr/>
            <p:nvPr/>
          </p:nvSpPr>
          <p:spPr>
            <a:xfrm>
              <a:off x="6531202" y="2598990"/>
              <a:ext cx="161369" cy="314142"/>
            </a:xfrm>
            <a:custGeom>
              <a:avLst/>
              <a:gdLst/>
              <a:ahLst/>
              <a:cxnLst/>
              <a:rect l="l" t="t" r="r" b="b"/>
              <a:pathLst>
                <a:path w="5320" h="10366" fill="none" extrusionOk="0">
                  <a:moveTo>
                    <a:pt x="1338" y="0"/>
                  </a:moveTo>
                  <a:lnTo>
                    <a:pt x="1" y="2371"/>
                  </a:lnTo>
                  <a:cubicBezTo>
                    <a:pt x="1" y="2371"/>
                    <a:pt x="335" y="2523"/>
                    <a:pt x="1581" y="4469"/>
                  </a:cubicBezTo>
                  <a:cubicBezTo>
                    <a:pt x="2402" y="5776"/>
                    <a:pt x="4256" y="8663"/>
                    <a:pt x="5320" y="10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7" name="Google Shape;1027;p66"/>
            <p:cNvSpPr/>
            <p:nvPr/>
          </p:nvSpPr>
          <p:spPr>
            <a:xfrm>
              <a:off x="6628938" y="2949978"/>
              <a:ext cx="87631" cy="133584"/>
            </a:xfrm>
            <a:custGeom>
              <a:avLst/>
              <a:gdLst/>
              <a:ahLst/>
              <a:cxnLst/>
              <a:rect l="l" t="t" r="r" b="b"/>
              <a:pathLst>
                <a:path w="2889" h="4408" fill="none" extrusionOk="0">
                  <a:moveTo>
                    <a:pt x="2888" y="0"/>
                  </a:moveTo>
                  <a:cubicBezTo>
                    <a:pt x="2888" y="0"/>
                    <a:pt x="760" y="1277"/>
                    <a:pt x="1" y="440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8" name="Google Shape;1028;p66"/>
            <p:cNvSpPr/>
            <p:nvPr/>
          </p:nvSpPr>
          <p:spPr>
            <a:xfrm>
              <a:off x="6758010" y="2799805"/>
              <a:ext cx="170620" cy="128069"/>
            </a:xfrm>
            <a:custGeom>
              <a:avLst/>
              <a:gdLst/>
              <a:ahLst/>
              <a:cxnLst/>
              <a:rect l="l" t="t" r="r" b="b"/>
              <a:pathLst>
                <a:path w="5625" h="4226" fill="none" extrusionOk="0">
                  <a:moveTo>
                    <a:pt x="1" y="4226"/>
                  </a:moveTo>
                  <a:cubicBezTo>
                    <a:pt x="1" y="4226"/>
                    <a:pt x="2007" y="2037"/>
                    <a:pt x="2433" y="1733"/>
                  </a:cubicBezTo>
                  <a:cubicBezTo>
                    <a:pt x="2858" y="1429"/>
                    <a:pt x="3831" y="1125"/>
                    <a:pt x="3831" y="1125"/>
                  </a:cubicBezTo>
                  <a:cubicBezTo>
                    <a:pt x="3831" y="1125"/>
                    <a:pt x="4499" y="730"/>
                    <a:pt x="4439" y="1"/>
                  </a:cubicBezTo>
                  <a:cubicBezTo>
                    <a:pt x="5138" y="244"/>
                    <a:pt x="5624" y="1490"/>
                    <a:pt x="4773" y="249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9" name="Google Shape;1029;p66"/>
            <p:cNvSpPr/>
            <p:nvPr/>
          </p:nvSpPr>
          <p:spPr>
            <a:xfrm>
              <a:off x="6265658" y="2153110"/>
              <a:ext cx="399236" cy="393359"/>
            </a:xfrm>
            <a:custGeom>
              <a:avLst/>
              <a:gdLst/>
              <a:ahLst/>
              <a:cxnLst/>
              <a:rect l="l" t="t" r="r" b="b"/>
              <a:pathLst>
                <a:path w="13162" h="12980" fill="none" extrusionOk="0">
                  <a:moveTo>
                    <a:pt x="1247" y="1"/>
                  </a:moveTo>
                  <a:cubicBezTo>
                    <a:pt x="1247" y="1"/>
                    <a:pt x="1" y="9272"/>
                    <a:pt x="13162" y="1298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0" name="Google Shape;1030;p66"/>
            <p:cNvSpPr/>
            <p:nvPr/>
          </p:nvSpPr>
          <p:spPr>
            <a:xfrm>
              <a:off x="6930428" y="1558028"/>
              <a:ext cx="797563" cy="579432"/>
            </a:xfrm>
            <a:custGeom>
              <a:avLst/>
              <a:gdLst/>
              <a:ahLst/>
              <a:cxnLst/>
              <a:rect l="l" t="t" r="r" b="b"/>
              <a:pathLst>
                <a:path w="26294" h="19120" fill="none" extrusionOk="0">
                  <a:moveTo>
                    <a:pt x="1" y="882"/>
                  </a:moveTo>
                  <a:lnTo>
                    <a:pt x="14135" y="19119"/>
                  </a:lnTo>
                  <a:lnTo>
                    <a:pt x="16202" y="19058"/>
                  </a:lnTo>
                  <a:lnTo>
                    <a:pt x="26293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1" name="Google Shape;1031;p66"/>
            <p:cNvSpPr/>
            <p:nvPr/>
          </p:nvSpPr>
          <p:spPr>
            <a:xfrm>
              <a:off x="6996830" y="769464"/>
              <a:ext cx="608531" cy="667862"/>
            </a:xfrm>
            <a:custGeom>
              <a:avLst/>
              <a:gdLst/>
              <a:ahLst/>
              <a:cxnLst/>
              <a:rect l="l" t="t" r="r" b="b"/>
              <a:pathLst>
                <a:path w="20062" h="22038" fill="none" extrusionOk="0">
                  <a:moveTo>
                    <a:pt x="0" y="1004"/>
                  </a:moveTo>
                  <a:cubicBezTo>
                    <a:pt x="0" y="1004"/>
                    <a:pt x="92" y="8846"/>
                    <a:pt x="1064" y="13284"/>
                  </a:cubicBezTo>
                  <a:cubicBezTo>
                    <a:pt x="2067" y="17752"/>
                    <a:pt x="5776" y="21946"/>
                    <a:pt x="10578" y="22007"/>
                  </a:cubicBezTo>
                  <a:cubicBezTo>
                    <a:pt x="15411" y="22038"/>
                    <a:pt x="18907" y="17235"/>
                    <a:pt x="19484" y="10700"/>
                  </a:cubicBezTo>
                  <a:cubicBezTo>
                    <a:pt x="20062" y="4165"/>
                    <a:pt x="19089" y="1"/>
                    <a:pt x="19089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2" name="Google Shape;1032;p66"/>
            <p:cNvSpPr/>
            <p:nvPr/>
          </p:nvSpPr>
          <p:spPr>
            <a:xfrm>
              <a:off x="7580457" y="818289"/>
              <a:ext cx="162309" cy="367569"/>
            </a:xfrm>
            <a:custGeom>
              <a:avLst/>
              <a:gdLst/>
              <a:ahLst/>
              <a:cxnLst/>
              <a:rect l="l" t="t" r="r" b="b"/>
              <a:pathLst>
                <a:path w="5351" h="12129" fill="none" extrusionOk="0">
                  <a:moveTo>
                    <a:pt x="153" y="3314"/>
                  </a:moveTo>
                  <a:cubicBezTo>
                    <a:pt x="153" y="3314"/>
                    <a:pt x="1855" y="1"/>
                    <a:pt x="3588" y="1460"/>
                  </a:cubicBezTo>
                  <a:cubicBezTo>
                    <a:pt x="5351" y="2949"/>
                    <a:pt x="4925" y="5533"/>
                    <a:pt x="4165" y="7964"/>
                  </a:cubicBezTo>
                  <a:cubicBezTo>
                    <a:pt x="3405" y="10366"/>
                    <a:pt x="943" y="12129"/>
                    <a:pt x="1" y="1054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3" name="Google Shape;1033;p66"/>
            <p:cNvSpPr/>
            <p:nvPr/>
          </p:nvSpPr>
          <p:spPr>
            <a:xfrm>
              <a:off x="6848375" y="904877"/>
              <a:ext cx="190882" cy="356508"/>
            </a:xfrm>
            <a:custGeom>
              <a:avLst/>
              <a:gdLst/>
              <a:ahLst/>
              <a:cxnLst/>
              <a:rect l="l" t="t" r="r" b="b"/>
              <a:pathLst>
                <a:path w="6293" h="11764" fill="none" extrusionOk="0">
                  <a:moveTo>
                    <a:pt x="5107" y="1885"/>
                  </a:moveTo>
                  <a:cubicBezTo>
                    <a:pt x="5107" y="1885"/>
                    <a:pt x="4043" y="1"/>
                    <a:pt x="2432" y="852"/>
                  </a:cubicBezTo>
                  <a:cubicBezTo>
                    <a:pt x="821" y="1703"/>
                    <a:pt x="1" y="6262"/>
                    <a:pt x="2463" y="9028"/>
                  </a:cubicBezTo>
                  <a:cubicBezTo>
                    <a:pt x="4925" y="11764"/>
                    <a:pt x="6293" y="9971"/>
                    <a:pt x="6293" y="997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4" name="Google Shape;1034;p66"/>
            <p:cNvSpPr/>
            <p:nvPr/>
          </p:nvSpPr>
          <p:spPr>
            <a:xfrm>
              <a:off x="7028165" y="966613"/>
              <a:ext cx="547684" cy="222954"/>
            </a:xfrm>
            <a:custGeom>
              <a:avLst/>
              <a:gdLst/>
              <a:ahLst/>
              <a:cxnLst/>
              <a:rect l="l" t="t" r="r" b="b"/>
              <a:pathLst>
                <a:path w="18056" h="7357" fill="none" extrusionOk="0">
                  <a:moveTo>
                    <a:pt x="1" y="7356"/>
                  </a:moveTo>
                  <a:cubicBezTo>
                    <a:pt x="1" y="7356"/>
                    <a:pt x="2980" y="0"/>
                    <a:pt x="9636" y="0"/>
                  </a:cubicBezTo>
                  <a:cubicBezTo>
                    <a:pt x="16323" y="0"/>
                    <a:pt x="18056" y="5137"/>
                    <a:pt x="18056" y="513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5" name="Google Shape;1035;p66"/>
            <p:cNvSpPr/>
            <p:nvPr/>
          </p:nvSpPr>
          <p:spPr>
            <a:xfrm>
              <a:off x="7533439" y="817380"/>
              <a:ext cx="74709" cy="234924"/>
            </a:xfrm>
            <a:custGeom>
              <a:avLst/>
              <a:gdLst/>
              <a:ahLst/>
              <a:cxnLst/>
              <a:rect l="l" t="t" r="r" b="b"/>
              <a:pathLst>
                <a:path w="2463" h="7752" fill="none" extrusionOk="0">
                  <a:moveTo>
                    <a:pt x="2463" y="0"/>
                  </a:moveTo>
                  <a:lnTo>
                    <a:pt x="1" y="775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6" name="Google Shape;1036;p66"/>
            <p:cNvSpPr/>
            <p:nvPr/>
          </p:nvSpPr>
          <p:spPr>
            <a:xfrm>
              <a:off x="6971015" y="897512"/>
              <a:ext cx="113413" cy="199013"/>
            </a:xfrm>
            <a:custGeom>
              <a:avLst/>
              <a:gdLst/>
              <a:ahLst/>
              <a:cxnLst/>
              <a:rect l="l" t="t" r="r" b="b"/>
              <a:pathLst>
                <a:path w="3739" h="6567" fill="none" extrusionOk="0">
                  <a:moveTo>
                    <a:pt x="0" y="1"/>
                  </a:moveTo>
                  <a:lnTo>
                    <a:pt x="3739" y="6566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7" name="Google Shape;1037;p66"/>
            <p:cNvSpPr/>
            <p:nvPr/>
          </p:nvSpPr>
          <p:spPr>
            <a:xfrm>
              <a:off x="7002350" y="640507"/>
              <a:ext cx="586418" cy="173193"/>
            </a:xfrm>
            <a:custGeom>
              <a:avLst/>
              <a:gdLst/>
              <a:ahLst/>
              <a:cxnLst/>
              <a:rect l="l" t="t" r="r" b="b"/>
              <a:pathLst>
                <a:path w="19333" h="5715" fill="none" extrusionOk="0">
                  <a:moveTo>
                    <a:pt x="1" y="5350"/>
                  </a:moveTo>
                  <a:cubicBezTo>
                    <a:pt x="1" y="5350"/>
                    <a:pt x="1369" y="2432"/>
                    <a:pt x="4104" y="1459"/>
                  </a:cubicBezTo>
                  <a:cubicBezTo>
                    <a:pt x="6870" y="517"/>
                    <a:pt x="12007" y="0"/>
                    <a:pt x="13952" y="1186"/>
                  </a:cubicBezTo>
                  <a:cubicBezTo>
                    <a:pt x="15898" y="2371"/>
                    <a:pt x="19332" y="5715"/>
                    <a:pt x="19332" y="571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8" name="Google Shape;1038;p66"/>
            <p:cNvSpPr/>
            <p:nvPr/>
          </p:nvSpPr>
          <p:spPr>
            <a:xfrm>
              <a:off x="6930428" y="619322"/>
              <a:ext cx="668468" cy="229379"/>
            </a:xfrm>
            <a:custGeom>
              <a:avLst/>
              <a:gdLst/>
              <a:ahLst/>
              <a:cxnLst/>
              <a:rect l="l" t="t" r="r" b="b"/>
              <a:pathLst>
                <a:path w="22038" h="7569" fill="none" extrusionOk="0">
                  <a:moveTo>
                    <a:pt x="22038" y="4955"/>
                  </a:moveTo>
                  <a:cubicBezTo>
                    <a:pt x="22038" y="4955"/>
                    <a:pt x="19545" y="3739"/>
                    <a:pt x="16323" y="0"/>
                  </a:cubicBezTo>
                  <a:cubicBezTo>
                    <a:pt x="16323" y="0"/>
                    <a:pt x="11035" y="1338"/>
                    <a:pt x="5837" y="0"/>
                  </a:cubicBezTo>
                  <a:cubicBezTo>
                    <a:pt x="4408" y="1429"/>
                    <a:pt x="2129" y="6140"/>
                    <a:pt x="1" y="756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9" name="Google Shape;1039;p66"/>
            <p:cNvSpPr/>
            <p:nvPr/>
          </p:nvSpPr>
          <p:spPr>
            <a:xfrm>
              <a:off x="6950722" y="817380"/>
              <a:ext cx="23993" cy="98582"/>
            </a:xfrm>
            <a:custGeom>
              <a:avLst/>
              <a:gdLst/>
              <a:ahLst/>
              <a:cxnLst/>
              <a:rect l="l" t="t" r="r" b="b"/>
              <a:pathLst>
                <a:path w="791" h="3253" fill="none" extrusionOk="0">
                  <a:moveTo>
                    <a:pt x="517" y="0"/>
                  </a:moveTo>
                  <a:cubicBezTo>
                    <a:pt x="517" y="0"/>
                    <a:pt x="791" y="2067"/>
                    <a:pt x="1" y="325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0" name="Google Shape;1040;p66"/>
            <p:cNvSpPr/>
            <p:nvPr/>
          </p:nvSpPr>
          <p:spPr>
            <a:xfrm>
              <a:off x="7065051" y="1369184"/>
              <a:ext cx="86690" cy="201740"/>
            </a:xfrm>
            <a:custGeom>
              <a:avLst/>
              <a:gdLst/>
              <a:ahLst/>
              <a:cxnLst/>
              <a:rect l="l" t="t" r="r" b="b"/>
              <a:pathLst>
                <a:path w="2858" h="6657" fill="none" extrusionOk="0">
                  <a:moveTo>
                    <a:pt x="2341" y="0"/>
                  </a:moveTo>
                  <a:cubicBezTo>
                    <a:pt x="2341" y="0"/>
                    <a:pt x="2858" y="3131"/>
                    <a:pt x="2432" y="4499"/>
                  </a:cubicBezTo>
                  <a:cubicBezTo>
                    <a:pt x="2007" y="5867"/>
                    <a:pt x="1" y="6657"/>
                    <a:pt x="1" y="665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1" name="Google Shape;1041;p66"/>
            <p:cNvSpPr/>
            <p:nvPr/>
          </p:nvSpPr>
          <p:spPr>
            <a:xfrm>
              <a:off x="7484571" y="1366426"/>
              <a:ext cx="127275" cy="206347"/>
            </a:xfrm>
            <a:custGeom>
              <a:avLst/>
              <a:gdLst/>
              <a:ahLst/>
              <a:cxnLst/>
              <a:rect l="l" t="t" r="r" b="b"/>
              <a:pathLst>
                <a:path w="4196" h="6809" fill="none" extrusionOk="0">
                  <a:moveTo>
                    <a:pt x="1" y="0"/>
                  </a:moveTo>
                  <a:cubicBezTo>
                    <a:pt x="1" y="0"/>
                    <a:pt x="457" y="3678"/>
                    <a:pt x="943" y="4772"/>
                  </a:cubicBezTo>
                  <a:cubicBezTo>
                    <a:pt x="1429" y="5866"/>
                    <a:pt x="4195" y="6809"/>
                    <a:pt x="4195" y="68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2" name="Google Shape;1042;p66"/>
            <p:cNvSpPr/>
            <p:nvPr/>
          </p:nvSpPr>
          <p:spPr>
            <a:xfrm>
              <a:off x="6298843" y="2604506"/>
              <a:ext cx="232377" cy="66368"/>
            </a:xfrm>
            <a:custGeom>
              <a:avLst/>
              <a:gdLst/>
              <a:ahLst/>
              <a:cxnLst/>
              <a:rect l="l" t="t" r="r" b="b"/>
              <a:pathLst>
                <a:path w="7661" h="2190" fill="none" extrusionOk="0">
                  <a:moveTo>
                    <a:pt x="7661" y="2189"/>
                  </a:moveTo>
                  <a:cubicBezTo>
                    <a:pt x="7661" y="2189"/>
                    <a:pt x="5107" y="1"/>
                    <a:pt x="1" y="10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3" name="Google Shape;1043;p66"/>
            <p:cNvSpPr/>
            <p:nvPr/>
          </p:nvSpPr>
          <p:spPr>
            <a:xfrm>
              <a:off x="6760800" y="3178433"/>
              <a:ext cx="1295410" cy="227530"/>
            </a:xfrm>
            <a:custGeom>
              <a:avLst/>
              <a:gdLst/>
              <a:ahLst/>
              <a:cxnLst/>
              <a:rect l="l" t="t" r="r" b="b"/>
              <a:pathLst>
                <a:path w="42707" h="7508" fill="none" extrusionOk="0">
                  <a:moveTo>
                    <a:pt x="0" y="0"/>
                  </a:moveTo>
                  <a:lnTo>
                    <a:pt x="0" y="5532"/>
                  </a:lnTo>
                  <a:cubicBezTo>
                    <a:pt x="0" y="5532"/>
                    <a:pt x="6870" y="7508"/>
                    <a:pt x="22067" y="6809"/>
                  </a:cubicBezTo>
                  <a:cubicBezTo>
                    <a:pt x="37235" y="6110"/>
                    <a:pt x="42706" y="3253"/>
                    <a:pt x="42706" y="325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4" name="Google Shape;1044;p66"/>
            <p:cNvSpPr/>
            <p:nvPr/>
          </p:nvSpPr>
          <p:spPr>
            <a:xfrm>
              <a:off x="6760800" y="3346093"/>
              <a:ext cx="1312912" cy="141888"/>
            </a:xfrm>
            <a:custGeom>
              <a:avLst/>
              <a:gdLst/>
              <a:ahLst/>
              <a:cxnLst/>
              <a:rect l="l" t="t" r="r" b="b"/>
              <a:pathLst>
                <a:path w="43284" h="4682" fill="none" extrusionOk="0">
                  <a:moveTo>
                    <a:pt x="0" y="0"/>
                  </a:moveTo>
                  <a:lnTo>
                    <a:pt x="0" y="3253"/>
                  </a:lnTo>
                  <a:cubicBezTo>
                    <a:pt x="0" y="3253"/>
                    <a:pt x="8511" y="4681"/>
                    <a:pt x="23192" y="4468"/>
                  </a:cubicBezTo>
                  <a:cubicBezTo>
                    <a:pt x="37904" y="4256"/>
                    <a:pt x="43284" y="1550"/>
                    <a:pt x="43284" y="155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5" name="Google Shape;1045;p66"/>
            <p:cNvSpPr/>
            <p:nvPr/>
          </p:nvSpPr>
          <p:spPr>
            <a:xfrm>
              <a:off x="6689788" y="3457563"/>
              <a:ext cx="82080" cy="1780570"/>
            </a:xfrm>
            <a:custGeom>
              <a:avLst/>
              <a:gdLst/>
              <a:ahLst/>
              <a:cxnLst/>
              <a:rect l="l" t="t" r="r" b="b"/>
              <a:pathLst>
                <a:path w="2706" h="58755" fill="none" extrusionOk="0">
                  <a:moveTo>
                    <a:pt x="2706" y="0"/>
                  </a:moveTo>
                  <a:lnTo>
                    <a:pt x="1855" y="9362"/>
                  </a:lnTo>
                  <a:cubicBezTo>
                    <a:pt x="1855" y="9362"/>
                    <a:pt x="1551" y="15471"/>
                    <a:pt x="1855" y="18329"/>
                  </a:cubicBezTo>
                  <a:cubicBezTo>
                    <a:pt x="1703" y="21307"/>
                    <a:pt x="1004" y="42007"/>
                    <a:pt x="1004" y="42007"/>
                  </a:cubicBezTo>
                  <a:cubicBezTo>
                    <a:pt x="1004" y="42007"/>
                    <a:pt x="1" y="46353"/>
                    <a:pt x="852" y="48907"/>
                  </a:cubicBezTo>
                  <a:cubicBezTo>
                    <a:pt x="852" y="53010"/>
                    <a:pt x="365" y="58755"/>
                    <a:pt x="365" y="5875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6" name="Google Shape;1046;p66"/>
            <p:cNvSpPr/>
            <p:nvPr/>
          </p:nvSpPr>
          <p:spPr>
            <a:xfrm>
              <a:off x="7348128" y="4003820"/>
              <a:ext cx="215755" cy="43336"/>
            </a:xfrm>
            <a:custGeom>
              <a:avLst/>
              <a:gdLst/>
              <a:ahLst/>
              <a:cxnLst/>
              <a:rect l="l" t="t" r="r" b="b"/>
              <a:pathLst>
                <a:path w="7113" h="1430" fill="none" extrusionOk="0">
                  <a:moveTo>
                    <a:pt x="0" y="1156"/>
                  </a:moveTo>
                  <a:cubicBezTo>
                    <a:pt x="0" y="1156"/>
                    <a:pt x="4408" y="1"/>
                    <a:pt x="7113" y="142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7" name="Google Shape;1047;p66"/>
            <p:cNvSpPr/>
            <p:nvPr/>
          </p:nvSpPr>
          <p:spPr>
            <a:xfrm>
              <a:off x="7365631" y="4016731"/>
              <a:ext cx="133736" cy="38699"/>
            </a:xfrm>
            <a:custGeom>
              <a:avLst/>
              <a:gdLst/>
              <a:ahLst/>
              <a:cxnLst/>
              <a:rect l="l" t="t" r="r" b="b"/>
              <a:pathLst>
                <a:path w="4409" h="1277" fill="none" extrusionOk="0">
                  <a:moveTo>
                    <a:pt x="1" y="1277"/>
                  </a:moveTo>
                  <a:cubicBezTo>
                    <a:pt x="1" y="1277"/>
                    <a:pt x="2068" y="0"/>
                    <a:pt x="4408" y="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8" name="Google Shape;1048;p66"/>
            <p:cNvSpPr/>
            <p:nvPr/>
          </p:nvSpPr>
          <p:spPr>
            <a:xfrm>
              <a:off x="7483661" y="4032370"/>
              <a:ext cx="185332" cy="1160681"/>
            </a:xfrm>
            <a:custGeom>
              <a:avLst/>
              <a:gdLst/>
              <a:ahLst/>
              <a:cxnLst/>
              <a:rect l="l" t="t" r="r" b="b"/>
              <a:pathLst>
                <a:path w="6110" h="38300" fill="none" extrusionOk="0">
                  <a:moveTo>
                    <a:pt x="0" y="1"/>
                  </a:moveTo>
                  <a:lnTo>
                    <a:pt x="2706" y="18573"/>
                  </a:lnTo>
                  <a:cubicBezTo>
                    <a:pt x="2706" y="18573"/>
                    <a:pt x="3070" y="24105"/>
                    <a:pt x="3557" y="26445"/>
                  </a:cubicBezTo>
                  <a:cubicBezTo>
                    <a:pt x="4347" y="31977"/>
                    <a:pt x="6110" y="38299"/>
                    <a:pt x="6110" y="3829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9" name="Google Shape;1049;p66"/>
            <p:cNvSpPr/>
            <p:nvPr/>
          </p:nvSpPr>
          <p:spPr>
            <a:xfrm>
              <a:off x="7266985" y="4034218"/>
              <a:ext cx="182571" cy="1229747"/>
            </a:xfrm>
            <a:custGeom>
              <a:avLst/>
              <a:gdLst/>
              <a:ahLst/>
              <a:cxnLst/>
              <a:rect l="l" t="t" r="r" b="b"/>
              <a:pathLst>
                <a:path w="6019" h="40579" fill="none" extrusionOk="0">
                  <a:moveTo>
                    <a:pt x="6019" y="1"/>
                  </a:moveTo>
                  <a:lnTo>
                    <a:pt x="2250" y="21977"/>
                  </a:lnTo>
                  <a:cubicBezTo>
                    <a:pt x="2250" y="21977"/>
                    <a:pt x="1338" y="28299"/>
                    <a:pt x="547" y="30153"/>
                  </a:cubicBezTo>
                  <a:cubicBezTo>
                    <a:pt x="1064" y="35746"/>
                    <a:pt x="0" y="40579"/>
                    <a:pt x="0" y="4057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0" name="Google Shape;1050;p66"/>
            <p:cNvSpPr/>
            <p:nvPr/>
          </p:nvSpPr>
          <p:spPr>
            <a:xfrm>
              <a:off x="7384984" y="3632587"/>
              <a:ext cx="149418" cy="370327"/>
            </a:xfrm>
            <a:custGeom>
              <a:avLst/>
              <a:gdLst/>
              <a:ahLst/>
              <a:cxnLst/>
              <a:rect l="l" t="t" r="r" b="b"/>
              <a:pathLst>
                <a:path w="4926" h="12220" fill="none" extrusionOk="0">
                  <a:moveTo>
                    <a:pt x="3466" y="0"/>
                  </a:moveTo>
                  <a:cubicBezTo>
                    <a:pt x="3314" y="0"/>
                    <a:pt x="1" y="730"/>
                    <a:pt x="1" y="730"/>
                  </a:cubicBezTo>
                  <a:lnTo>
                    <a:pt x="1065" y="7052"/>
                  </a:lnTo>
                  <a:lnTo>
                    <a:pt x="578" y="12219"/>
                  </a:lnTo>
                  <a:cubicBezTo>
                    <a:pt x="578" y="12219"/>
                    <a:pt x="3709" y="11794"/>
                    <a:pt x="4408" y="12128"/>
                  </a:cubicBezTo>
                  <a:cubicBezTo>
                    <a:pt x="4408" y="8055"/>
                    <a:pt x="4925" y="5350"/>
                    <a:pt x="4925" y="5350"/>
                  </a:cubicBezTo>
                  <a:lnTo>
                    <a:pt x="3740" y="100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1" name="Google Shape;1051;p66"/>
            <p:cNvSpPr/>
            <p:nvPr/>
          </p:nvSpPr>
          <p:spPr>
            <a:xfrm>
              <a:off x="6738657" y="3458472"/>
              <a:ext cx="150328" cy="535217"/>
            </a:xfrm>
            <a:custGeom>
              <a:avLst/>
              <a:gdLst/>
              <a:ahLst/>
              <a:cxnLst/>
              <a:rect l="l" t="t" r="r" b="b"/>
              <a:pathLst>
                <a:path w="4956" h="17661" fill="none" extrusionOk="0">
                  <a:moveTo>
                    <a:pt x="4955" y="0"/>
                  </a:moveTo>
                  <a:cubicBezTo>
                    <a:pt x="4955" y="0"/>
                    <a:pt x="4773" y="7417"/>
                    <a:pt x="4165" y="11095"/>
                  </a:cubicBezTo>
                  <a:cubicBezTo>
                    <a:pt x="3587" y="14773"/>
                    <a:pt x="1" y="17660"/>
                    <a:pt x="1" y="1766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2" name="Google Shape;1052;p66"/>
            <p:cNvSpPr/>
            <p:nvPr/>
          </p:nvSpPr>
          <p:spPr>
            <a:xfrm>
              <a:off x="6739567" y="3469534"/>
              <a:ext cx="187212" cy="592311"/>
            </a:xfrm>
            <a:custGeom>
              <a:avLst/>
              <a:gdLst/>
              <a:ahLst/>
              <a:cxnLst/>
              <a:rect l="l" t="t" r="r" b="b"/>
              <a:pathLst>
                <a:path w="6172" h="19545" fill="none" extrusionOk="0">
                  <a:moveTo>
                    <a:pt x="6171" y="0"/>
                  </a:moveTo>
                  <a:cubicBezTo>
                    <a:pt x="6171" y="0"/>
                    <a:pt x="5472" y="10365"/>
                    <a:pt x="4955" y="12949"/>
                  </a:cubicBezTo>
                  <a:cubicBezTo>
                    <a:pt x="4439" y="15532"/>
                    <a:pt x="1" y="19545"/>
                    <a:pt x="1" y="1954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3" name="Google Shape;1053;p66"/>
            <p:cNvSpPr/>
            <p:nvPr/>
          </p:nvSpPr>
          <p:spPr>
            <a:xfrm>
              <a:off x="8011049" y="3412405"/>
              <a:ext cx="68248" cy="379540"/>
            </a:xfrm>
            <a:custGeom>
              <a:avLst/>
              <a:gdLst/>
              <a:ahLst/>
              <a:cxnLst/>
              <a:rect l="l" t="t" r="r" b="b"/>
              <a:pathLst>
                <a:path w="2250" h="12524" fill="none" extrusionOk="0">
                  <a:moveTo>
                    <a:pt x="1" y="1"/>
                  </a:moveTo>
                  <a:cubicBezTo>
                    <a:pt x="365" y="3162"/>
                    <a:pt x="700" y="6232"/>
                    <a:pt x="1368" y="9484"/>
                  </a:cubicBezTo>
                  <a:lnTo>
                    <a:pt x="1368" y="9727"/>
                  </a:lnTo>
                  <a:cubicBezTo>
                    <a:pt x="1551" y="10730"/>
                    <a:pt x="1794" y="11673"/>
                    <a:pt x="2250" y="1252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4" name="Google Shape;1054;p66"/>
            <p:cNvSpPr/>
            <p:nvPr/>
          </p:nvSpPr>
          <p:spPr>
            <a:xfrm>
              <a:off x="7973252" y="3427134"/>
              <a:ext cx="124485" cy="472576"/>
            </a:xfrm>
            <a:custGeom>
              <a:avLst/>
              <a:gdLst/>
              <a:ahLst/>
              <a:cxnLst/>
              <a:rect l="l" t="t" r="r" b="b"/>
              <a:pathLst>
                <a:path w="4104" h="15594" fill="none" extrusionOk="0">
                  <a:moveTo>
                    <a:pt x="0" y="1"/>
                  </a:moveTo>
                  <a:cubicBezTo>
                    <a:pt x="487" y="3345"/>
                    <a:pt x="1064" y="6597"/>
                    <a:pt x="1672" y="10062"/>
                  </a:cubicBezTo>
                  <a:cubicBezTo>
                    <a:pt x="1855" y="11035"/>
                    <a:pt x="2037" y="11977"/>
                    <a:pt x="2341" y="12950"/>
                  </a:cubicBezTo>
                  <a:cubicBezTo>
                    <a:pt x="2432" y="13162"/>
                    <a:pt x="2523" y="13466"/>
                    <a:pt x="2675" y="13679"/>
                  </a:cubicBezTo>
                  <a:lnTo>
                    <a:pt x="2797" y="13831"/>
                  </a:lnTo>
                  <a:cubicBezTo>
                    <a:pt x="3131" y="14500"/>
                    <a:pt x="3648" y="15016"/>
                    <a:pt x="4104" y="1559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5" name="Google Shape;1055;p66"/>
            <p:cNvSpPr/>
            <p:nvPr/>
          </p:nvSpPr>
          <p:spPr>
            <a:xfrm>
              <a:off x="7396996" y="836716"/>
              <a:ext cx="39675" cy="78338"/>
            </a:xfrm>
            <a:custGeom>
              <a:avLst/>
              <a:gdLst/>
              <a:ahLst/>
              <a:cxnLst/>
              <a:rect l="l" t="t" r="r" b="b"/>
              <a:pathLst>
                <a:path w="1308" h="2585" extrusionOk="0">
                  <a:moveTo>
                    <a:pt x="669" y="1"/>
                  </a:moveTo>
                  <a:cubicBezTo>
                    <a:pt x="304" y="1"/>
                    <a:pt x="0" y="578"/>
                    <a:pt x="0" y="1277"/>
                  </a:cubicBezTo>
                  <a:cubicBezTo>
                    <a:pt x="0" y="2007"/>
                    <a:pt x="304" y="2584"/>
                    <a:pt x="669" y="2584"/>
                  </a:cubicBezTo>
                  <a:cubicBezTo>
                    <a:pt x="1034" y="2584"/>
                    <a:pt x="1307" y="2007"/>
                    <a:pt x="1307" y="1277"/>
                  </a:cubicBezTo>
                  <a:cubicBezTo>
                    <a:pt x="1307" y="578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6" name="Google Shape;1056;p66"/>
            <p:cNvSpPr/>
            <p:nvPr/>
          </p:nvSpPr>
          <p:spPr>
            <a:xfrm>
              <a:off x="7146195" y="849627"/>
              <a:ext cx="40585" cy="77399"/>
            </a:xfrm>
            <a:custGeom>
              <a:avLst/>
              <a:gdLst/>
              <a:ahLst/>
              <a:cxnLst/>
              <a:rect l="l" t="t" r="r" b="b"/>
              <a:pathLst>
                <a:path w="1338" h="2554" extrusionOk="0">
                  <a:moveTo>
                    <a:pt x="669" y="0"/>
                  </a:moveTo>
                  <a:cubicBezTo>
                    <a:pt x="304" y="0"/>
                    <a:pt x="0" y="578"/>
                    <a:pt x="0" y="1277"/>
                  </a:cubicBezTo>
                  <a:cubicBezTo>
                    <a:pt x="0" y="1976"/>
                    <a:pt x="304" y="2553"/>
                    <a:pt x="669" y="2553"/>
                  </a:cubicBezTo>
                  <a:cubicBezTo>
                    <a:pt x="1034" y="2553"/>
                    <a:pt x="1338" y="1976"/>
                    <a:pt x="1338" y="1277"/>
                  </a:cubicBezTo>
                  <a:cubicBezTo>
                    <a:pt x="1338" y="578"/>
                    <a:pt x="1034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7" name="Google Shape;1057;p66"/>
            <p:cNvSpPr/>
            <p:nvPr/>
          </p:nvSpPr>
          <p:spPr>
            <a:xfrm>
              <a:off x="7305691" y="776829"/>
              <a:ext cx="52597" cy="189800"/>
            </a:xfrm>
            <a:custGeom>
              <a:avLst/>
              <a:gdLst/>
              <a:ahLst/>
              <a:cxnLst/>
              <a:rect l="l" t="t" r="r" b="b"/>
              <a:pathLst>
                <a:path w="1734" h="6263" fill="none" extrusionOk="0">
                  <a:moveTo>
                    <a:pt x="1734" y="1"/>
                  </a:moveTo>
                  <a:cubicBezTo>
                    <a:pt x="730" y="700"/>
                    <a:pt x="92" y="1855"/>
                    <a:pt x="31" y="3071"/>
                  </a:cubicBezTo>
                  <a:cubicBezTo>
                    <a:pt x="1" y="4287"/>
                    <a:pt x="578" y="5503"/>
                    <a:pt x="1551" y="626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8" name="Google Shape;1058;p66"/>
            <p:cNvSpPr/>
            <p:nvPr/>
          </p:nvSpPr>
          <p:spPr>
            <a:xfrm>
              <a:off x="7384984" y="754735"/>
              <a:ext cx="79350" cy="31335"/>
            </a:xfrm>
            <a:custGeom>
              <a:avLst/>
              <a:gdLst/>
              <a:ahLst/>
              <a:cxnLst/>
              <a:rect l="l" t="t" r="r" b="b"/>
              <a:pathLst>
                <a:path w="2616" h="1034" fill="none" extrusionOk="0">
                  <a:moveTo>
                    <a:pt x="1" y="456"/>
                  </a:moveTo>
                  <a:cubicBezTo>
                    <a:pt x="1" y="456"/>
                    <a:pt x="1673" y="0"/>
                    <a:pt x="2615" y="103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9" name="Google Shape;1059;p66"/>
            <p:cNvSpPr/>
            <p:nvPr/>
          </p:nvSpPr>
          <p:spPr>
            <a:xfrm>
              <a:off x="7092716" y="763009"/>
              <a:ext cx="130945" cy="50700"/>
            </a:xfrm>
            <a:custGeom>
              <a:avLst/>
              <a:gdLst/>
              <a:ahLst/>
              <a:cxnLst/>
              <a:rect l="l" t="t" r="r" b="b"/>
              <a:pathLst>
                <a:path w="4317" h="1673" fill="none" extrusionOk="0">
                  <a:moveTo>
                    <a:pt x="4317" y="852"/>
                  </a:moveTo>
                  <a:cubicBezTo>
                    <a:pt x="4317" y="852"/>
                    <a:pt x="1460" y="1"/>
                    <a:pt x="1" y="167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0" name="Google Shape;1060;p66"/>
            <p:cNvSpPr/>
            <p:nvPr/>
          </p:nvSpPr>
          <p:spPr>
            <a:xfrm>
              <a:off x="6903704" y="968462"/>
              <a:ext cx="102372" cy="196225"/>
            </a:xfrm>
            <a:custGeom>
              <a:avLst/>
              <a:gdLst/>
              <a:ahLst/>
              <a:cxnLst/>
              <a:rect l="l" t="t" r="r" b="b"/>
              <a:pathLst>
                <a:path w="3375" h="6475" fill="none" extrusionOk="0">
                  <a:moveTo>
                    <a:pt x="0" y="730"/>
                  </a:moveTo>
                  <a:cubicBezTo>
                    <a:pt x="456" y="152"/>
                    <a:pt x="1368" y="0"/>
                    <a:pt x="1976" y="395"/>
                  </a:cubicBezTo>
                  <a:cubicBezTo>
                    <a:pt x="2584" y="790"/>
                    <a:pt x="2827" y="1702"/>
                    <a:pt x="2493" y="2341"/>
                  </a:cubicBezTo>
                  <a:cubicBezTo>
                    <a:pt x="2280" y="2736"/>
                    <a:pt x="1885" y="3040"/>
                    <a:pt x="1885" y="3465"/>
                  </a:cubicBezTo>
                  <a:cubicBezTo>
                    <a:pt x="1885" y="3921"/>
                    <a:pt x="2250" y="4256"/>
                    <a:pt x="2614" y="4529"/>
                  </a:cubicBezTo>
                  <a:cubicBezTo>
                    <a:pt x="2979" y="4803"/>
                    <a:pt x="3344" y="5107"/>
                    <a:pt x="3374" y="5563"/>
                  </a:cubicBezTo>
                  <a:cubicBezTo>
                    <a:pt x="3374" y="5988"/>
                    <a:pt x="3010" y="6353"/>
                    <a:pt x="2584" y="6414"/>
                  </a:cubicBezTo>
                  <a:cubicBezTo>
                    <a:pt x="2159" y="6474"/>
                    <a:pt x="1703" y="6292"/>
                    <a:pt x="1399" y="5988"/>
                  </a:cubicBezTo>
                  <a:cubicBezTo>
                    <a:pt x="1095" y="5684"/>
                    <a:pt x="882" y="5319"/>
                    <a:pt x="669" y="492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1" name="Google Shape;1061;p66"/>
            <p:cNvSpPr/>
            <p:nvPr/>
          </p:nvSpPr>
          <p:spPr>
            <a:xfrm>
              <a:off x="7604451" y="884632"/>
              <a:ext cx="82080" cy="210953"/>
            </a:xfrm>
            <a:custGeom>
              <a:avLst/>
              <a:gdLst/>
              <a:ahLst/>
              <a:cxnLst/>
              <a:rect l="l" t="t" r="r" b="b"/>
              <a:pathLst>
                <a:path w="2706" h="6961" fill="none" extrusionOk="0">
                  <a:moveTo>
                    <a:pt x="2705" y="335"/>
                  </a:moveTo>
                  <a:cubicBezTo>
                    <a:pt x="2158" y="0"/>
                    <a:pt x="1368" y="91"/>
                    <a:pt x="912" y="578"/>
                  </a:cubicBezTo>
                  <a:cubicBezTo>
                    <a:pt x="456" y="1034"/>
                    <a:pt x="395" y="1824"/>
                    <a:pt x="760" y="2371"/>
                  </a:cubicBezTo>
                  <a:cubicBezTo>
                    <a:pt x="1003" y="2736"/>
                    <a:pt x="1398" y="3009"/>
                    <a:pt x="1490" y="3405"/>
                  </a:cubicBezTo>
                  <a:cubicBezTo>
                    <a:pt x="1550" y="3769"/>
                    <a:pt x="1368" y="4134"/>
                    <a:pt x="1125" y="4408"/>
                  </a:cubicBezTo>
                  <a:cubicBezTo>
                    <a:pt x="882" y="4651"/>
                    <a:pt x="578" y="4864"/>
                    <a:pt x="335" y="5167"/>
                  </a:cubicBezTo>
                  <a:cubicBezTo>
                    <a:pt x="122" y="5411"/>
                    <a:pt x="0" y="5715"/>
                    <a:pt x="0" y="6019"/>
                  </a:cubicBezTo>
                  <a:cubicBezTo>
                    <a:pt x="31" y="6322"/>
                    <a:pt x="183" y="6657"/>
                    <a:pt x="486" y="6778"/>
                  </a:cubicBezTo>
                  <a:cubicBezTo>
                    <a:pt x="882" y="6961"/>
                    <a:pt x="1398" y="6687"/>
                    <a:pt x="1672" y="6322"/>
                  </a:cubicBezTo>
                  <a:cubicBezTo>
                    <a:pt x="1945" y="5958"/>
                    <a:pt x="2067" y="5532"/>
                    <a:pt x="2037" y="507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2" name="Google Shape;1062;p66"/>
            <p:cNvSpPr/>
            <p:nvPr/>
          </p:nvSpPr>
          <p:spPr>
            <a:xfrm>
              <a:off x="7047548" y="339284"/>
              <a:ext cx="103282" cy="132645"/>
            </a:xfrm>
            <a:custGeom>
              <a:avLst/>
              <a:gdLst/>
              <a:ahLst/>
              <a:cxnLst/>
              <a:rect l="l" t="t" r="r" b="b"/>
              <a:pathLst>
                <a:path w="3405" h="4377" fill="none" extrusionOk="0">
                  <a:moveTo>
                    <a:pt x="0" y="0"/>
                  </a:moveTo>
                  <a:cubicBezTo>
                    <a:pt x="1429" y="1185"/>
                    <a:pt x="2614" y="2705"/>
                    <a:pt x="3404" y="437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3" name="Google Shape;1063;p66"/>
            <p:cNvSpPr/>
            <p:nvPr/>
          </p:nvSpPr>
          <p:spPr>
            <a:xfrm>
              <a:off x="6926758" y="593531"/>
              <a:ext cx="93151" cy="41488"/>
            </a:xfrm>
            <a:custGeom>
              <a:avLst/>
              <a:gdLst/>
              <a:ahLst/>
              <a:cxnLst/>
              <a:rect l="l" t="t" r="r" b="b"/>
              <a:pathLst>
                <a:path w="3071" h="1369" fill="none" extrusionOk="0">
                  <a:moveTo>
                    <a:pt x="0" y="0"/>
                  </a:moveTo>
                  <a:cubicBezTo>
                    <a:pt x="730" y="912"/>
                    <a:pt x="1915" y="1368"/>
                    <a:pt x="3070" y="121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4" name="Google Shape;1064;p66"/>
            <p:cNvSpPr/>
            <p:nvPr/>
          </p:nvSpPr>
          <p:spPr>
            <a:xfrm>
              <a:off x="7436643" y="529037"/>
              <a:ext cx="149388" cy="77399"/>
            </a:xfrm>
            <a:custGeom>
              <a:avLst/>
              <a:gdLst/>
              <a:ahLst/>
              <a:cxnLst/>
              <a:rect l="l" t="t" r="r" b="b"/>
              <a:pathLst>
                <a:path w="4925" h="2554" fill="none" extrusionOk="0">
                  <a:moveTo>
                    <a:pt x="4924" y="1"/>
                  </a:moveTo>
                  <a:cubicBezTo>
                    <a:pt x="3830" y="1581"/>
                    <a:pt x="1915" y="2554"/>
                    <a:pt x="0" y="252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5" name="Google Shape;1065;p66"/>
            <p:cNvSpPr/>
            <p:nvPr/>
          </p:nvSpPr>
          <p:spPr>
            <a:xfrm>
              <a:off x="6797656" y="843171"/>
              <a:ext cx="77500" cy="32275"/>
            </a:xfrm>
            <a:custGeom>
              <a:avLst/>
              <a:gdLst/>
              <a:ahLst/>
              <a:cxnLst/>
              <a:rect l="l" t="t" r="r" b="b"/>
              <a:pathLst>
                <a:path w="2555" h="1065" fill="none" extrusionOk="0">
                  <a:moveTo>
                    <a:pt x="1" y="0"/>
                  </a:moveTo>
                  <a:cubicBezTo>
                    <a:pt x="214" y="456"/>
                    <a:pt x="639" y="791"/>
                    <a:pt x="1126" y="943"/>
                  </a:cubicBezTo>
                  <a:cubicBezTo>
                    <a:pt x="1612" y="1064"/>
                    <a:pt x="2129" y="973"/>
                    <a:pt x="2554" y="70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6" name="Google Shape;1066;p66"/>
            <p:cNvSpPr/>
            <p:nvPr/>
          </p:nvSpPr>
          <p:spPr>
            <a:xfrm>
              <a:off x="8055306" y="2998803"/>
              <a:ext cx="30454" cy="160283"/>
            </a:xfrm>
            <a:custGeom>
              <a:avLst/>
              <a:gdLst/>
              <a:ahLst/>
              <a:cxnLst/>
              <a:rect l="l" t="t" r="r" b="b"/>
              <a:pathLst>
                <a:path w="1004" h="5289" fill="none" extrusionOk="0">
                  <a:moveTo>
                    <a:pt x="1" y="0"/>
                  </a:moveTo>
                  <a:cubicBezTo>
                    <a:pt x="274" y="1641"/>
                    <a:pt x="913" y="5198"/>
                    <a:pt x="1004" y="528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7" name="Google Shape;1067;p66"/>
            <p:cNvSpPr/>
            <p:nvPr/>
          </p:nvSpPr>
          <p:spPr>
            <a:xfrm>
              <a:off x="7959420" y="2320769"/>
              <a:ext cx="17563" cy="272684"/>
            </a:xfrm>
            <a:custGeom>
              <a:avLst/>
              <a:gdLst/>
              <a:ahLst/>
              <a:cxnLst/>
              <a:rect l="l" t="t" r="r" b="b"/>
              <a:pathLst>
                <a:path w="579" h="8998" fill="none" extrusionOk="0">
                  <a:moveTo>
                    <a:pt x="426" y="1"/>
                  </a:moveTo>
                  <a:cubicBezTo>
                    <a:pt x="365" y="1673"/>
                    <a:pt x="274" y="3344"/>
                    <a:pt x="1" y="5016"/>
                  </a:cubicBezTo>
                  <a:cubicBezTo>
                    <a:pt x="152" y="6354"/>
                    <a:pt x="365" y="7691"/>
                    <a:pt x="578" y="899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8" name="Google Shape;1068;p66"/>
            <p:cNvSpPr/>
            <p:nvPr/>
          </p:nvSpPr>
          <p:spPr>
            <a:xfrm>
              <a:off x="7993546" y="2316163"/>
              <a:ext cx="130005" cy="137282"/>
            </a:xfrm>
            <a:custGeom>
              <a:avLst/>
              <a:gdLst/>
              <a:ahLst/>
              <a:cxnLst/>
              <a:rect l="l" t="t" r="r" b="b"/>
              <a:pathLst>
                <a:path w="4286" h="4530" fill="none" extrusionOk="0">
                  <a:moveTo>
                    <a:pt x="0" y="1"/>
                  </a:moveTo>
                  <a:lnTo>
                    <a:pt x="1733" y="4256"/>
                  </a:lnTo>
                  <a:cubicBezTo>
                    <a:pt x="1733" y="4256"/>
                    <a:pt x="3131" y="4530"/>
                    <a:pt x="4286" y="340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9" name="Google Shape;1069;p66"/>
            <p:cNvSpPr/>
            <p:nvPr/>
          </p:nvSpPr>
          <p:spPr>
            <a:xfrm>
              <a:off x="8028582" y="2367776"/>
              <a:ext cx="66398" cy="25820"/>
            </a:xfrm>
            <a:custGeom>
              <a:avLst/>
              <a:gdLst/>
              <a:ahLst/>
              <a:cxnLst/>
              <a:rect l="l" t="t" r="r" b="b"/>
              <a:pathLst>
                <a:path w="2189" h="852" fill="none" extrusionOk="0">
                  <a:moveTo>
                    <a:pt x="0" y="790"/>
                  </a:moveTo>
                  <a:cubicBezTo>
                    <a:pt x="0" y="790"/>
                    <a:pt x="1125" y="851"/>
                    <a:pt x="2189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0" name="Google Shape;1070;p66"/>
            <p:cNvSpPr/>
            <p:nvPr/>
          </p:nvSpPr>
          <p:spPr>
            <a:xfrm>
              <a:off x="7202434" y="2483822"/>
              <a:ext cx="237898" cy="36881"/>
            </a:xfrm>
            <a:custGeom>
              <a:avLst/>
              <a:gdLst/>
              <a:ahLst/>
              <a:cxnLst/>
              <a:rect l="l" t="t" r="r" b="b"/>
              <a:pathLst>
                <a:path w="7843" h="1217" fill="none" extrusionOk="0">
                  <a:moveTo>
                    <a:pt x="1" y="1217"/>
                  </a:moveTo>
                  <a:cubicBezTo>
                    <a:pt x="2523" y="366"/>
                    <a:pt x="5198" y="1"/>
                    <a:pt x="7843" y="1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1" name="Google Shape;1071;p66"/>
            <p:cNvSpPr/>
            <p:nvPr/>
          </p:nvSpPr>
          <p:spPr>
            <a:xfrm>
              <a:off x="7245781" y="2507795"/>
              <a:ext cx="189032" cy="42397"/>
            </a:xfrm>
            <a:custGeom>
              <a:avLst/>
              <a:gdLst/>
              <a:ahLst/>
              <a:cxnLst/>
              <a:rect l="l" t="t" r="r" b="b"/>
              <a:pathLst>
                <a:path w="6232" h="1399" fill="none" extrusionOk="0">
                  <a:moveTo>
                    <a:pt x="0" y="1398"/>
                  </a:moveTo>
                  <a:cubicBezTo>
                    <a:pt x="1915" y="456"/>
                    <a:pt x="4073" y="0"/>
                    <a:pt x="6231" y="1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2" name="Google Shape;1072;p66"/>
            <p:cNvSpPr/>
            <p:nvPr/>
          </p:nvSpPr>
          <p:spPr>
            <a:xfrm>
              <a:off x="6633549" y="2131016"/>
              <a:ext cx="50746" cy="137282"/>
            </a:xfrm>
            <a:custGeom>
              <a:avLst/>
              <a:gdLst/>
              <a:ahLst/>
              <a:cxnLst/>
              <a:rect l="l" t="t" r="r" b="b"/>
              <a:pathLst>
                <a:path w="1673" h="4530" fill="none" extrusionOk="0">
                  <a:moveTo>
                    <a:pt x="0" y="0"/>
                  </a:moveTo>
                  <a:cubicBezTo>
                    <a:pt x="61" y="1642"/>
                    <a:pt x="669" y="3253"/>
                    <a:pt x="1672" y="452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3" name="Google Shape;1073;p66"/>
            <p:cNvSpPr/>
            <p:nvPr/>
          </p:nvSpPr>
          <p:spPr>
            <a:xfrm>
              <a:off x="6546885" y="2908517"/>
              <a:ext cx="139257" cy="206347"/>
            </a:xfrm>
            <a:custGeom>
              <a:avLst/>
              <a:gdLst/>
              <a:ahLst/>
              <a:cxnLst/>
              <a:rect l="l" t="t" r="r" b="b"/>
              <a:pathLst>
                <a:path w="4591" h="6809" fill="none" extrusionOk="0">
                  <a:moveTo>
                    <a:pt x="395" y="6809"/>
                  </a:moveTo>
                  <a:cubicBezTo>
                    <a:pt x="0" y="5320"/>
                    <a:pt x="61" y="3648"/>
                    <a:pt x="791" y="2310"/>
                  </a:cubicBezTo>
                  <a:cubicBezTo>
                    <a:pt x="1550" y="943"/>
                    <a:pt x="3070" y="0"/>
                    <a:pt x="4590" y="1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4" name="Google Shape;1074;p66"/>
            <p:cNvSpPr/>
            <p:nvPr/>
          </p:nvSpPr>
          <p:spPr>
            <a:xfrm>
              <a:off x="8075599" y="2448817"/>
              <a:ext cx="83930" cy="281897"/>
            </a:xfrm>
            <a:custGeom>
              <a:avLst/>
              <a:gdLst/>
              <a:ahLst/>
              <a:cxnLst/>
              <a:rect l="l" t="t" r="r" b="b"/>
              <a:pathLst>
                <a:path w="2767" h="9302" fill="none" extrusionOk="0">
                  <a:moveTo>
                    <a:pt x="0" y="1"/>
                  </a:moveTo>
                  <a:lnTo>
                    <a:pt x="2766" y="9302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5" name="Google Shape;1075;p66"/>
            <p:cNvSpPr/>
            <p:nvPr/>
          </p:nvSpPr>
          <p:spPr>
            <a:xfrm>
              <a:off x="7173859" y="1088205"/>
              <a:ext cx="308876" cy="77399"/>
            </a:xfrm>
            <a:custGeom>
              <a:avLst/>
              <a:gdLst/>
              <a:ahLst/>
              <a:cxnLst/>
              <a:rect l="l" t="t" r="r" b="b"/>
              <a:pathLst>
                <a:path w="10183" h="2554" fill="none" extrusionOk="0">
                  <a:moveTo>
                    <a:pt x="0" y="2554"/>
                  </a:moveTo>
                  <a:cubicBezTo>
                    <a:pt x="2979" y="609"/>
                    <a:pt x="6779" y="1"/>
                    <a:pt x="10183" y="91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6" name="Google Shape;1076;p66"/>
            <p:cNvSpPr/>
            <p:nvPr/>
          </p:nvSpPr>
          <p:spPr>
            <a:xfrm>
              <a:off x="7186751" y="1185855"/>
              <a:ext cx="311666" cy="53458"/>
            </a:xfrm>
            <a:custGeom>
              <a:avLst/>
              <a:gdLst/>
              <a:ahLst/>
              <a:cxnLst/>
              <a:rect l="l" t="t" r="r" b="b"/>
              <a:pathLst>
                <a:path w="10275" h="1764" fill="none" extrusionOk="0">
                  <a:moveTo>
                    <a:pt x="1" y="1764"/>
                  </a:moveTo>
                  <a:cubicBezTo>
                    <a:pt x="1460" y="760"/>
                    <a:pt x="3344" y="669"/>
                    <a:pt x="5077" y="669"/>
                  </a:cubicBezTo>
                  <a:cubicBezTo>
                    <a:pt x="6840" y="669"/>
                    <a:pt x="8694" y="730"/>
                    <a:pt x="10275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7" name="Google Shape;1077;p66"/>
            <p:cNvSpPr/>
            <p:nvPr/>
          </p:nvSpPr>
          <p:spPr>
            <a:xfrm>
              <a:off x="6827171" y="2049035"/>
              <a:ext cx="320888" cy="58064"/>
            </a:xfrm>
            <a:custGeom>
              <a:avLst/>
              <a:gdLst/>
              <a:ahLst/>
              <a:cxnLst/>
              <a:rect l="l" t="t" r="r" b="b"/>
              <a:pathLst>
                <a:path w="10579" h="1916" fill="none" extrusionOk="0">
                  <a:moveTo>
                    <a:pt x="1" y="0"/>
                  </a:moveTo>
                  <a:lnTo>
                    <a:pt x="10578" y="0"/>
                  </a:lnTo>
                  <a:lnTo>
                    <a:pt x="10578" y="1915"/>
                  </a:lnTo>
                  <a:lnTo>
                    <a:pt x="1" y="1915"/>
                  </a:lnTo>
                  <a:close/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8" name="Google Shape;1078;p66"/>
            <p:cNvSpPr/>
            <p:nvPr/>
          </p:nvSpPr>
          <p:spPr>
            <a:xfrm>
              <a:off x="8073749" y="3241988"/>
              <a:ext cx="1301871" cy="208407"/>
            </a:xfrm>
            <a:custGeom>
              <a:avLst/>
              <a:gdLst/>
              <a:ahLst/>
              <a:cxnLst/>
              <a:rect l="l" t="t" r="r" b="b"/>
              <a:pathLst>
                <a:path w="42920" h="6877" extrusionOk="0">
                  <a:moveTo>
                    <a:pt x="42311" y="0"/>
                  </a:moveTo>
                  <a:cubicBezTo>
                    <a:pt x="42311" y="0"/>
                    <a:pt x="33497" y="4134"/>
                    <a:pt x="21885" y="4651"/>
                  </a:cubicBezTo>
                  <a:cubicBezTo>
                    <a:pt x="20222" y="4724"/>
                    <a:pt x="18672" y="4757"/>
                    <a:pt x="17229" y="4757"/>
                  </a:cubicBezTo>
                  <a:cubicBezTo>
                    <a:pt x="4930" y="4757"/>
                    <a:pt x="426" y="2371"/>
                    <a:pt x="426" y="2371"/>
                  </a:cubicBezTo>
                  <a:lnTo>
                    <a:pt x="1" y="3557"/>
                  </a:lnTo>
                  <a:cubicBezTo>
                    <a:pt x="1" y="3557"/>
                    <a:pt x="5265" y="6877"/>
                    <a:pt x="16192" y="6877"/>
                  </a:cubicBezTo>
                  <a:cubicBezTo>
                    <a:pt x="17636" y="6877"/>
                    <a:pt x="19179" y="6819"/>
                    <a:pt x="20822" y="6688"/>
                  </a:cubicBezTo>
                  <a:cubicBezTo>
                    <a:pt x="34895" y="5593"/>
                    <a:pt x="42919" y="1551"/>
                    <a:pt x="42919" y="1551"/>
                  </a:cubicBezTo>
                  <a:lnTo>
                    <a:pt x="42311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9" name="Google Shape;1079;p66"/>
            <p:cNvSpPr/>
            <p:nvPr/>
          </p:nvSpPr>
          <p:spPr>
            <a:xfrm>
              <a:off x="7595229" y="2153110"/>
              <a:ext cx="355891" cy="199013"/>
            </a:xfrm>
            <a:custGeom>
              <a:avLst/>
              <a:gdLst/>
              <a:ahLst/>
              <a:cxnLst/>
              <a:rect l="l" t="t" r="r" b="b"/>
              <a:pathLst>
                <a:path w="11733" h="6567" extrusionOk="0">
                  <a:moveTo>
                    <a:pt x="395" y="1"/>
                  </a:moveTo>
                  <a:lnTo>
                    <a:pt x="0" y="852"/>
                  </a:lnTo>
                  <a:cubicBezTo>
                    <a:pt x="0" y="852"/>
                    <a:pt x="1003" y="3162"/>
                    <a:pt x="3708" y="4834"/>
                  </a:cubicBezTo>
                  <a:cubicBezTo>
                    <a:pt x="6414" y="6475"/>
                    <a:pt x="10943" y="6566"/>
                    <a:pt x="10943" y="6566"/>
                  </a:cubicBezTo>
                  <a:lnTo>
                    <a:pt x="11733" y="5351"/>
                  </a:lnTo>
                  <a:lnTo>
                    <a:pt x="11733" y="5351"/>
                  </a:lnTo>
                  <a:cubicBezTo>
                    <a:pt x="11733" y="5351"/>
                    <a:pt x="11693" y="5351"/>
                    <a:pt x="11619" y="5351"/>
                  </a:cubicBezTo>
                  <a:cubicBezTo>
                    <a:pt x="10915" y="5351"/>
                    <a:pt x="7104" y="5277"/>
                    <a:pt x="4712" y="3709"/>
                  </a:cubicBezTo>
                  <a:cubicBezTo>
                    <a:pt x="2067" y="2007"/>
                    <a:pt x="395" y="1"/>
                    <a:pt x="39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0" name="Google Shape;1080;p66"/>
            <p:cNvSpPr/>
            <p:nvPr/>
          </p:nvSpPr>
          <p:spPr>
            <a:xfrm>
              <a:off x="7864444" y="2320769"/>
              <a:ext cx="213935" cy="382328"/>
            </a:xfrm>
            <a:custGeom>
              <a:avLst/>
              <a:gdLst/>
              <a:ahLst/>
              <a:cxnLst/>
              <a:rect l="l" t="t" r="r" b="b"/>
              <a:pathLst>
                <a:path w="7053" h="12616" fill="none" extrusionOk="0">
                  <a:moveTo>
                    <a:pt x="7053" y="12615"/>
                  </a:moveTo>
                  <a:cubicBezTo>
                    <a:pt x="5776" y="11430"/>
                    <a:pt x="396" y="4986"/>
                    <a:pt x="1" y="4499"/>
                  </a:cubicBezTo>
                  <a:cubicBezTo>
                    <a:pt x="1217" y="2311"/>
                    <a:pt x="2858" y="1"/>
                    <a:pt x="2858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1" name="Google Shape;1081;p66"/>
            <p:cNvSpPr/>
            <p:nvPr/>
          </p:nvSpPr>
          <p:spPr>
            <a:xfrm>
              <a:off x="7442164" y="2162323"/>
              <a:ext cx="531092" cy="759049"/>
            </a:xfrm>
            <a:custGeom>
              <a:avLst/>
              <a:gdLst/>
              <a:ahLst/>
              <a:cxnLst/>
              <a:rect l="l" t="t" r="r" b="b"/>
              <a:pathLst>
                <a:path w="17509" h="25047" fill="none" extrusionOk="0">
                  <a:moveTo>
                    <a:pt x="5320" y="1"/>
                  </a:moveTo>
                  <a:cubicBezTo>
                    <a:pt x="5320" y="1"/>
                    <a:pt x="3496" y="2949"/>
                    <a:pt x="1794" y="5806"/>
                  </a:cubicBezTo>
                  <a:cubicBezTo>
                    <a:pt x="61" y="8664"/>
                    <a:pt x="1" y="11156"/>
                    <a:pt x="1308" y="13041"/>
                  </a:cubicBezTo>
                  <a:cubicBezTo>
                    <a:pt x="2311" y="14500"/>
                    <a:pt x="12554" y="21612"/>
                    <a:pt x="17508" y="2504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2" name="Google Shape;1082;p66"/>
            <p:cNvSpPr/>
            <p:nvPr/>
          </p:nvSpPr>
          <p:spPr>
            <a:xfrm>
              <a:off x="7588768" y="2390779"/>
              <a:ext cx="275692" cy="67277"/>
            </a:xfrm>
            <a:custGeom>
              <a:avLst/>
              <a:gdLst/>
              <a:ahLst/>
              <a:cxnLst/>
              <a:rect l="l" t="t" r="r" b="b"/>
              <a:pathLst>
                <a:path w="9089" h="2220" fill="none" extrusionOk="0">
                  <a:moveTo>
                    <a:pt x="9089" y="2220"/>
                  </a:moveTo>
                  <a:cubicBezTo>
                    <a:pt x="9089" y="2220"/>
                    <a:pt x="4256" y="1"/>
                    <a:pt x="0" y="170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3" name="Google Shape;1083;p66"/>
            <p:cNvSpPr/>
            <p:nvPr/>
          </p:nvSpPr>
          <p:spPr>
            <a:xfrm>
              <a:off x="8236946" y="978584"/>
              <a:ext cx="125425" cy="108734"/>
            </a:xfrm>
            <a:custGeom>
              <a:avLst/>
              <a:gdLst/>
              <a:ahLst/>
              <a:cxnLst/>
              <a:rect l="l" t="t" r="r" b="b"/>
              <a:pathLst>
                <a:path w="4135" h="3588" extrusionOk="0">
                  <a:moveTo>
                    <a:pt x="2341" y="1"/>
                  </a:moveTo>
                  <a:cubicBezTo>
                    <a:pt x="2341" y="1"/>
                    <a:pt x="2250" y="153"/>
                    <a:pt x="1612" y="456"/>
                  </a:cubicBezTo>
                  <a:cubicBezTo>
                    <a:pt x="1434" y="541"/>
                    <a:pt x="1243" y="571"/>
                    <a:pt x="1059" y="571"/>
                  </a:cubicBezTo>
                  <a:cubicBezTo>
                    <a:pt x="581" y="571"/>
                    <a:pt x="153" y="365"/>
                    <a:pt x="153" y="365"/>
                  </a:cubicBezTo>
                  <a:lnTo>
                    <a:pt x="153" y="365"/>
                  </a:lnTo>
                  <a:cubicBezTo>
                    <a:pt x="153" y="365"/>
                    <a:pt x="1" y="2554"/>
                    <a:pt x="4134" y="3587"/>
                  </a:cubicBezTo>
                  <a:lnTo>
                    <a:pt x="2341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4" name="Google Shape;1084;p66"/>
            <p:cNvSpPr/>
            <p:nvPr/>
          </p:nvSpPr>
          <p:spPr>
            <a:xfrm>
              <a:off x="8102324" y="95250"/>
              <a:ext cx="956141" cy="945031"/>
            </a:xfrm>
            <a:custGeom>
              <a:avLst/>
              <a:gdLst/>
              <a:ahLst/>
              <a:cxnLst/>
              <a:rect l="l" t="t" r="r" b="b"/>
              <a:pathLst>
                <a:path w="31522" h="31184" extrusionOk="0">
                  <a:moveTo>
                    <a:pt x="11058" y="0"/>
                  </a:moveTo>
                  <a:cubicBezTo>
                    <a:pt x="10439" y="0"/>
                    <a:pt x="9819" y="74"/>
                    <a:pt x="9211" y="240"/>
                  </a:cubicBezTo>
                  <a:cubicBezTo>
                    <a:pt x="4104" y="1608"/>
                    <a:pt x="3010" y="6775"/>
                    <a:pt x="3253" y="10089"/>
                  </a:cubicBezTo>
                  <a:cubicBezTo>
                    <a:pt x="2068" y="11000"/>
                    <a:pt x="1" y="12733"/>
                    <a:pt x="1" y="16563"/>
                  </a:cubicBezTo>
                  <a:cubicBezTo>
                    <a:pt x="1" y="20362"/>
                    <a:pt x="2341" y="20393"/>
                    <a:pt x="2341" y="20393"/>
                  </a:cubicBezTo>
                  <a:lnTo>
                    <a:pt x="3770" y="19876"/>
                  </a:lnTo>
                  <a:cubicBezTo>
                    <a:pt x="3770" y="19876"/>
                    <a:pt x="4955" y="19967"/>
                    <a:pt x="5594" y="20666"/>
                  </a:cubicBezTo>
                  <a:cubicBezTo>
                    <a:pt x="5350" y="19876"/>
                    <a:pt x="5563" y="17627"/>
                    <a:pt x="5563" y="17627"/>
                  </a:cubicBezTo>
                  <a:cubicBezTo>
                    <a:pt x="5563" y="17627"/>
                    <a:pt x="8962" y="14739"/>
                    <a:pt x="15551" y="14739"/>
                  </a:cubicBezTo>
                  <a:cubicBezTo>
                    <a:pt x="15586" y="14739"/>
                    <a:pt x="15620" y="14739"/>
                    <a:pt x="15655" y="14739"/>
                  </a:cubicBezTo>
                  <a:cubicBezTo>
                    <a:pt x="22342" y="14739"/>
                    <a:pt x="23345" y="15408"/>
                    <a:pt x="23345" y="15408"/>
                  </a:cubicBezTo>
                  <a:lnTo>
                    <a:pt x="23618" y="20058"/>
                  </a:lnTo>
                  <a:lnTo>
                    <a:pt x="23953" y="19846"/>
                  </a:lnTo>
                  <a:cubicBezTo>
                    <a:pt x="23953" y="19846"/>
                    <a:pt x="24302" y="17578"/>
                    <a:pt x="25473" y="17578"/>
                  </a:cubicBezTo>
                  <a:cubicBezTo>
                    <a:pt x="25596" y="17578"/>
                    <a:pt x="25727" y="17602"/>
                    <a:pt x="25868" y="17657"/>
                  </a:cubicBezTo>
                  <a:cubicBezTo>
                    <a:pt x="27357" y="18265"/>
                    <a:pt x="27904" y="19997"/>
                    <a:pt x="28086" y="21183"/>
                  </a:cubicBezTo>
                  <a:cubicBezTo>
                    <a:pt x="28238" y="22368"/>
                    <a:pt x="27752" y="25864"/>
                    <a:pt x="27327" y="26685"/>
                  </a:cubicBezTo>
                  <a:cubicBezTo>
                    <a:pt x="26901" y="27475"/>
                    <a:pt x="25442" y="27536"/>
                    <a:pt x="25442" y="27536"/>
                  </a:cubicBezTo>
                  <a:lnTo>
                    <a:pt x="23892" y="26685"/>
                  </a:lnTo>
                  <a:lnTo>
                    <a:pt x="23892" y="26685"/>
                  </a:lnTo>
                  <a:cubicBezTo>
                    <a:pt x="23953" y="28356"/>
                    <a:pt x="23831" y="29906"/>
                    <a:pt x="23314" y="31183"/>
                  </a:cubicBezTo>
                  <a:cubicBezTo>
                    <a:pt x="27235" y="29967"/>
                    <a:pt x="27448" y="26806"/>
                    <a:pt x="27448" y="26806"/>
                  </a:cubicBezTo>
                  <a:cubicBezTo>
                    <a:pt x="27448" y="26806"/>
                    <a:pt x="31521" y="24800"/>
                    <a:pt x="31156" y="19116"/>
                  </a:cubicBezTo>
                  <a:cubicBezTo>
                    <a:pt x="30822" y="13402"/>
                    <a:pt x="27904" y="12551"/>
                    <a:pt x="27904" y="12551"/>
                  </a:cubicBezTo>
                  <a:cubicBezTo>
                    <a:pt x="27904" y="12551"/>
                    <a:pt x="27509" y="9237"/>
                    <a:pt x="25624" y="6289"/>
                  </a:cubicBezTo>
                  <a:cubicBezTo>
                    <a:pt x="24342" y="4262"/>
                    <a:pt x="22285" y="3938"/>
                    <a:pt x="21102" y="3938"/>
                  </a:cubicBezTo>
                  <a:cubicBezTo>
                    <a:pt x="20546" y="3938"/>
                    <a:pt x="20184" y="4009"/>
                    <a:pt x="20184" y="4009"/>
                  </a:cubicBezTo>
                  <a:cubicBezTo>
                    <a:pt x="20184" y="4009"/>
                    <a:pt x="15632" y="0"/>
                    <a:pt x="11058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5" name="Google Shape;1085;p66"/>
            <p:cNvSpPr/>
            <p:nvPr/>
          </p:nvSpPr>
          <p:spPr>
            <a:xfrm>
              <a:off x="8718257" y="1164670"/>
              <a:ext cx="133706" cy="231227"/>
            </a:xfrm>
            <a:custGeom>
              <a:avLst/>
              <a:gdLst/>
              <a:ahLst/>
              <a:cxnLst/>
              <a:rect l="l" t="t" r="r" b="b"/>
              <a:pathLst>
                <a:path w="4408" h="7630" fill="none" extrusionOk="0">
                  <a:moveTo>
                    <a:pt x="4408" y="7630"/>
                  </a:moveTo>
                  <a:cubicBezTo>
                    <a:pt x="3860" y="7265"/>
                    <a:pt x="1611" y="5654"/>
                    <a:pt x="912" y="3861"/>
                  </a:cubicBezTo>
                  <a:cubicBezTo>
                    <a:pt x="91" y="1855"/>
                    <a:pt x="0" y="0"/>
                    <a:pt x="0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6" name="Google Shape;1086;p66"/>
            <p:cNvSpPr/>
            <p:nvPr/>
          </p:nvSpPr>
          <p:spPr>
            <a:xfrm>
              <a:off x="8851939" y="1366426"/>
              <a:ext cx="234228" cy="57125"/>
            </a:xfrm>
            <a:custGeom>
              <a:avLst/>
              <a:gdLst/>
              <a:ahLst/>
              <a:cxnLst/>
              <a:rect l="l" t="t" r="r" b="b"/>
              <a:pathLst>
                <a:path w="7722" h="1885" fill="none" extrusionOk="0">
                  <a:moveTo>
                    <a:pt x="7721" y="1885"/>
                  </a:moveTo>
                  <a:lnTo>
                    <a:pt x="730" y="0"/>
                  </a:lnTo>
                  <a:lnTo>
                    <a:pt x="92" y="1034"/>
                  </a:lnTo>
                  <a:cubicBezTo>
                    <a:pt x="92" y="1034"/>
                    <a:pt x="61" y="1003"/>
                    <a:pt x="1" y="97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7" name="Google Shape;1087;p66"/>
            <p:cNvSpPr/>
            <p:nvPr/>
          </p:nvSpPr>
          <p:spPr>
            <a:xfrm>
              <a:off x="7579547" y="1359031"/>
              <a:ext cx="803993" cy="980124"/>
            </a:xfrm>
            <a:custGeom>
              <a:avLst/>
              <a:gdLst/>
              <a:ahLst/>
              <a:cxnLst/>
              <a:rect l="l" t="t" r="r" b="b"/>
              <a:pathLst>
                <a:path w="26506" h="32342" fill="none" extrusionOk="0">
                  <a:moveTo>
                    <a:pt x="26506" y="1338"/>
                  </a:moveTo>
                  <a:lnTo>
                    <a:pt x="26445" y="1430"/>
                  </a:lnTo>
                  <a:lnTo>
                    <a:pt x="25259" y="1"/>
                  </a:lnTo>
                  <a:lnTo>
                    <a:pt x="22250" y="1399"/>
                  </a:lnTo>
                  <a:lnTo>
                    <a:pt x="22250" y="2311"/>
                  </a:lnTo>
                  <a:cubicBezTo>
                    <a:pt x="22250" y="2311"/>
                    <a:pt x="17144" y="3496"/>
                    <a:pt x="14590" y="5320"/>
                  </a:cubicBezTo>
                  <a:cubicBezTo>
                    <a:pt x="12068" y="7174"/>
                    <a:pt x="10487" y="9150"/>
                    <a:pt x="10487" y="9150"/>
                  </a:cubicBezTo>
                  <a:lnTo>
                    <a:pt x="0" y="24865"/>
                  </a:lnTo>
                  <a:cubicBezTo>
                    <a:pt x="0" y="24865"/>
                    <a:pt x="3526" y="32342"/>
                    <a:pt x="15259" y="31734"/>
                  </a:cubicBezTo>
                  <a:cubicBezTo>
                    <a:pt x="14134" y="30427"/>
                    <a:pt x="12554" y="26840"/>
                    <a:pt x="13587" y="23740"/>
                  </a:cubicBezTo>
                  <a:cubicBezTo>
                    <a:pt x="14651" y="20609"/>
                    <a:pt x="16110" y="18481"/>
                    <a:pt x="15776" y="1589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8" name="Google Shape;1088;p66"/>
            <p:cNvSpPr/>
            <p:nvPr/>
          </p:nvSpPr>
          <p:spPr>
            <a:xfrm>
              <a:off x="8383551" y="1158215"/>
              <a:ext cx="71008" cy="241379"/>
            </a:xfrm>
            <a:custGeom>
              <a:avLst/>
              <a:gdLst/>
              <a:ahLst/>
              <a:cxnLst/>
              <a:rect l="l" t="t" r="r" b="b"/>
              <a:pathLst>
                <a:path w="2341" h="7965" fill="none" extrusionOk="0">
                  <a:moveTo>
                    <a:pt x="2219" y="1"/>
                  </a:moveTo>
                  <a:cubicBezTo>
                    <a:pt x="2219" y="1"/>
                    <a:pt x="2341" y="3131"/>
                    <a:pt x="1794" y="4621"/>
                  </a:cubicBezTo>
                  <a:cubicBezTo>
                    <a:pt x="1338" y="5897"/>
                    <a:pt x="244" y="7569"/>
                    <a:pt x="1" y="796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9" name="Google Shape;1089;p66"/>
            <p:cNvSpPr/>
            <p:nvPr/>
          </p:nvSpPr>
          <p:spPr>
            <a:xfrm>
              <a:off x="7997216" y="1769906"/>
              <a:ext cx="46136" cy="175951"/>
            </a:xfrm>
            <a:custGeom>
              <a:avLst/>
              <a:gdLst/>
              <a:ahLst/>
              <a:cxnLst/>
              <a:rect l="l" t="t" r="r" b="b"/>
              <a:pathLst>
                <a:path w="1521" h="5806" fill="none" extrusionOk="0">
                  <a:moveTo>
                    <a:pt x="1" y="0"/>
                  </a:moveTo>
                  <a:cubicBezTo>
                    <a:pt x="1" y="0"/>
                    <a:pt x="1521" y="2918"/>
                    <a:pt x="1490" y="580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0" name="Google Shape;1090;p66"/>
            <p:cNvSpPr/>
            <p:nvPr/>
          </p:nvSpPr>
          <p:spPr>
            <a:xfrm>
              <a:off x="8090342" y="2681880"/>
              <a:ext cx="398326" cy="112432"/>
            </a:xfrm>
            <a:custGeom>
              <a:avLst/>
              <a:gdLst/>
              <a:ahLst/>
              <a:cxnLst/>
              <a:rect l="l" t="t" r="r" b="b"/>
              <a:pathLst>
                <a:path w="13132" h="3710" fill="none" extrusionOk="0">
                  <a:moveTo>
                    <a:pt x="8086" y="2250"/>
                  </a:moveTo>
                  <a:lnTo>
                    <a:pt x="10305" y="2585"/>
                  </a:lnTo>
                  <a:cubicBezTo>
                    <a:pt x="10305" y="2585"/>
                    <a:pt x="11460" y="3405"/>
                    <a:pt x="12037" y="3557"/>
                  </a:cubicBezTo>
                  <a:cubicBezTo>
                    <a:pt x="12645" y="3709"/>
                    <a:pt x="12980" y="3618"/>
                    <a:pt x="13132" y="2828"/>
                  </a:cubicBezTo>
                  <a:cubicBezTo>
                    <a:pt x="12736" y="2554"/>
                    <a:pt x="11733" y="1034"/>
                    <a:pt x="11673" y="1034"/>
                  </a:cubicBezTo>
                  <a:cubicBezTo>
                    <a:pt x="11612" y="1034"/>
                    <a:pt x="8056" y="62"/>
                    <a:pt x="7448" y="31"/>
                  </a:cubicBezTo>
                  <a:cubicBezTo>
                    <a:pt x="6870" y="1"/>
                    <a:pt x="2858" y="1855"/>
                    <a:pt x="2372" y="1886"/>
                  </a:cubicBezTo>
                  <a:cubicBezTo>
                    <a:pt x="1916" y="1886"/>
                    <a:pt x="1703" y="2068"/>
                    <a:pt x="1703" y="2068"/>
                  </a:cubicBezTo>
                  <a:cubicBezTo>
                    <a:pt x="1703" y="2068"/>
                    <a:pt x="973" y="1399"/>
                    <a:pt x="1" y="48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1" name="Google Shape;1091;p66"/>
            <p:cNvSpPr/>
            <p:nvPr/>
          </p:nvSpPr>
          <p:spPr>
            <a:xfrm>
              <a:off x="7633026" y="2044428"/>
              <a:ext cx="365143" cy="206347"/>
            </a:xfrm>
            <a:custGeom>
              <a:avLst/>
              <a:gdLst/>
              <a:ahLst/>
              <a:cxnLst/>
              <a:rect l="l" t="t" r="r" b="b"/>
              <a:pathLst>
                <a:path w="12038" h="6809" fill="none" extrusionOk="0">
                  <a:moveTo>
                    <a:pt x="0" y="0"/>
                  </a:moveTo>
                  <a:cubicBezTo>
                    <a:pt x="0" y="0"/>
                    <a:pt x="3952" y="6809"/>
                    <a:pt x="12037" y="623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2" name="Google Shape;1092;p66"/>
            <p:cNvSpPr/>
            <p:nvPr/>
          </p:nvSpPr>
          <p:spPr>
            <a:xfrm>
              <a:off x="8124468" y="2401841"/>
              <a:ext cx="64578" cy="319657"/>
            </a:xfrm>
            <a:custGeom>
              <a:avLst/>
              <a:gdLst/>
              <a:ahLst/>
              <a:cxnLst/>
              <a:rect l="l" t="t" r="r" b="b"/>
              <a:pathLst>
                <a:path w="2129" h="10548" fill="none" extrusionOk="0">
                  <a:moveTo>
                    <a:pt x="0" y="1"/>
                  </a:moveTo>
                  <a:cubicBezTo>
                    <a:pt x="61" y="2676"/>
                    <a:pt x="1581" y="6809"/>
                    <a:pt x="2128" y="1054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3" name="Google Shape;1093;p66"/>
            <p:cNvSpPr/>
            <p:nvPr/>
          </p:nvSpPr>
          <p:spPr>
            <a:xfrm>
              <a:off x="8060857" y="3023654"/>
              <a:ext cx="1299990" cy="376782"/>
            </a:xfrm>
            <a:custGeom>
              <a:avLst/>
              <a:gdLst/>
              <a:ahLst/>
              <a:cxnLst/>
              <a:rect l="l" t="t" r="r" b="b"/>
              <a:pathLst>
                <a:path w="42858" h="12433" fill="none" extrusionOk="0">
                  <a:moveTo>
                    <a:pt x="2614" y="1"/>
                  </a:moveTo>
                  <a:cubicBezTo>
                    <a:pt x="2614" y="1"/>
                    <a:pt x="578" y="6141"/>
                    <a:pt x="0" y="8876"/>
                  </a:cubicBezTo>
                  <a:cubicBezTo>
                    <a:pt x="2219" y="11065"/>
                    <a:pt x="10547" y="12433"/>
                    <a:pt x="22462" y="11885"/>
                  </a:cubicBezTo>
                  <a:cubicBezTo>
                    <a:pt x="34347" y="11338"/>
                    <a:pt x="42858" y="7144"/>
                    <a:pt x="42858" y="714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4" name="Google Shape;1094;p66"/>
            <p:cNvSpPr/>
            <p:nvPr/>
          </p:nvSpPr>
          <p:spPr>
            <a:xfrm>
              <a:off x="8254479" y="1400491"/>
              <a:ext cx="718243" cy="514033"/>
            </a:xfrm>
            <a:custGeom>
              <a:avLst/>
              <a:gdLst/>
              <a:ahLst/>
              <a:cxnLst/>
              <a:rect l="l" t="t" r="r" b="b"/>
              <a:pathLst>
                <a:path w="23679" h="16962" fill="none" extrusionOk="0">
                  <a:moveTo>
                    <a:pt x="0" y="913"/>
                  </a:moveTo>
                  <a:cubicBezTo>
                    <a:pt x="0" y="913"/>
                    <a:pt x="9757" y="13588"/>
                    <a:pt x="13921" y="16961"/>
                  </a:cubicBezTo>
                  <a:cubicBezTo>
                    <a:pt x="18025" y="11399"/>
                    <a:pt x="23678" y="1"/>
                    <a:pt x="23678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5" name="Google Shape;1095;p66"/>
            <p:cNvSpPr/>
            <p:nvPr/>
          </p:nvSpPr>
          <p:spPr>
            <a:xfrm>
              <a:off x="8345754" y="1359031"/>
              <a:ext cx="522781" cy="384146"/>
            </a:xfrm>
            <a:custGeom>
              <a:avLst/>
              <a:gdLst/>
              <a:ahLst/>
              <a:cxnLst/>
              <a:rect l="l" t="t" r="r" b="b"/>
              <a:pathLst>
                <a:path w="17235" h="12676" fill="none" extrusionOk="0">
                  <a:moveTo>
                    <a:pt x="17235" y="578"/>
                  </a:moveTo>
                  <a:cubicBezTo>
                    <a:pt x="17235" y="578"/>
                    <a:pt x="12706" y="8208"/>
                    <a:pt x="10517" y="12676"/>
                  </a:cubicBezTo>
                  <a:cubicBezTo>
                    <a:pt x="5715" y="6566"/>
                    <a:pt x="0" y="1"/>
                    <a:pt x="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6" name="Google Shape;1096;p66"/>
            <p:cNvSpPr/>
            <p:nvPr/>
          </p:nvSpPr>
          <p:spPr>
            <a:xfrm>
              <a:off x="8261850" y="558526"/>
              <a:ext cx="570736" cy="639284"/>
            </a:xfrm>
            <a:custGeom>
              <a:avLst/>
              <a:gdLst/>
              <a:ahLst/>
              <a:cxnLst/>
              <a:rect l="l" t="t" r="r" b="b"/>
              <a:pathLst>
                <a:path w="18816" h="21095" fill="none" extrusionOk="0">
                  <a:moveTo>
                    <a:pt x="304" y="2158"/>
                  </a:moveTo>
                  <a:cubicBezTo>
                    <a:pt x="304" y="2158"/>
                    <a:pt x="0" y="7356"/>
                    <a:pt x="1216" y="12645"/>
                  </a:cubicBezTo>
                  <a:cubicBezTo>
                    <a:pt x="2371" y="17751"/>
                    <a:pt x="5593" y="21095"/>
                    <a:pt x="11216" y="20821"/>
                  </a:cubicBezTo>
                  <a:cubicBezTo>
                    <a:pt x="16809" y="20548"/>
                    <a:pt x="18481" y="16687"/>
                    <a:pt x="18633" y="11885"/>
                  </a:cubicBezTo>
                  <a:cubicBezTo>
                    <a:pt x="18815" y="7082"/>
                    <a:pt x="18025" y="0"/>
                    <a:pt x="18025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7" name="Google Shape;1097;p66"/>
            <p:cNvSpPr/>
            <p:nvPr/>
          </p:nvSpPr>
          <p:spPr>
            <a:xfrm>
              <a:off x="8827034" y="584318"/>
              <a:ext cx="140166" cy="385964"/>
            </a:xfrm>
            <a:custGeom>
              <a:avLst/>
              <a:gdLst/>
              <a:ahLst/>
              <a:cxnLst/>
              <a:rect l="l" t="t" r="r" b="b"/>
              <a:pathLst>
                <a:path w="4621" h="12736" fill="none" extrusionOk="0">
                  <a:moveTo>
                    <a:pt x="1" y="3860"/>
                  </a:moveTo>
                  <a:cubicBezTo>
                    <a:pt x="1" y="3860"/>
                    <a:pt x="1125" y="0"/>
                    <a:pt x="2888" y="1976"/>
                  </a:cubicBezTo>
                  <a:cubicBezTo>
                    <a:pt x="4621" y="3952"/>
                    <a:pt x="4621" y="7265"/>
                    <a:pt x="3648" y="10000"/>
                  </a:cubicBezTo>
                  <a:cubicBezTo>
                    <a:pt x="2645" y="12736"/>
                    <a:pt x="183" y="10669"/>
                    <a:pt x="183" y="1066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8" name="Google Shape;1098;p66"/>
            <p:cNvSpPr/>
            <p:nvPr/>
          </p:nvSpPr>
          <p:spPr>
            <a:xfrm>
              <a:off x="8132749" y="677361"/>
              <a:ext cx="173381" cy="337143"/>
            </a:xfrm>
            <a:custGeom>
              <a:avLst/>
              <a:gdLst/>
              <a:ahLst/>
              <a:cxnLst/>
              <a:rect l="l" t="t" r="r" b="b"/>
              <a:pathLst>
                <a:path w="5716" h="11125" fill="none" extrusionOk="0">
                  <a:moveTo>
                    <a:pt x="4256" y="1338"/>
                  </a:moveTo>
                  <a:cubicBezTo>
                    <a:pt x="4256" y="1338"/>
                    <a:pt x="3253" y="0"/>
                    <a:pt x="1703" y="1338"/>
                  </a:cubicBezTo>
                  <a:cubicBezTo>
                    <a:pt x="122" y="2675"/>
                    <a:pt x="1" y="6322"/>
                    <a:pt x="1460" y="8511"/>
                  </a:cubicBezTo>
                  <a:cubicBezTo>
                    <a:pt x="2949" y="10699"/>
                    <a:pt x="5290" y="11125"/>
                    <a:pt x="5715" y="975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9" name="Google Shape;1099;p66"/>
            <p:cNvSpPr/>
            <p:nvPr/>
          </p:nvSpPr>
          <p:spPr>
            <a:xfrm>
              <a:off x="8328221" y="812773"/>
              <a:ext cx="497908" cy="185164"/>
            </a:xfrm>
            <a:custGeom>
              <a:avLst/>
              <a:gdLst/>
              <a:ahLst/>
              <a:cxnLst/>
              <a:rect l="l" t="t" r="r" b="b"/>
              <a:pathLst>
                <a:path w="16415" h="6110" fill="none" extrusionOk="0">
                  <a:moveTo>
                    <a:pt x="1" y="6110"/>
                  </a:moveTo>
                  <a:cubicBezTo>
                    <a:pt x="1" y="6110"/>
                    <a:pt x="1156" y="1429"/>
                    <a:pt x="7721" y="730"/>
                  </a:cubicBezTo>
                  <a:cubicBezTo>
                    <a:pt x="14256" y="0"/>
                    <a:pt x="16414" y="3739"/>
                    <a:pt x="16414" y="373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0" name="Google Shape;1100;p66"/>
            <p:cNvSpPr/>
            <p:nvPr/>
          </p:nvSpPr>
          <p:spPr>
            <a:xfrm>
              <a:off x="8249869" y="534553"/>
              <a:ext cx="600220" cy="119796"/>
            </a:xfrm>
            <a:custGeom>
              <a:avLst/>
              <a:gdLst/>
              <a:ahLst/>
              <a:cxnLst/>
              <a:rect l="l" t="t" r="r" b="b"/>
              <a:pathLst>
                <a:path w="19788" h="3953" fill="none" extrusionOk="0">
                  <a:moveTo>
                    <a:pt x="0" y="3952"/>
                  </a:moveTo>
                  <a:cubicBezTo>
                    <a:pt x="0" y="3952"/>
                    <a:pt x="2310" y="700"/>
                    <a:pt x="9544" y="366"/>
                  </a:cubicBezTo>
                  <a:cubicBezTo>
                    <a:pt x="16748" y="1"/>
                    <a:pt x="19788" y="1338"/>
                    <a:pt x="19788" y="133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1" name="Google Shape;1101;p66"/>
            <p:cNvSpPr/>
            <p:nvPr/>
          </p:nvSpPr>
          <p:spPr>
            <a:xfrm>
              <a:off x="8213892" y="471908"/>
              <a:ext cx="664797" cy="214681"/>
            </a:xfrm>
            <a:custGeom>
              <a:avLst/>
              <a:gdLst/>
              <a:ahLst/>
              <a:cxnLst/>
              <a:rect l="l" t="t" r="r" b="b"/>
              <a:pathLst>
                <a:path w="21917" h="7084" fill="none" extrusionOk="0">
                  <a:moveTo>
                    <a:pt x="335" y="7083"/>
                  </a:moveTo>
                  <a:cubicBezTo>
                    <a:pt x="183" y="6627"/>
                    <a:pt x="1" y="5807"/>
                    <a:pt x="457" y="4925"/>
                  </a:cubicBezTo>
                  <a:cubicBezTo>
                    <a:pt x="1125" y="3648"/>
                    <a:pt x="5016" y="548"/>
                    <a:pt x="10913" y="275"/>
                  </a:cubicBezTo>
                  <a:cubicBezTo>
                    <a:pt x="16779" y="1"/>
                    <a:pt x="21035" y="1430"/>
                    <a:pt x="21490" y="2250"/>
                  </a:cubicBezTo>
                  <a:cubicBezTo>
                    <a:pt x="21916" y="3041"/>
                    <a:pt x="21399" y="5168"/>
                    <a:pt x="21399" y="516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2" name="Google Shape;1102;p66"/>
            <p:cNvSpPr/>
            <p:nvPr/>
          </p:nvSpPr>
          <p:spPr>
            <a:xfrm>
              <a:off x="8291335" y="2731644"/>
              <a:ext cx="204714" cy="151101"/>
            </a:xfrm>
            <a:custGeom>
              <a:avLst/>
              <a:gdLst/>
              <a:ahLst/>
              <a:cxnLst/>
              <a:rect l="l" t="t" r="r" b="b"/>
              <a:pathLst>
                <a:path w="6749" h="4986" fill="none" extrusionOk="0">
                  <a:moveTo>
                    <a:pt x="1" y="2888"/>
                  </a:moveTo>
                  <a:lnTo>
                    <a:pt x="4135" y="3313"/>
                  </a:lnTo>
                  <a:cubicBezTo>
                    <a:pt x="4135" y="3313"/>
                    <a:pt x="5624" y="4894"/>
                    <a:pt x="5928" y="4924"/>
                  </a:cubicBezTo>
                  <a:cubicBezTo>
                    <a:pt x="6202" y="4985"/>
                    <a:pt x="6536" y="4985"/>
                    <a:pt x="6749" y="4317"/>
                  </a:cubicBezTo>
                  <a:cubicBezTo>
                    <a:pt x="6506" y="3891"/>
                    <a:pt x="5807" y="2918"/>
                    <a:pt x="5807" y="2918"/>
                  </a:cubicBezTo>
                  <a:cubicBezTo>
                    <a:pt x="5807" y="2918"/>
                    <a:pt x="4712" y="1520"/>
                    <a:pt x="4226" y="1216"/>
                  </a:cubicBezTo>
                  <a:cubicBezTo>
                    <a:pt x="3709" y="882"/>
                    <a:pt x="366" y="547"/>
                    <a:pt x="366" y="547"/>
                  </a:cubicBezTo>
                  <a:lnTo>
                    <a:pt x="1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3" name="Google Shape;1103;p66"/>
            <p:cNvSpPr/>
            <p:nvPr/>
          </p:nvSpPr>
          <p:spPr>
            <a:xfrm>
              <a:off x="8064527" y="2738100"/>
              <a:ext cx="81170" cy="119765"/>
            </a:xfrm>
            <a:custGeom>
              <a:avLst/>
              <a:gdLst/>
              <a:ahLst/>
              <a:cxnLst/>
              <a:rect l="l" t="t" r="r" b="b"/>
              <a:pathLst>
                <a:path w="2676" h="3952" fill="none" extrusionOk="0">
                  <a:moveTo>
                    <a:pt x="2675" y="0"/>
                  </a:moveTo>
                  <a:cubicBezTo>
                    <a:pt x="2675" y="0"/>
                    <a:pt x="700" y="1398"/>
                    <a:pt x="1" y="39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4" name="Google Shape;1104;p66"/>
            <p:cNvSpPr/>
            <p:nvPr/>
          </p:nvSpPr>
          <p:spPr>
            <a:xfrm>
              <a:off x="7974162" y="2800745"/>
              <a:ext cx="520961" cy="223863"/>
            </a:xfrm>
            <a:custGeom>
              <a:avLst/>
              <a:gdLst/>
              <a:ahLst/>
              <a:cxnLst/>
              <a:rect l="l" t="t" r="r" b="b"/>
              <a:pathLst>
                <a:path w="17175" h="7387" fill="none" extrusionOk="0">
                  <a:moveTo>
                    <a:pt x="1" y="4772"/>
                  </a:moveTo>
                  <a:cubicBezTo>
                    <a:pt x="1551" y="5836"/>
                    <a:pt x="2524" y="6505"/>
                    <a:pt x="2524" y="6505"/>
                  </a:cubicBezTo>
                  <a:cubicBezTo>
                    <a:pt x="2524" y="6505"/>
                    <a:pt x="4743" y="7386"/>
                    <a:pt x="6019" y="7204"/>
                  </a:cubicBezTo>
                  <a:cubicBezTo>
                    <a:pt x="7296" y="7021"/>
                    <a:pt x="10487" y="5654"/>
                    <a:pt x="10487" y="5654"/>
                  </a:cubicBezTo>
                  <a:lnTo>
                    <a:pt x="13405" y="5350"/>
                  </a:lnTo>
                  <a:cubicBezTo>
                    <a:pt x="13405" y="5350"/>
                    <a:pt x="15077" y="6261"/>
                    <a:pt x="15624" y="6596"/>
                  </a:cubicBezTo>
                  <a:cubicBezTo>
                    <a:pt x="16171" y="6930"/>
                    <a:pt x="16749" y="6018"/>
                    <a:pt x="16323" y="5532"/>
                  </a:cubicBezTo>
                  <a:cubicBezTo>
                    <a:pt x="15928" y="5046"/>
                    <a:pt x="13922" y="3556"/>
                    <a:pt x="13922" y="3556"/>
                  </a:cubicBezTo>
                  <a:lnTo>
                    <a:pt x="10943" y="3344"/>
                  </a:lnTo>
                  <a:cubicBezTo>
                    <a:pt x="10305" y="3100"/>
                    <a:pt x="10731" y="2857"/>
                    <a:pt x="10731" y="2857"/>
                  </a:cubicBezTo>
                  <a:lnTo>
                    <a:pt x="13709" y="2979"/>
                  </a:lnTo>
                  <a:cubicBezTo>
                    <a:pt x="13709" y="2979"/>
                    <a:pt x="15047" y="4225"/>
                    <a:pt x="15746" y="4468"/>
                  </a:cubicBezTo>
                  <a:cubicBezTo>
                    <a:pt x="16415" y="4711"/>
                    <a:pt x="17114" y="4651"/>
                    <a:pt x="17174" y="3739"/>
                  </a:cubicBezTo>
                  <a:cubicBezTo>
                    <a:pt x="16354" y="3313"/>
                    <a:pt x="14408" y="1064"/>
                    <a:pt x="14408" y="1064"/>
                  </a:cubicBezTo>
                  <a:lnTo>
                    <a:pt x="13132" y="851"/>
                  </a:lnTo>
                  <a:lnTo>
                    <a:pt x="10305" y="608"/>
                  </a:lnTo>
                  <a:lnTo>
                    <a:pt x="10031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5" name="Google Shape;1105;p66"/>
            <p:cNvSpPr/>
            <p:nvPr/>
          </p:nvSpPr>
          <p:spPr>
            <a:xfrm>
              <a:off x="8056246" y="3310149"/>
              <a:ext cx="201013" cy="1995221"/>
            </a:xfrm>
            <a:custGeom>
              <a:avLst/>
              <a:gdLst/>
              <a:ahLst/>
              <a:cxnLst/>
              <a:rect l="l" t="t" r="r" b="b"/>
              <a:pathLst>
                <a:path w="6627" h="65838" fill="none" extrusionOk="0">
                  <a:moveTo>
                    <a:pt x="821" y="1"/>
                  </a:moveTo>
                  <a:cubicBezTo>
                    <a:pt x="821" y="1"/>
                    <a:pt x="0" y="4499"/>
                    <a:pt x="547" y="12554"/>
                  </a:cubicBezTo>
                  <a:cubicBezTo>
                    <a:pt x="1094" y="20639"/>
                    <a:pt x="5927" y="39637"/>
                    <a:pt x="5927" y="39637"/>
                  </a:cubicBezTo>
                  <a:lnTo>
                    <a:pt x="6383" y="42615"/>
                  </a:lnTo>
                  <a:cubicBezTo>
                    <a:pt x="6383" y="42615"/>
                    <a:pt x="3678" y="53375"/>
                    <a:pt x="6626" y="6583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6" name="Google Shape;1106;p66"/>
            <p:cNvSpPr/>
            <p:nvPr/>
          </p:nvSpPr>
          <p:spPr>
            <a:xfrm>
              <a:off x="8706275" y="3715477"/>
              <a:ext cx="182571" cy="35033"/>
            </a:xfrm>
            <a:custGeom>
              <a:avLst/>
              <a:gdLst/>
              <a:ahLst/>
              <a:cxnLst/>
              <a:rect l="l" t="t" r="r" b="b"/>
              <a:pathLst>
                <a:path w="6019" h="1156" fill="none" extrusionOk="0">
                  <a:moveTo>
                    <a:pt x="6018" y="1"/>
                  </a:moveTo>
                  <a:cubicBezTo>
                    <a:pt x="6018" y="1"/>
                    <a:pt x="3131" y="305"/>
                    <a:pt x="0" y="115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7" name="Google Shape;1107;p66"/>
            <p:cNvSpPr/>
            <p:nvPr/>
          </p:nvSpPr>
          <p:spPr>
            <a:xfrm>
              <a:off x="8671208" y="3738511"/>
              <a:ext cx="106073" cy="1539252"/>
            </a:xfrm>
            <a:custGeom>
              <a:avLst/>
              <a:gdLst/>
              <a:ahLst/>
              <a:cxnLst/>
              <a:rect l="l" t="t" r="r" b="b"/>
              <a:pathLst>
                <a:path w="3497" h="50792" fill="none" extrusionOk="0">
                  <a:moveTo>
                    <a:pt x="3496" y="1"/>
                  </a:moveTo>
                  <a:cubicBezTo>
                    <a:pt x="3496" y="1"/>
                    <a:pt x="2858" y="14560"/>
                    <a:pt x="2220" y="20396"/>
                  </a:cubicBezTo>
                  <a:cubicBezTo>
                    <a:pt x="1612" y="26232"/>
                    <a:pt x="974" y="26931"/>
                    <a:pt x="974" y="26931"/>
                  </a:cubicBezTo>
                  <a:cubicBezTo>
                    <a:pt x="974" y="26931"/>
                    <a:pt x="1156" y="28998"/>
                    <a:pt x="882" y="30184"/>
                  </a:cubicBezTo>
                  <a:cubicBezTo>
                    <a:pt x="1065" y="35472"/>
                    <a:pt x="1" y="50792"/>
                    <a:pt x="1" y="5079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8" name="Google Shape;1108;p66"/>
            <p:cNvSpPr/>
            <p:nvPr/>
          </p:nvSpPr>
          <p:spPr>
            <a:xfrm>
              <a:off x="8788328" y="3738511"/>
              <a:ext cx="106042" cy="1539252"/>
            </a:xfrm>
            <a:custGeom>
              <a:avLst/>
              <a:gdLst/>
              <a:ahLst/>
              <a:cxnLst/>
              <a:rect l="l" t="t" r="r" b="b"/>
              <a:pathLst>
                <a:path w="3496" h="50792" fill="none" extrusionOk="0">
                  <a:moveTo>
                    <a:pt x="0" y="1"/>
                  </a:moveTo>
                  <a:cubicBezTo>
                    <a:pt x="0" y="1"/>
                    <a:pt x="608" y="14560"/>
                    <a:pt x="1246" y="20396"/>
                  </a:cubicBezTo>
                  <a:cubicBezTo>
                    <a:pt x="1885" y="26232"/>
                    <a:pt x="2493" y="26931"/>
                    <a:pt x="2493" y="26931"/>
                  </a:cubicBezTo>
                  <a:cubicBezTo>
                    <a:pt x="2493" y="26931"/>
                    <a:pt x="2310" y="28998"/>
                    <a:pt x="2584" y="30184"/>
                  </a:cubicBezTo>
                  <a:cubicBezTo>
                    <a:pt x="2401" y="35472"/>
                    <a:pt x="3496" y="50792"/>
                    <a:pt x="3496" y="5079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9" name="Google Shape;1109;p66"/>
            <p:cNvSpPr/>
            <p:nvPr/>
          </p:nvSpPr>
          <p:spPr>
            <a:xfrm>
              <a:off x="8082971" y="3347911"/>
              <a:ext cx="191792" cy="1928913"/>
            </a:xfrm>
            <a:custGeom>
              <a:avLst/>
              <a:gdLst/>
              <a:ahLst/>
              <a:cxnLst/>
              <a:rect l="l" t="t" r="r" b="b"/>
              <a:pathLst>
                <a:path w="6323" h="63650" fill="none" extrusionOk="0">
                  <a:moveTo>
                    <a:pt x="3314" y="1"/>
                  </a:moveTo>
                  <a:cubicBezTo>
                    <a:pt x="3314" y="1"/>
                    <a:pt x="1885" y="7965"/>
                    <a:pt x="1" y="10670"/>
                  </a:cubicBezTo>
                  <a:cubicBezTo>
                    <a:pt x="1824" y="18725"/>
                    <a:pt x="5776" y="37175"/>
                    <a:pt x="5776" y="37175"/>
                  </a:cubicBezTo>
                  <a:lnTo>
                    <a:pt x="6323" y="41339"/>
                  </a:lnTo>
                  <a:cubicBezTo>
                    <a:pt x="6323" y="41339"/>
                    <a:pt x="4925" y="47844"/>
                    <a:pt x="5107" y="52707"/>
                  </a:cubicBezTo>
                  <a:cubicBezTo>
                    <a:pt x="5320" y="57540"/>
                    <a:pt x="6201" y="63649"/>
                    <a:pt x="6201" y="6364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0" name="Google Shape;1110;p66"/>
            <p:cNvSpPr/>
            <p:nvPr/>
          </p:nvSpPr>
          <p:spPr>
            <a:xfrm>
              <a:off x="8744071" y="3484264"/>
              <a:ext cx="93151" cy="248743"/>
            </a:xfrm>
            <a:custGeom>
              <a:avLst/>
              <a:gdLst/>
              <a:ahLst/>
              <a:cxnLst/>
              <a:rect l="l" t="t" r="r" b="b"/>
              <a:pathLst>
                <a:path w="3071" h="8208" fill="none" extrusionOk="0">
                  <a:moveTo>
                    <a:pt x="0" y="365"/>
                  </a:moveTo>
                  <a:lnTo>
                    <a:pt x="2918" y="1"/>
                  </a:lnTo>
                  <a:lnTo>
                    <a:pt x="2888" y="3496"/>
                  </a:lnTo>
                  <a:lnTo>
                    <a:pt x="3070" y="7660"/>
                  </a:lnTo>
                  <a:lnTo>
                    <a:pt x="91" y="8207"/>
                  </a:lnTo>
                  <a:lnTo>
                    <a:pt x="426" y="3861"/>
                  </a:lnTo>
                  <a:close/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1" name="Google Shape;1111;p66"/>
            <p:cNvSpPr/>
            <p:nvPr/>
          </p:nvSpPr>
          <p:spPr>
            <a:xfrm>
              <a:off x="8098653" y="3356216"/>
              <a:ext cx="133706" cy="371236"/>
            </a:xfrm>
            <a:custGeom>
              <a:avLst/>
              <a:gdLst/>
              <a:ahLst/>
              <a:cxnLst/>
              <a:rect l="l" t="t" r="r" b="b"/>
              <a:pathLst>
                <a:path w="4408" h="12250" fill="none" extrusionOk="0">
                  <a:moveTo>
                    <a:pt x="4408" y="1"/>
                  </a:moveTo>
                  <a:cubicBezTo>
                    <a:pt x="4408" y="1"/>
                    <a:pt x="3709" y="8390"/>
                    <a:pt x="0" y="1225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2" name="Google Shape;1112;p66"/>
            <p:cNvSpPr/>
            <p:nvPr/>
          </p:nvSpPr>
          <p:spPr>
            <a:xfrm>
              <a:off x="8535676" y="2301433"/>
              <a:ext cx="210265" cy="67277"/>
            </a:xfrm>
            <a:custGeom>
              <a:avLst/>
              <a:gdLst/>
              <a:ahLst/>
              <a:cxnLst/>
              <a:rect l="l" t="t" r="r" b="b"/>
              <a:pathLst>
                <a:path w="6932" h="2220" fill="none" extrusionOk="0">
                  <a:moveTo>
                    <a:pt x="1" y="2219"/>
                  </a:moveTo>
                  <a:cubicBezTo>
                    <a:pt x="1" y="2219"/>
                    <a:pt x="3436" y="1"/>
                    <a:pt x="6931" y="82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3" name="Google Shape;1113;p66"/>
            <p:cNvSpPr/>
            <p:nvPr/>
          </p:nvSpPr>
          <p:spPr>
            <a:xfrm>
              <a:off x="8589155" y="2329983"/>
              <a:ext cx="173381" cy="38730"/>
            </a:xfrm>
            <a:custGeom>
              <a:avLst/>
              <a:gdLst/>
              <a:ahLst/>
              <a:cxnLst/>
              <a:rect l="l" t="t" r="r" b="b"/>
              <a:pathLst>
                <a:path w="5716" h="1278" fill="none" extrusionOk="0">
                  <a:moveTo>
                    <a:pt x="1" y="335"/>
                  </a:moveTo>
                  <a:cubicBezTo>
                    <a:pt x="1" y="335"/>
                    <a:pt x="3557" y="1"/>
                    <a:pt x="5715" y="127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4" name="Google Shape;1114;p66"/>
            <p:cNvSpPr/>
            <p:nvPr/>
          </p:nvSpPr>
          <p:spPr>
            <a:xfrm>
              <a:off x="8080210" y="3135124"/>
              <a:ext cx="1274208" cy="199922"/>
            </a:xfrm>
            <a:custGeom>
              <a:avLst/>
              <a:gdLst/>
              <a:ahLst/>
              <a:cxnLst/>
              <a:rect l="l" t="t" r="r" b="b"/>
              <a:pathLst>
                <a:path w="42008" h="6597" fill="none" extrusionOk="0">
                  <a:moveTo>
                    <a:pt x="0" y="2858"/>
                  </a:moveTo>
                  <a:cubicBezTo>
                    <a:pt x="0" y="2858"/>
                    <a:pt x="9423" y="6596"/>
                    <a:pt x="24347" y="4833"/>
                  </a:cubicBezTo>
                  <a:cubicBezTo>
                    <a:pt x="39241" y="3071"/>
                    <a:pt x="42007" y="1"/>
                    <a:pt x="42007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5" name="Google Shape;1115;p66"/>
            <p:cNvSpPr/>
            <p:nvPr/>
          </p:nvSpPr>
          <p:spPr>
            <a:xfrm>
              <a:off x="8253539" y="704061"/>
              <a:ext cx="113444" cy="220196"/>
            </a:xfrm>
            <a:custGeom>
              <a:avLst/>
              <a:gdLst/>
              <a:ahLst/>
              <a:cxnLst/>
              <a:rect l="l" t="t" r="r" b="b"/>
              <a:pathLst>
                <a:path w="3740" h="7266" fill="none" extrusionOk="0">
                  <a:moveTo>
                    <a:pt x="1" y="1"/>
                  </a:moveTo>
                  <a:cubicBezTo>
                    <a:pt x="1" y="1"/>
                    <a:pt x="2007" y="2463"/>
                    <a:pt x="3739" y="72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6" name="Google Shape;1116;p66"/>
            <p:cNvSpPr/>
            <p:nvPr/>
          </p:nvSpPr>
          <p:spPr>
            <a:xfrm>
              <a:off x="8761574" y="653388"/>
              <a:ext cx="72889" cy="217438"/>
            </a:xfrm>
            <a:custGeom>
              <a:avLst/>
              <a:gdLst/>
              <a:ahLst/>
              <a:cxnLst/>
              <a:rect l="l" t="t" r="r" b="b"/>
              <a:pathLst>
                <a:path w="2403" h="7175" fill="none" extrusionOk="0">
                  <a:moveTo>
                    <a:pt x="2402" y="1"/>
                  </a:moveTo>
                  <a:cubicBezTo>
                    <a:pt x="2402" y="1"/>
                    <a:pt x="669" y="2980"/>
                    <a:pt x="1" y="717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7" name="Google Shape;1117;p66"/>
            <p:cNvSpPr/>
            <p:nvPr/>
          </p:nvSpPr>
          <p:spPr>
            <a:xfrm>
              <a:off x="8662017" y="657085"/>
              <a:ext cx="42435" cy="82005"/>
            </a:xfrm>
            <a:custGeom>
              <a:avLst/>
              <a:gdLst/>
              <a:ahLst/>
              <a:cxnLst/>
              <a:rect l="l" t="t" r="r" b="b"/>
              <a:pathLst>
                <a:path w="1399" h="2706" extrusionOk="0">
                  <a:moveTo>
                    <a:pt x="699" y="0"/>
                  </a:moveTo>
                  <a:cubicBezTo>
                    <a:pt x="334" y="0"/>
                    <a:pt x="0" y="608"/>
                    <a:pt x="0" y="1338"/>
                  </a:cubicBezTo>
                  <a:cubicBezTo>
                    <a:pt x="0" y="2098"/>
                    <a:pt x="334" y="2706"/>
                    <a:pt x="699" y="2706"/>
                  </a:cubicBezTo>
                  <a:cubicBezTo>
                    <a:pt x="1094" y="2706"/>
                    <a:pt x="1398" y="2098"/>
                    <a:pt x="1398" y="1338"/>
                  </a:cubicBezTo>
                  <a:cubicBezTo>
                    <a:pt x="1398" y="608"/>
                    <a:pt x="1094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8" name="Google Shape;1118;p66"/>
            <p:cNvSpPr/>
            <p:nvPr/>
          </p:nvSpPr>
          <p:spPr>
            <a:xfrm>
              <a:off x="8419497" y="673663"/>
              <a:ext cx="42465" cy="82005"/>
            </a:xfrm>
            <a:custGeom>
              <a:avLst/>
              <a:gdLst/>
              <a:ahLst/>
              <a:cxnLst/>
              <a:rect l="l" t="t" r="r" b="b"/>
              <a:pathLst>
                <a:path w="1400" h="2706" extrusionOk="0">
                  <a:moveTo>
                    <a:pt x="700" y="1"/>
                  </a:moveTo>
                  <a:cubicBezTo>
                    <a:pt x="305" y="1"/>
                    <a:pt x="1" y="609"/>
                    <a:pt x="1" y="1338"/>
                  </a:cubicBezTo>
                  <a:cubicBezTo>
                    <a:pt x="1" y="2098"/>
                    <a:pt x="305" y="2706"/>
                    <a:pt x="700" y="2706"/>
                  </a:cubicBezTo>
                  <a:cubicBezTo>
                    <a:pt x="1065" y="2706"/>
                    <a:pt x="1399" y="2098"/>
                    <a:pt x="1399" y="1338"/>
                  </a:cubicBezTo>
                  <a:cubicBezTo>
                    <a:pt x="1399" y="578"/>
                    <a:pt x="1065" y="1"/>
                    <a:pt x="700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9" name="Google Shape;1119;p66"/>
            <p:cNvSpPr/>
            <p:nvPr/>
          </p:nvSpPr>
          <p:spPr>
            <a:xfrm>
              <a:off x="8575323" y="621171"/>
              <a:ext cx="59967" cy="216499"/>
            </a:xfrm>
            <a:custGeom>
              <a:avLst/>
              <a:gdLst/>
              <a:ahLst/>
              <a:cxnLst/>
              <a:rect l="l" t="t" r="r" b="b"/>
              <a:pathLst>
                <a:path w="1977" h="7144" fill="none" extrusionOk="0">
                  <a:moveTo>
                    <a:pt x="1977" y="0"/>
                  </a:moveTo>
                  <a:cubicBezTo>
                    <a:pt x="1338" y="213"/>
                    <a:pt x="791" y="669"/>
                    <a:pt x="457" y="1277"/>
                  </a:cubicBezTo>
                  <a:cubicBezTo>
                    <a:pt x="122" y="1854"/>
                    <a:pt x="1" y="2553"/>
                    <a:pt x="153" y="3222"/>
                  </a:cubicBezTo>
                  <a:cubicBezTo>
                    <a:pt x="487" y="4620"/>
                    <a:pt x="1855" y="5714"/>
                    <a:pt x="1825" y="714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0" name="Google Shape;1120;p66"/>
            <p:cNvSpPr/>
            <p:nvPr/>
          </p:nvSpPr>
          <p:spPr>
            <a:xfrm>
              <a:off x="8661077" y="615625"/>
              <a:ext cx="60877" cy="10182"/>
            </a:xfrm>
            <a:custGeom>
              <a:avLst/>
              <a:gdLst/>
              <a:ahLst/>
              <a:cxnLst/>
              <a:rect l="l" t="t" r="r" b="b"/>
              <a:pathLst>
                <a:path w="2007" h="336" fill="none" extrusionOk="0">
                  <a:moveTo>
                    <a:pt x="1" y="153"/>
                  </a:moveTo>
                  <a:cubicBezTo>
                    <a:pt x="669" y="1"/>
                    <a:pt x="1368" y="92"/>
                    <a:pt x="2007" y="33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1" name="Google Shape;1121;p66"/>
            <p:cNvSpPr/>
            <p:nvPr/>
          </p:nvSpPr>
          <p:spPr>
            <a:xfrm>
              <a:off x="8404754" y="617474"/>
              <a:ext cx="97762" cy="30426"/>
            </a:xfrm>
            <a:custGeom>
              <a:avLst/>
              <a:gdLst/>
              <a:ahLst/>
              <a:cxnLst/>
              <a:rect l="l" t="t" r="r" b="b"/>
              <a:pathLst>
                <a:path w="3223" h="1004" fill="none" extrusionOk="0">
                  <a:moveTo>
                    <a:pt x="3223" y="487"/>
                  </a:moveTo>
                  <a:cubicBezTo>
                    <a:pt x="2189" y="0"/>
                    <a:pt x="852" y="213"/>
                    <a:pt x="1" y="100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2" name="Google Shape;1122;p66"/>
            <p:cNvSpPr/>
            <p:nvPr/>
          </p:nvSpPr>
          <p:spPr>
            <a:xfrm>
              <a:off x="7971402" y="2695700"/>
              <a:ext cx="122665" cy="246895"/>
            </a:xfrm>
            <a:custGeom>
              <a:avLst/>
              <a:gdLst/>
              <a:ahLst/>
              <a:cxnLst/>
              <a:rect l="l" t="t" r="r" b="b"/>
              <a:pathLst>
                <a:path w="4044" h="8147" fill="none" extrusionOk="0">
                  <a:moveTo>
                    <a:pt x="122" y="8147"/>
                  </a:moveTo>
                  <a:cubicBezTo>
                    <a:pt x="31" y="7752"/>
                    <a:pt x="1" y="7326"/>
                    <a:pt x="1" y="6931"/>
                  </a:cubicBezTo>
                  <a:cubicBezTo>
                    <a:pt x="61" y="5351"/>
                    <a:pt x="548" y="3800"/>
                    <a:pt x="1429" y="2493"/>
                  </a:cubicBezTo>
                  <a:cubicBezTo>
                    <a:pt x="2098" y="1490"/>
                    <a:pt x="3010" y="639"/>
                    <a:pt x="4043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3" name="Google Shape;1123;p66"/>
            <p:cNvSpPr/>
            <p:nvPr/>
          </p:nvSpPr>
          <p:spPr>
            <a:xfrm>
              <a:off x="7972342" y="2107983"/>
              <a:ext cx="161369" cy="300323"/>
            </a:xfrm>
            <a:custGeom>
              <a:avLst/>
              <a:gdLst/>
              <a:ahLst/>
              <a:cxnLst/>
              <a:rect l="l" t="t" r="r" b="b"/>
              <a:pathLst>
                <a:path w="5320" h="9910" fill="none" extrusionOk="0">
                  <a:moveTo>
                    <a:pt x="365" y="1"/>
                  </a:moveTo>
                  <a:cubicBezTo>
                    <a:pt x="0" y="3952"/>
                    <a:pt x="2097" y="7569"/>
                    <a:pt x="5319" y="99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4" name="Google Shape;1124;p66"/>
            <p:cNvSpPr/>
            <p:nvPr/>
          </p:nvSpPr>
          <p:spPr>
            <a:xfrm>
              <a:off x="8618670" y="235178"/>
              <a:ext cx="86690" cy="117008"/>
            </a:xfrm>
            <a:custGeom>
              <a:avLst/>
              <a:gdLst/>
              <a:ahLst/>
              <a:cxnLst/>
              <a:rect l="l" t="t" r="r" b="b"/>
              <a:pathLst>
                <a:path w="2858" h="3861" fill="none" extrusionOk="0">
                  <a:moveTo>
                    <a:pt x="2858" y="0"/>
                  </a:moveTo>
                  <a:cubicBezTo>
                    <a:pt x="1520" y="912"/>
                    <a:pt x="487" y="2310"/>
                    <a:pt x="0" y="386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5" name="Google Shape;1125;p66"/>
            <p:cNvSpPr/>
            <p:nvPr/>
          </p:nvSpPr>
          <p:spPr>
            <a:xfrm>
              <a:off x="8614059" y="290459"/>
              <a:ext cx="104222" cy="109643"/>
            </a:xfrm>
            <a:custGeom>
              <a:avLst/>
              <a:gdLst/>
              <a:ahLst/>
              <a:cxnLst/>
              <a:rect l="l" t="t" r="r" b="b"/>
              <a:pathLst>
                <a:path w="3436" h="3618" fill="none" extrusionOk="0">
                  <a:moveTo>
                    <a:pt x="244" y="3617"/>
                  </a:moveTo>
                  <a:cubicBezTo>
                    <a:pt x="0" y="3192"/>
                    <a:pt x="244" y="2644"/>
                    <a:pt x="517" y="2249"/>
                  </a:cubicBezTo>
                  <a:cubicBezTo>
                    <a:pt x="1247" y="1246"/>
                    <a:pt x="2280" y="456"/>
                    <a:pt x="3435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6" name="Google Shape;1126;p66"/>
            <p:cNvSpPr/>
            <p:nvPr/>
          </p:nvSpPr>
          <p:spPr>
            <a:xfrm>
              <a:off x="8233276" y="402838"/>
              <a:ext cx="133706" cy="31335"/>
            </a:xfrm>
            <a:custGeom>
              <a:avLst/>
              <a:gdLst/>
              <a:ahLst/>
              <a:cxnLst/>
              <a:rect l="l" t="t" r="r" b="b"/>
              <a:pathLst>
                <a:path w="4408" h="1034" fill="none" extrusionOk="0">
                  <a:moveTo>
                    <a:pt x="0" y="0"/>
                  </a:moveTo>
                  <a:cubicBezTo>
                    <a:pt x="1520" y="92"/>
                    <a:pt x="3009" y="456"/>
                    <a:pt x="4407" y="103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7" name="Google Shape;1127;p66"/>
            <p:cNvSpPr/>
            <p:nvPr/>
          </p:nvSpPr>
          <p:spPr>
            <a:xfrm>
              <a:off x="8354036" y="403747"/>
              <a:ext cx="56267" cy="22153"/>
            </a:xfrm>
            <a:custGeom>
              <a:avLst/>
              <a:gdLst/>
              <a:ahLst/>
              <a:cxnLst/>
              <a:rect l="l" t="t" r="r" b="b"/>
              <a:pathLst>
                <a:path w="1855" h="731" fill="none" extrusionOk="0">
                  <a:moveTo>
                    <a:pt x="1855" y="730"/>
                  </a:moveTo>
                  <a:cubicBezTo>
                    <a:pt x="1247" y="487"/>
                    <a:pt x="609" y="244"/>
                    <a:pt x="1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8" name="Google Shape;1128;p66"/>
            <p:cNvSpPr/>
            <p:nvPr/>
          </p:nvSpPr>
          <p:spPr>
            <a:xfrm>
              <a:off x="8903567" y="501397"/>
              <a:ext cx="27694" cy="25820"/>
            </a:xfrm>
            <a:custGeom>
              <a:avLst/>
              <a:gdLst/>
              <a:ahLst/>
              <a:cxnLst/>
              <a:rect l="l" t="t" r="r" b="b"/>
              <a:pathLst>
                <a:path w="913" h="852" fill="none" extrusionOk="0">
                  <a:moveTo>
                    <a:pt x="913" y="1"/>
                  </a:moveTo>
                  <a:cubicBezTo>
                    <a:pt x="609" y="305"/>
                    <a:pt x="305" y="578"/>
                    <a:pt x="1" y="8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9" name="Google Shape;1129;p66"/>
            <p:cNvSpPr/>
            <p:nvPr/>
          </p:nvSpPr>
          <p:spPr>
            <a:xfrm>
              <a:off x="8436120" y="914090"/>
              <a:ext cx="256340" cy="88460"/>
            </a:xfrm>
            <a:custGeom>
              <a:avLst/>
              <a:gdLst/>
              <a:ahLst/>
              <a:cxnLst/>
              <a:rect l="l" t="t" r="r" b="b"/>
              <a:pathLst>
                <a:path w="8451" h="2919" fill="none" extrusionOk="0">
                  <a:moveTo>
                    <a:pt x="0" y="2919"/>
                  </a:moveTo>
                  <a:cubicBezTo>
                    <a:pt x="2249" y="882"/>
                    <a:pt x="5502" y="1"/>
                    <a:pt x="8450" y="6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0" name="Google Shape;1130;p66"/>
            <p:cNvSpPr/>
            <p:nvPr/>
          </p:nvSpPr>
          <p:spPr>
            <a:xfrm>
              <a:off x="8449952" y="1030167"/>
              <a:ext cx="279362" cy="38730"/>
            </a:xfrm>
            <a:custGeom>
              <a:avLst/>
              <a:gdLst/>
              <a:ahLst/>
              <a:cxnLst/>
              <a:rect l="l" t="t" r="r" b="b"/>
              <a:pathLst>
                <a:path w="9210" h="1278" fill="none" extrusionOk="0">
                  <a:moveTo>
                    <a:pt x="0" y="1034"/>
                  </a:moveTo>
                  <a:cubicBezTo>
                    <a:pt x="3100" y="1277"/>
                    <a:pt x="6231" y="913"/>
                    <a:pt x="921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1" name="Google Shape;1131;p66"/>
            <p:cNvSpPr/>
            <p:nvPr/>
          </p:nvSpPr>
          <p:spPr>
            <a:xfrm>
              <a:off x="8846418" y="677361"/>
              <a:ext cx="80229" cy="215559"/>
            </a:xfrm>
            <a:custGeom>
              <a:avLst/>
              <a:gdLst/>
              <a:ahLst/>
              <a:cxnLst/>
              <a:rect l="l" t="t" r="r" b="b"/>
              <a:pathLst>
                <a:path w="2645" h="7113" fill="none" extrusionOk="0">
                  <a:moveTo>
                    <a:pt x="1733" y="0"/>
                  </a:moveTo>
                  <a:cubicBezTo>
                    <a:pt x="1186" y="122"/>
                    <a:pt x="730" y="547"/>
                    <a:pt x="578" y="1064"/>
                  </a:cubicBezTo>
                  <a:cubicBezTo>
                    <a:pt x="395" y="1611"/>
                    <a:pt x="517" y="2219"/>
                    <a:pt x="882" y="2645"/>
                  </a:cubicBezTo>
                  <a:cubicBezTo>
                    <a:pt x="1064" y="2857"/>
                    <a:pt x="1307" y="3040"/>
                    <a:pt x="1398" y="3313"/>
                  </a:cubicBezTo>
                  <a:cubicBezTo>
                    <a:pt x="1490" y="3648"/>
                    <a:pt x="1307" y="3982"/>
                    <a:pt x="1064" y="4225"/>
                  </a:cubicBezTo>
                  <a:cubicBezTo>
                    <a:pt x="821" y="4468"/>
                    <a:pt x="517" y="4651"/>
                    <a:pt x="335" y="4924"/>
                  </a:cubicBezTo>
                  <a:cubicBezTo>
                    <a:pt x="0" y="5380"/>
                    <a:pt x="0" y="6079"/>
                    <a:pt x="365" y="6505"/>
                  </a:cubicBezTo>
                  <a:cubicBezTo>
                    <a:pt x="699" y="6930"/>
                    <a:pt x="1368" y="7113"/>
                    <a:pt x="1885" y="6839"/>
                  </a:cubicBezTo>
                  <a:cubicBezTo>
                    <a:pt x="2401" y="6566"/>
                    <a:pt x="2645" y="5927"/>
                    <a:pt x="2462" y="541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2" name="Google Shape;1132;p66"/>
            <p:cNvSpPr/>
            <p:nvPr/>
          </p:nvSpPr>
          <p:spPr>
            <a:xfrm>
              <a:off x="8184408" y="729853"/>
              <a:ext cx="88541" cy="220196"/>
            </a:xfrm>
            <a:custGeom>
              <a:avLst/>
              <a:gdLst/>
              <a:ahLst/>
              <a:cxnLst/>
              <a:rect l="l" t="t" r="r" b="b"/>
              <a:pathLst>
                <a:path w="2919" h="7266" fill="none" extrusionOk="0">
                  <a:moveTo>
                    <a:pt x="0" y="1642"/>
                  </a:moveTo>
                  <a:cubicBezTo>
                    <a:pt x="122" y="1186"/>
                    <a:pt x="274" y="730"/>
                    <a:pt x="638" y="426"/>
                  </a:cubicBezTo>
                  <a:cubicBezTo>
                    <a:pt x="973" y="122"/>
                    <a:pt x="1520" y="1"/>
                    <a:pt x="1885" y="274"/>
                  </a:cubicBezTo>
                  <a:cubicBezTo>
                    <a:pt x="2219" y="548"/>
                    <a:pt x="2280" y="1065"/>
                    <a:pt x="2128" y="1460"/>
                  </a:cubicBezTo>
                  <a:cubicBezTo>
                    <a:pt x="2006" y="1855"/>
                    <a:pt x="1733" y="2220"/>
                    <a:pt x="1489" y="2584"/>
                  </a:cubicBezTo>
                  <a:cubicBezTo>
                    <a:pt x="1277" y="2949"/>
                    <a:pt x="1094" y="3375"/>
                    <a:pt x="1185" y="3800"/>
                  </a:cubicBezTo>
                  <a:cubicBezTo>
                    <a:pt x="1307" y="4287"/>
                    <a:pt x="1763" y="4621"/>
                    <a:pt x="2128" y="4925"/>
                  </a:cubicBezTo>
                  <a:cubicBezTo>
                    <a:pt x="2462" y="5259"/>
                    <a:pt x="2796" y="5624"/>
                    <a:pt x="2857" y="6110"/>
                  </a:cubicBezTo>
                  <a:cubicBezTo>
                    <a:pt x="2918" y="6566"/>
                    <a:pt x="2675" y="7083"/>
                    <a:pt x="2219" y="7205"/>
                  </a:cubicBezTo>
                  <a:cubicBezTo>
                    <a:pt x="1854" y="7265"/>
                    <a:pt x="1489" y="7053"/>
                    <a:pt x="1277" y="6779"/>
                  </a:cubicBezTo>
                  <a:cubicBezTo>
                    <a:pt x="1064" y="6505"/>
                    <a:pt x="942" y="6171"/>
                    <a:pt x="851" y="583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3" name="Google Shape;1133;p66"/>
            <p:cNvSpPr/>
            <p:nvPr/>
          </p:nvSpPr>
          <p:spPr>
            <a:xfrm>
              <a:off x="8659227" y="1738568"/>
              <a:ext cx="12952" cy="123463"/>
            </a:xfrm>
            <a:custGeom>
              <a:avLst/>
              <a:gdLst/>
              <a:ahLst/>
              <a:cxnLst/>
              <a:rect l="l" t="t" r="r" b="b"/>
              <a:pathLst>
                <a:path w="427" h="4074" fill="none" extrusionOk="0">
                  <a:moveTo>
                    <a:pt x="1" y="1"/>
                  </a:moveTo>
                  <a:lnTo>
                    <a:pt x="426" y="4074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4" name="Google Shape;1134;p66"/>
            <p:cNvSpPr/>
            <p:nvPr/>
          </p:nvSpPr>
          <p:spPr>
            <a:xfrm>
              <a:off x="8537526" y="4668003"/>
              <a:ext cx="53507" cy="65428"/>
            </a:xfrm>
            <a:custGeom>
              <a:avLst/>
              <a:gdLst/>
              <a:ahLst/>
              <a:cxnLst/>
              <a:rect l="l" t="t" r="r" b="b"/>
              <a:pathLst>
                <a:path w="1764" h="2159" fill="none" extrusionOk="0">
                  <a:moveTo>
                    <a:pt x="1764" y="1"/>
                  </a:moveTo>
                  <a:cubicBezTo>
                    <a:pt x="1186" y="730"/>
                    <a:pt x="578" y="1460"/>
                    <a:pt x="1" y="215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5" name="Google Shape;1135;p66"/>
            <p:cNvSpPr/>
            <p:nvPr/>
          </p:nvSpPr>
          <p:spPr>
            <a:xfrm>
              <a:off x="8544897" y="4609055"/>
              <a:ext cx="24933" cy="74641"/>
            </a:xfrm>
            <a:custGeom>
              <a:avLst/>
              <a:gdLst/>
              <a:ahLst/>
              <a:cxnLst/>
              <a:rect l="l" t="t" r="r" b="b"/>
              <a:pathLst>
                <a:path w="822" h="2463" fill="none" extrusionOk="0">
                  <a:moveTo>
                    <a:pt x="821" y="1"/>
                  </a:moveTo>
                  <a:cubicBezTo>
                    <a:pt x="791" y="882"/>
                    <a:pt x="518" y="1763"/>
                    <a:pt x="1" y="246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6" name="Google Shape;1136;p66"/>
            <p:cNvSpPr/>
            <p:nvPr/>
          </p:nvSpPr>
          <p:spPr>
            <a:xfrm>
              <a:off x="8967208" y="4611813"/>
              <a:ext cx="56267" cy="91218"/>
            </a:xfrm>
            <a:custGeom>
              <a:avLst/>
              <a:gdLst/>
              <a:ahLst/>
              <a:cxnLst/>
              <a:rect l="l" t="t" r="r" b="b"/>
              <a:pathLst>
                <a:path w="1855" h="3010" fill="none" extrusionOk="0">
                  <a:moveTo>
                    <a:pt x="0" y="1"/>
                  </a:moveTo>
                  <a:cubicBezTo>
                    <a:pt x="608" y="1004"/>
                    <a:pt x="1216" y="2007"/>
                    <a:pt x="1854" y="301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7" name="Google Shape;1137;p66"/>
            <p:cNvSpPr/>
            <p:nvPr/>
          </p:nvSpPr>
          <p:spPr>
            <a:xfrm>
              <a:off x="8995783" y="4712221"/>
              <a:ext cx="45195" cy="52549"/>
            </a:xfrm>
            <a:custGeom>
              <a:avLst/>
              <a:gdLst/>
              <a:ahLst/>
              <a:cxnLst/>
              <a:rect l="l" t="t" r="r" b="b"/>
              <a:pathLst>
                <a:path w="1490" h="1734" fill="none" extrusionOk="0">
                  <a:moveTo>
                    <a:pt x="0" y="1"/>
                  </a:moveTo>
                  <a:cubicBezTo>
                    <a:pt x="335" y="670"/>
                    <a:pt x="851" y="1277"/>
                    <a:pt x="1490" y="173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8" name="Google Shape;1138;p66"/>
            <p:cNvSpPr/>
            <p:nvPr/>
          </p:nvSpPr>
          <p:spPr>
            <a:xfrm>
              <a:off x="8716406" y="3724691"/>
              <a:ext cx="212995" cy="79248"/>
            </a:xfrm>
            <a:custGeom>
              <a:avLst/>
              <a:gdLst/>
              <a:ahLst/>
              <a:cxnLst/>
              <a:rect l="l" t="t" r="r" b="b"/>
              <a:pathLst>
                <a:path w="7022" h="2615" fill="none" extrusionOk="0">
                  <a:moveTo>
                    <a:pt x="0" y="2615"/>
                  </a:moveTo>
                  <a:cubicBezTo>
                    <a:pt x="304" y="1764"/>
                    <a:pt x="943" y="1034"/>
                    <a:pt x="1763" y="578"/>
                  </a:cubicBezTo>
                  <a:cubicBezTo>
                    <a:pt x="2554" y="153"/>
                    <a:pt x="3496" y="1"/>
                    <a:pt x="4408" y="183"/>
                  </a:cubicBezTo>
                  <a:cubicBezTo>
                    <a:pt x="5380" y="396"/>
                    <a:pt x="6201" y="943"/>
                    <a:pt x="7022" y="149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9" name="Google Shape;1139;p66"/>
            <p:cNvSpPr/>
            <p:nvPr/>
          </p:nvSpPr>
          <p:spPr>
            <a:xfrm>
              <a:off x="8248018" y="1812275"/>
              <a:ext cx="30" cy="70974"/>
            </a:xfrm>
            <a:custGeom>
              <a:avLst/>
              <a:gdLst/>
              <a:ahLst/>
              <a:cxnLst/>
              <a:rect l="l" t="t" r="r" b="b"/>
              <a:pathLst>
                <a:path w="1" h="2342" fill="none" extrusionOk="0">
                  <a:moveTo>
                    <a:pt x="0" y="1"/>
                  </a:moveTo>
                  <a:lnTo>
                    <a:pt x="0" y="234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0" name="Google Shape;1140;p66"/>
            <p:cNvSpPr/>
            <p:nvPr/>
          </p:nvSpPr>
          <p:spPr>
            <a:xfrm>
              <a:off x="8292276" y="1807668"/>
              <a:ext cx="7401" cy="75581"/>
            </a:xfrm>
            <a:custGeom>
              <a:avLst/>
              <a:gdLst/>
              <a:ahLst/>
              <a:cxnLst/>
              <a:rect l="l" t="t" r="r" b="b"/>
              <a:pathLst>
                <a:path w="244" h="2494" fill="none" extrusionOk="0">
                  <a:moveTo>
                    <a:pt x="0" y="1"/>
                  </a:moveTo>
                  <a:lnTo>
                    <a:pt x="244" y="249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1" name="Google Shape;1141;p66"/>
            <p:cNvSpPr/>
            <p:nvPr/>
          </p:nvSpPr>
          <p:spPr>
            <a:xfrm>
              <a:off x="8116156" y="1859251"/>
              <a:ext cx="336569" cy="196225"/>
            </a:xfrm>
            <a:custGeom>
              <a:avLst/>
              <a:gdLst/>
              <a:ahLst/>
              <a:cxnLst/>
              <a:rect l="l" t="t" r="r" b="b"/>
              <a:pathLst>
                <a:path w="11096" h="6475" fill="none" extrusionOk="0">
                  <a:moveTo>
                    <a:pt x="4195" y="1"/>
                  </a:moveTo>
                  <a:lnTo>
                    <a:pt x="274" y="821"/>
                  </a:lnTo>
                  <a:lnTo>
                    <a:pt x="1" y="6475"/>
                  </a:lnTo>
                  <a:lnTo>
                    <a:pt x="11095" y="5958"/>
                  </a:lnTo>
                  <a:lnTo>
                    <a:pt x="10548" y="92"/>
                  </a:lnTo>
                  <a:lnTo>
                    <a:pt x="6050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2" name="Google Shape;1142;p66"/>
            <p:cNvSpPr/>
            <p:nvPr/>
          </p:nvSpPr>
          <p:spPr>
            <a:xfrm>
              <a:off x="8720077" y="3714689"/>
              <a:ext cx="126365" cy="306656"/>
            </a:xfrm>
            <a:custGeom>
              <a:avLst/>
              <a:gdLst/>
              <a:ahLst/>
              <a:cxnLst/>
              <a:rect l="l" t="t" r="r" b="b"/>
              <a:pathLst>
                <a:path w="4166" h="10119" extrusionOk="0">
                  <a:moveTo>
                    <a:pt x="2907" y="1"/>
                  </a:moveTo>
                  <a:cubicBezTo>
                    <a:pt x="1615" y="1"/>
                    <a:pt x="1" y="878"/>
                    <a:pt x="1" y="878"/>
                  </a:cubicBezTo>
                  <a:cubicBezTo>
                    <a:pt x="1" y="878"/>
                    <a:pt x="518" y="1607"/>
                    <a:pt x="183" y="2033"/>
                  </a:cubicBezTo>
                  <a:cubicBezTo>
                    <a:pt x="1582" y="3340"/>
                    <a:pt x="1338" y="10118"/>
                    <a:pt x="1338" y="10118"/>
                  </a:cubicBezTo>
                  <a:lnTo>
                    <a:pt x="2037" y="817"/>
                  </a:lnTo>
                  <a:cubicBezTo>
                    <a:pt x="2037" y="817"/>
                    <a:pt x="2220" y="1486"/>
                    <a:pt x="2706" y="7291"/>
                  </a:cubicBezTo>
                  <a:cubicBezTo>
                    <a:pt x="3010" y="4373"/>
                    <a:pt x="4165" y="513"/>
                    <a:pt x="4165" y="513"/>
                  </a:cubicBezTo>
                  <a:cubicBezTo>
                    <a:pt x="3874" y="136"/>
                    <a:pt x="3415" y="1"/>
                    <a:pt x="2907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3" name="Google Shape;1143;p66"/>
            <p:cNvSpPr/>
            <p:nvPr/>
          </p:nvSpPr>
          <p:spPr>
            <a:xfrm>
              <a:off x="8442550" y="1158215"/>
              <a:ext cx="295075" cy="111492"/>
            </a:xfrm>
            <a:custGeom>
              <a:avLst/>
              <a:gdLst/>
              <a:ahLst/>
              <a:cxnLst/>
              <a:rect l="l" t="t" r="r" b="b"/>
              <a:pathLst>
                <a:path w="9728" h="3679" extrusionOk="0">
                  <a:moveTo>
                    <a:pt x="9120" y="1"/>
                  </a:moveTo>
                  <a:cubicBezTo>
                    <a:pt x="9120" y="1"/>
                    <a:pt x="8937" y="578"/>
                    <a:pt x="5259" y="1034"/>
                  </a:cubicBezTo>
                  <a:cubicBezTo>
                    <a:pt x="5089" y="1053"/>
                    <a:pt x="4910" y="1061"/>
                    <a:pt x="4726" y="1061"/>
                  </a:cubicBezTo>
                  <a:cubicBezTo>
                    <a:pt x="2781" y="1061"/>
                    <a:pt x="244" y="122"/>
                    <a:pt x="244" y="122"/>
                  </a:cubicBezTo>
                  <a:lnTo>
                    <a:pt x="1" y="3679"/>
                  </a:lnTo>
                  <a:cubicBezTo>
                    <a:pt x="1" y="3679"/>
                    <a:pt x="2584" y="2068"/>
                    <a:pt x="5442" y="1976"/>
                  </a:cubicBezTo>
                  <a:cubicBezTo>
                    <a:pt x="5546" y="1973"/>
                    <a:pt x="5648" y="1972"/>
                    <a:pt x="5749" y="1972"/>
                  </a:cubicBezTo>
                  <a:cubicBezTo>
                    <a:pt x="8429" y="1972"/>
                    <a:pt x="9727" y="3101"/>
                    <a:pt x="9727" y="3101"/>
                  </a:cubicBezTo>
                  <a:lnTo>
                    <a:pt x="912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144" name="Google Shape;1144;p66"/>
          <p:cNvGrpSpPr/>
          <p:nvPr/>
        </p:nvGrpSpPr>
        <p:grpSpPr>
          <a:xfrm>
            <a:off x="6670730" y="2147772"/>
            <a:ext cx="355409" cy="242949"/>
            <a:chOff x="5837600" y="1320725"/>
            <a:chExt cx="1830118" cy="1251023"/>
          </a:xfrm>
        </p:grpSpPr>
        <p:sp>
          <p:nvSpPr>
            <p:cNvPr id="1145" name="Google Shape;1145;p66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6" name="Google Shape;1146;p66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147" name="Google Shape;1147;p66"/>
          <p:cNvSpPr txBox="1">
            <a:spLocks noGrp="1"/>
          </p:cNvSpPr>
          <p:nvPr>
            <p:ph type="title" idx="2"/>
          </p:nvPr>
        </p:nvSpPr>
        <p:spPr>
          <a:xfrm>
            <a:off x="713229" y="315950"/>
            <a:ext cx="991800" cy="9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71"/>
          <p:cNvSpPr txBox="1">
            <a:spLocks noGrp="1"/>
          </p:cNvSpPr>
          <p:nvPr>
            <p:ph type="subTitle" idx="1"/>
          </p:nvPr>
        </p:nvSpPr>
        <p:spPr>
          <a:xfrm>
            <a:off x="997712" y="648519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Haloperidol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Fluohenazine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Prochlorperazine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Trifluperazine</a:t>
            </a:r>
            <a:endParaRPr dirty="0"/>
          </a:p>
        </p:txBody>
      </p:sp>
      <p:sp>
        <p:nvSpPr>
          <p:cNvPr id="1356" name="Google Shape;1356;p71"/>
          <p:cNvSpPr txBox="1">
            <a:spLocks noGrp="1"/>
          </p:cNvSpPr>
          <p:nvPr>
            <p:ph type="subTitle" idx="3"/>
          </p:nvPr>
        </p:nvSpPr>
        <p:spPr>
          <a:xfrm>
            <a:off x="1605988" y="80291"/>
            <a:ext cx="2082092" cy="5487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800" dirty="0"/>
              <a:t>Alta potencia</a:t>
            </a:r>
            <a:endParaRPr sz="2800" dirty="0"/>
          </a:p>
        </p:txBody>
      </p:sp>
      <p:sp>
        <p:nvSpPr>
          <p:cNvPr id="1357" name="Google Shape;1357;p71"/>
          <p:cNvSpPr txBox="1">
            <a:spLocks noGrp="1"/>
          </p:cNvSpPr>
          <p:nvPr>
            <p:ph type="subTitle" idx="2"/>
          </p:nvPr>
        </p:nvSpPr>
        <p:spPr>
          <a:xfrm>
            <a:off x="5249488" y="482101"/>
            <a:ext cx="28968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Chlorpromazine</a:t>
            </a:r>
            <a:endParaRPr dirty="0"/>
          </a:p>
        </p:txBody>
      </p:sp>
      <p:cxnSp>
        <p:nvCxnSpPr>
          <p:cNvPr id="1359" name="Google Shape;1359;p71"/>
          <p:cNvCxnSpPr>
            <a:cxnSpLocks/>
          </p:cNvCxnSpPr>
          <p:nvPr/>
        </p:nvCxnSpPr>
        <p:spPr>
          <a:xfrm>
            <a:off x="4574150" y="737419"/>
            <a:ext cx="0" cy="4107426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7" name="Google Shape;1356;p71">
            <a:extLst>
              <a:ext uri="{FF2B5EF4-FFF2-40B4-BE49-F238E27FC236}">
                <a16:creationId xmlns:a16="http://schemas.microsoft.com/office/drawing/2014/main" id="{A83B6E53-D12F-49C0-9209-196E183432B3}"/>
              </a:ext>
            </a:extLst>
          </p:cNvPr>
          <p:cNvSpPr txBox="1">
            <a:spLocks/>
          </p:cNvSpPr>
          <p:nvPr/>
        </p:nvSpPr>
        <p:spPr>
          <a:xfrm>
            <a:off x="5581606" y="0"/>
            <a:ext cx="2232563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s-CO" sz="2800" dirty="0"/>
              <a:t>Baja potencia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9C52DA13-A673-4740-9824-EE3D75DAF7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427" b="54122" l="65166" r="80064">
                        <a14:foregroundMark x1="72990" y1="39427" x2="72990" y2="39427"/>
                        <a14:foregroundMark x1="71490" y1="52867" x2="71490" y2="52867"/>
                        <a14:foregroundMark x1="78992" y1="44265" x2="80064" y2="44982"/>
                        <a14:foregroundMark x1="79421" y1="52330" x2="79421" y2="52330"/>
                        <a14:foregroundMark x1="79207" y1="53584" x2="79207" y2="53584"/>
                        <a14:foregroundMark x1="72133" y1="53047" x2="72133" y2="53047"/>
                        <a14:foregroundMark x1="72562" y1="53943" x2="72562" y2="53943"/>
                        <a14:foregroundMark x1="72990" y1="54122" x2="72990" y2="54122"/>
                        <a14:backgroundMark x1="79528" y1="45161" x2="79528" y2="45161"/>
                        <a14:backgroundMark x1="79100" y1="52151" x2="79100" y2="52151"/>
                      </a14:backgroundRemoval>
                    </a14:imgEffect>
                  </a14:imgLayer>
                </a14:imgProps>
              </a:ext>
            </a:extLst>
          </a:blip>
          <a:srcRect l="63528" t="40252" r="18540" b="44234"/>
          <a:stretch/>
        </p:blipFill>
        <p:spPr>
          <a:xfrm>
            <a:off x="711857" y="2791132"/>
            <a:ext cx="1542101" cy="797983"/>
          </a:xfrm>
          <a:prstGeom prst="rect">
            <a:avLst/>
          </a:prstGeom>
        </p:spPr>
      </p:pic>
      <p:sp>
        <p:nvSpPr>
          <p:cNvPr id="28" name="Flecha: hacia abajo 27">
            <a:extLst>
              <a:ext uri="{FF2B5EF4-FFF2-40B4-BE49-F238E27FC236}">
                <a16:creationId xmlns:a16="http://schemas.microsoft.com/office/drawing/2014/main" id="{8454ED37-F4EA-41E8-8FD7-98BD149718AF}"/>
              </a:ext>
            </a:extLst>
          </p:cNvPr>
          <p:cNvSpPr/>
          <p:nvPr/>
        </p:nvSpPr>
        <p:spPr>
          <a:xfrm rot="10800000">
            <a:off x="3306288" y="3057344"/>
            <a:ext cx="694485" cy="95624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Flecha: hacia abajo 28">
            <a:extLst>
              <a:ext uri="{FF2B5EF4-FFF2-40B4-BE49-F238E27FC236}">
                <a16:creationId xmlns:a16="http://schemas.microsoft.com/office/drawing/2014/main" id="{5886CB0C-8F86-4120-AB32-5812AAFCC479}"/>
              </a:ext>
            </a:extLst>
          </p:cNvPr>
          <p:cNvSpPr/>
          <p:nvPr/>
        </p:nvSpPr>
        <p:spPr>
          <a:xfrm rot="10800000">
            <a:off x="2480092" y="3057344"/>
            <a:ext cx="694485" cy="95624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8A08D8A-7611-4088-AB2A-495133081A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10" t="331" r="880" b="64095"/>
          <a:stretch/>
        </p:blipFill>
        <p:spPr>
          <a:xfrm>
            <a:off x="5428632" y="1107973"/>
            <a:ext cx="2938561" cy="146377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CC392018-81BF-4989-A96C-1729902115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5" t="34810" r="1645" b="37111"/>
          <a:stretch/>
        </p:blipFill>
        <p:spPr>
          <a:xfrm>
            <a:off x="5428632" y="2540327"/>
            <a:ext cx="2938561" cy="115537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9C5190F4-29EA-496C-ABB0-63361E06B3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5" t="61886" r="1645" b="-5374"/>
          <a:stretch/>
        </p:blipFill>
        <p:spPr>
          <a:xfrm>
            <a:off x="5428632" y="3695700"/>
            <a:ext cx="2938561" cy="156261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81AFF58-AB0E-4A11-8694-DCCEC1DE1A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20" y="3795521"/>
            <a:ext cx="1704474" cy="106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64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4" grpId="0" build="p"/>
      <p:bldP spid="1357" grpId="0" build="p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E10AF6D2-EE9C-400A-9F4D-D39BCD8D9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37" y="85725"/>
            <a:ext cx="7781925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05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Google Shape;2236;p93"/>
          <p:cNvSpPr txBox="1">
            <a:spLocks noGrp="1"/>
          </p:cNvSpPr>
          <p:nvPr>
            <p:ph type="title"/>
          </p:nvPr>
        </p:nvSpPr>
        <p:spPr>
          <a:xfrm>
            <a:off x="5276850" y="543525"/>
            <a:ext cx="3147300" cy="105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2237" name="Google Shape;2237;p93"/>
          <p:cNvSpPr txBox="1">
            <a:spLocks noGrp="1"/>
          </p:cNvSpPr>
          <p:nvPr>
            <p:ph type="subTitle" idx="1"/>
          </p:nvPr>
        </p:nvSpPr>
        <p:spPr>
          <a:xfrm>
            <a:off x="5143075" y="2190350"/>
            <a:ext cx="3281100" cy="10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you have any questions?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youremail@freepik.com 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+91 620 421 838 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yourcompany.com</a:t>
            </a:r>
            <a:endParaRPr/>
          </a:p>
        </p:txBody>
      </p:sp>
      <p:grpSp>
        <p:nvGrpSpPr>
          <p:cNvPr id="2238" name="Google Shape;2238;p93"/>
          <p:cNvGrpSpPr/>
          <p:nvPr/>
        </p:nvGrpSpPr>
        <p:grpSpPr>
          <a:xfrm>
            <a:off x="-34603" y="109924"/>
            <a:ext cx="2634885" cy="7038882"/>
            <a:chOff x="3545975" y="1122500"/>
            <a:chExt cx="1362500" cy="3950750"/>
          </a:xfrm>
        </p:grpSpPr>
        <p:sp>
          <p:nvSpPr>
            <p:cNvPr id="2239" name="Google Shape;2239;p93"/>
            <p:cNvSpPr/>
            <p:nvPr/>
          </p:nvSpPr>
          <p:spPr>
            <a:xfrm>
              <a:off x="4497350" y="2817875"/>
              <a:ext cx="411125" cy="522825"/>
            </a:xfrm>
            <a:custGeom>
              <a:avLst/>
              <a:gdLst/>
              <a:ahLst/>
              <a:cxnLst/>
              <a:rect l="l" t="t" r="r" b="b"/>
              <a:pathLst>
                <a:path w="16445" h="20913" fill="none" extrusionOk="0">
                  <a:moveTo>
                    <a:pt x="10366" y="1"/>
                  </a:moveTo>
                  <a:cubicBezTo>
                    <a:pt x="10366" y="1"/>
                    <a:pt x="12828" y="5229"/>
                    <a:pt x="14165" y="7660"/>
                  </a:cubicBezTo>
                  <a:cubicBezTo>
                    <a:pt x="15472" y="10122"/>
                    <a:pt x="16445" y="14286"/>
                    <a:pt x="15928" y="16323"/>
                  </a:cubicBezTo>
                  <a:cubicBezTo>
                    <a:pt x="15412" y="18359"/>
                    <a:pt x="11886" y="20913"/>
                    <a:pt x="8755" y="19818"/>
                  </a:cubicBezTo>
                  <a:cubicBezTo>
                    <a:pt x="5624" y="18755"/>
                    <a:pt x="1" y="14621"/>
                    <a:pt x="1" y="1462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93"/>
            <p:cNvSpPr/>
            <p:nvPr/>
          </p:nvSpPr>
          <p:spPr>
            <a:xfrm>
              <a:off x="4471525" y="2906775"/>
              <a:ext cx="55500" cy="112500"/>
            </a:xfrm>
            <a:custGeom>
              <a:avLst/>
              <a:gdLst/>
              <a:ahLst/>
              <a:cxnLst/>
              <a:rect l="l" t="t" r="r" b="b"/>
              <a:pathLst>
                <a:path w="2220" h="4500" fill="none" extrusionOk="0">
                  <a:moveTo>
                    <a:pt x="0" y="1"/>
                  </a:moveTo>
                  <a:lnTo>
                    <a:pt x="2219" y="449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93"/>
            <p:cNvSpPr/>
            <p:nvPr/>
          </p:nvSpPr>
          <p:spPr>
            <a:xfrm>
              <a:off x="3595375" y="1122500"/>
              <a:ext cx="818425" cy="1130050"/>
            </a:xfrm>
            <a:custGeom>
              <a:avLst/>
              <a:gdLst/>
              <a:ahLst/>
              <a:cxnLst/>
              <a:rect l="l" t="t" r="r" b="b"/>
              <a:pathLst>
                <a:path w="32737" h="45202" extrusionOk="0">
                  <a:moveTo>
                    <a:pt x="17107" y="0"/>
                  </a:moveTo>
                  <a:cubicBezTo>
                    <a:pt x="8947" y="0"/>
                    <a:pt x="5107" y="7359"/>
                    <a:pt x="5107" y="7359"/>
                  </a:cubicBezTo>
                  <a:cubicBezTo>
                    <a:pt x="5107" y="7359"/>
                    <a:pt x="1702" y="10003"/>
                    <a:pt x="851" y="15687"/>
                  </a:cubicBezTo>
                  <a:cubicBezTo>
                    <a:pt x="0" y="21371"/>
                    <a:pt x="760" y="37937"/>
                    <a:pt x="760" y="37937"/>
                  </a:cubicBezTo>
                  <a:cubicBezTo>
                    <a:pt x="2006" y="39365"/>
                    <a:pt x="2584" y="41432"/>
                    <a:pt x="2584" y="41432"/>
                  </a:cubicBezTo>
                  <a:lnTo>
                    <a:pt x="3222" y="41463"/>
                  </a:lnTo>
                  <a:lnTo>
                    <a:pt x="4955" y="40460"/>
                  </a:lnTo>
                  <a:lnTo>
                    <a:pt x="6535" y="41402"/>
                  </a:lnTo>
                  <a:cubicBezTo>
                    <a:pt x="6535" y="41402"/>
                    <a:pt x="10578" y="39001"/>
                    <a:pt x="11186" y="37420"/>
                  </a:cubicBezTo>
                  <a:cubicBezTo>
                    <a:pt x="11824" y="35839"/>
                    <a:pt x="11429" y="32891"/>
                    <a:pt x="11429" y="32891"/>
                  </a:cubicBezTo>
                  <a:cubicBezTo>
                    <a:pt x="11429" y="32891"/>
                    <a:pt x="10912" y="32435"/>
                    <a:pt x="8754" y="29304"/>
                  </a:cubicBezTo>
                  <a:cubicBezTo>
                    <a:pt x="6627" y="26205"/>
                    <a:pt x="6718" y="22619"/>
                    <a:pt x="6718" y="22617"/>
                  </a:cubicBezTo>
                  <a:lnTo>
                    <a:pt x="6718" y="22617"/>
                  </a:lnTo>
                  <a:cubicBezTo>
                    <a:pt x="6718" y="22618"/>
                    <a:pt x="6671" y="23269"/>
                    <a:pt x="5723" y="23269"/>
                  </a:cubicBezTo>
                  <a:cubicBezTo>
                    <a:pt x="5587" y="23269"/>
                    <a:pt x="5433" y="23256"/>
                    <a:pt x="5259" y="23225"/>
                  </a:cubicBezTo>
                  <a:cubicBezTo>
                    <a:pt x="3861" y="23012"/>
                    <a:pt x="3070" y="18879"/>
                    <a:pt x="3222" y="17815"/>
                  </a:cubicBezTo>
                  <a:cubicBezTo>
                    <a:pt x="3342" y="16980"/>
                    <a:pt x="3929" y="15863"/>
                    <a:pt x="4529" y="15863"/>
                  </a:cubicBezTo>
                  <a:cubicBezTo>
                    <a:pt x="4694" y="15863"/>
                    <a:pt x="4859" y="15947"/>
                    <a:pt x="5016" y="16143"/>
                  </a:cubicBezTo>
                  <a:cubicBezTo>
                    <a:pt x="5745" y="17055"/>
                    <a:pt x="6262" y="19426"/>
                    <a:pt x="6262" y="19426"/>
                  </a:cubicBezTo>
                  <a:lnTo>
                    <a:pt x="7386" y="19639"/>
                  </a:lnTo>
                  <a:lnTo>
                    <a:pt x="7174" y="18939"/>
                  </a:lnTo>
                  <a:cubicBezTo>
                    <a:pt x="7174" y="18939"/>
                    <a:pt x="7204" y="18757"/>
                    <a:pt x="8633" y="16477"/>
                  </a:cubicBezTo>
                  <a:cubicBezTo>
                    <a:pt x="10061" y="14198"/>
                    <a:pt x="10000" y="11220"/>
                    <a:pt x="10000" y="11219"/>
                  </a:cubicBezTo>
                  <a:lnTo>
                    <a:pt x="10000" y="11219"/>
                  </a:lnTo>
                  <a:cubicBezTo>
                    <a:pt x="10001" y="11220"/>
                    <a:pt x="10822" y="14168"/>
                    <a:pt x="16353" y="16538"/>
                  </a:cubicBezTo>
                  <a:cubicBezTo>
                    <a:pt x="19852" y="18030"/>
                    <a:pt x="22762" y="18306"/>
                    <a:pt x="24439" y="18306"/>
                  </a:cubicBezTo>
                  <a:cubicBezTo>
                    <a:pt x="25428" y="18306"/>
                    <a:pt x="25989" y="18210"/>
                    <a:pt x="25989" y="18210"/>
                  </a:cubicBezTo>
                  <a:cubicBezTo>
                    <a:pt x="25989" y="18210"/>
                    <a:pt x="26080" y="15140"/>
                    <a:pt x="27144" y="15140"/>
                  </a:cubicBezTo>
                  <a:cubicBezTo>
                    <a:pt x="28238" y="15140"/>
                    <a:pt x="29362" y="16417"/>
                    <a:pt x="28967" y="19973"/>
                  </a:cubicBezTo>
                  <a:cubicBezTo>
                    <a:pt x="28687" y="22728"/>
                    <a:pt x="27223" y="23582"/>
                    <a:pt x="26105" y="23582"/>
                  </a:cubicBezTo>
                  <a:cubicBezTo>
                    <a:pt x="25767" y="23582"/>
                    <a:pt x="25461" y="23504"/>
                    <a:pt x="25229" y="23377"/>
                  </a:cubicBezTo>
                  <a:cubicBezTo>
                    <a:pt x="24499" y="30125"/>
                    <a:pt x="20457" y="33195"/>
                    <a:pt x="20457" y="33195"/>
                  </a:cubicBezTo>
                  <a:cubicBezTo>
                    <a:pt x="20457" y="33195"/>
                    <a:pt x="20122" y="35687"/>
                    <a:pt x="20548" y="37906"/>
                  </a:cubicBezTo>
                  <a:cubicBezTo>
                    <a:pt x="21004" y="40095"/>
                    <a:pt x="24226" y="41402"/>
                    <a:pt x="24226" y="41402"/>
                  </a:cubicBezTo>
                  <a:lnTo>
                    <a:pt x="24682" y="40794"/>
                  </a:lnTo>
                  <a:lnTo>
                    <a:pt x="26323" y="41493"/>
                  </a:lnTo>
                  <a:lnTo>
                    <a:pt x="32736" y="45201"/>
                  </a:lnTo>
                  <a:cubicBezTo>
                    <a:pt x="32736" y="45201"/>
                    <a:pt x="31612" y="19365"/>
                    <a:pt x="31612" y="15018"/>
                  </a:cubicBezTo>
                  <a:cubicBezTo>
                    <a:pt x="31612" y="10672"/>
                    <a:pt x="27995" y="1128"/>
                    <a:pt x="18724" y="94"/>
                  </a:cubicBezTo>
                  <a:cubicBezTo>
                    <a:pt x="18167" y="30"/>
                    <a:pt x="17629" y="0"/>
                    <a:pt x="17107" y="0"/>
                  </a:cubicBezTo>
                  <a:close/>
                </a:path>
              </a:pathLst>
            </a:custGeom>
            <a:solidFill>
              <a:srgbClr val="ACCAF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93"/>
            <p:cNvSpPr/>
            <p:nvPr/>
          </p:nvSpPr>
          <p:spPr>
            <a:xfrm>
              <a:off x="4092350" y="1957675"/>
              <a:ext cx="107150" cy="196075"/>
            </a:xfrm>
            <a:custGeom>
              <a:avLst/>
              <a:gdLst/>
              <a:ahLst/>
              <a:cxnLst/>
              <a:rect l="l" t="t" r="r" b="b"/>
              <a:pathLst>
                <a:path w="4286" h="7843" fill="none" extrusionOk="0">
                  <a:moveTo>
                    <a:pt x="334" y="1"/>
                  </a:moveTo>
                  <a:cubicBezTo>
                    <a:pt x="334" y="1"/>
                    <a:pt x="0" y="3587"/>
                    <a:pt x="912" y="4986"/>
                  </a:cubicBezTo>
                  <a:cubicBezTo>
                    <a:pt x="1824" y="6414"/>
                    <a:pt x="4286" y="7843"/>
                    <a:pt x="4286" y="784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93"/>
            <p:cNvSpPr/>
            <p:nvPr/>
          </p:nvSpPr>
          <p:spPr>
            <a:xfrm>
              <a:off x="3751150" y="1586100"/>
              <a:ext cx="488625" cy="402000"/>
            </a:xfrm>
            <a:custGeom>
              <a:avLst/>
              <a:gdLst/>
              <a:ahLst/>
              <a:cxnLst/>
              <a:rect l="l" t="t" r="r" b="b"/>
              <a:pathLst>
                <a:path w="19545" h="16080" fill="none" extrusionOk="0">
                  <a:moveTo>
                    <a:pt x="304" y="1186"/>
                  </a:moveTo>
                  <a:cubicBezTo>
                    <a:pt x="304" y="1186"/>
                    <a:pt x="0" y="5016"/>
                    <a:pt x="1855" y="9393"/>
                  </a:cubicBezTo>
                  <a:cubicBezTo>
                    <a:pt x="3405" y="13131"/>
                    <a:pt x="6140" y="15897"/>
                    <a:pt x="10639" y="15988"/>
                  </a:cubicBezTo>
                  <a:cubicBezTo>
                    <a:pt x="15137" y="16080"/>
                    <a:pt x="19545" y="10031"/>
                    <a:pt x="19210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93"/>
            <p:cNvSpPr/>
            <p:nvPr/>
          </p:nvSpPr>
          <p:spPr>
            <a:xfrm>
              <a:off x="3820300" y="1361925"/>
              <a:ext cx="436950" cy="227225"/>
            </a:xfrm>
            <a:custGeom>
              <a:avLst/>
              <a:gdLst/>
              <a:ahLst/>
              <a:cxnLst/>
              <a:rect l="l" t="t" r="r" b="b"/>
              <a:pathLst>
                <a:path w="17478" h="9089" fill="none" extrusionOk="0">
                  <a:moveTo>
                    <a:pt x="0" y="1"/>
                  </a:moveTo>
                  <a:cubicBezTo>
                    <a:pt x="0" y="1"/>
                    <a:pt x="2554" y="5502"/>
                    <a:pt x="8086" y="7296"/>
                  </a:cubicBezTo>
                  <a:cubicBezTo>
                    <a:pt x="13618" y="9089"/>
                    <a:pt x="17478" y="8572"/>
                    <a:pt x="17478" y="857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93"/>
            <p:cNvSpPr/>
            <p:nvPr/>
          </p:nvSpPr>
          <p:spPr>
            <a:xfrm>
              <a:off x="3804350" y="1660575"/>
              <a:ext cx="401225" cy="167950"/>
            </a:xfrm>
            <a:custGeom>
              <a:avLst/>
              <a:gdLst/>
              <a:ahLst/>
              <a:cxnLst/>
              <a:rect l="l" t="t" r="r" b="b"/>
              <a:pathLst>
                <a:path w="16049" h="6718" fill="none" extrusionOk="0">
                  <a:moveTo>
                    <a:pt x="0" y="6718"/>
                  </a:moveTo>
                  <a:cubicBezTo>
                    <a:pt x="0" y="6718"/>
                    <a:pt x="730" y="4255"/>
                    <a:pt x="2614" y="2584"/>
                  </a:cubicBezTo>
                  <a:cubicBezTo>
                    <a:pt x="4499" y="942"/>
                    <a:pt x="6292" y="0"/>
                    <a:pt x="8237" y="0"/>
                  </a:cubicBezTo>
                  <a:cubicBezTo>
                    <a:pt x="10183" y="0"/>
                    <a:pt x="11459" y="1641"/>
                    <a:pt x="13496" y="2341"/>
                  </a:cubicBezTo>
                  <a:cubicBezTo>
                    <a:pt x="15532" y="3070"/>
                    <a:pt x="16049" y="4803"/>
                    <a:pt x="16049" y="547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93"/>
            <p:cNvSpPr/>
            <p:nvPr/>
          </p:nvSpPr>
          <p:spPr>
            <a:xfrm>
              <a:off x="3752675" y="1934125"/>
              <a:ext cx="144400" cy="222675"/>
            </a:xfrm>
            <a:custGeom>
              <a:avLst/>
              <a:gdLst/>
              <a:ahLst/>
              <a:cxnLst/>
              <a:rect l="l" t="t" r="r" b="b"/>
              <a:pathLst>
                <a:path w="5776" h="8907" fill="none" extrusionOk="0">
                  <a:moveTo>
                    <a:pt x="4955" y="1"/>
                  </a:moveTo>
                  <a:cubicBezTo>
                    <a:pt x="4955" y="1"/>
                    <a:pt x="5775" y="3891"/>
                    <a:pt x="4651" y="5684"/>
                  </a:cubicBezTo>
                  <a:cubicBezTo>
                    <a:pt x="3496" y="7478"/>
                    <a:pt x="0" y="8906"/>
                    <a:pt x="0" y="890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93"/>
            <p:cNvSpPr/>
            <p:nvPr/>
          </p:nvSpPr>
          <p:spPr>
            <a:xfrm>
              <a:off x="3675925" y="2133225"/>
              <a:ext cx="601850" cy="326775"/>
            </a:xfrm>
            <a:custGeom>
              <a:avLst/>
              <a:gdLst/>
              <a:ahLst/>
              <a:cxnLst/>
              <a:rect l="l" t="t" r="r" b="b"/>
              <a:pathLst>
                <a:path w="24074" h="13071" fill="none" extrusionOk="0">
                  <a:moveTo>
                    <a:pt x="1915" y="0"/>
                  </a:moveTo>
                  <a:lnTo>
                    <a:pt x="11733" y="9909"/>
                  </a:lnTo>
                  <a:lnTo>
                    <a:pt x="21460" y="365"/>
                  </a:lnTo>
                  <a:lnTo>
                    <a:pt x="24074" y="1459"/>
                  </a:lnTo>
                  <a:lnTo>
                    <a:pt x="12402" y="13070"/>
                  </a:lnTo>
                  <a:lnTo>
                    <a:pt x="0" y="1034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93"/>
            <p:cNvSpPr/>
            <p:nvPr/>
          </p:nvSpPr>
          <p:spPr>
            <a:xfrm>
              <a:off x="4277750" y="2169700"/>
              <a:ext cx="490925" cy="748500"/>
            </a:xfrm>
            <a:custGeom>
              <a:avLst/>
              <a:gdLst/>
              <a:ahLst/>
              <a:cxnLst/>
              <a:rect l="l" t="t" r="r" b="b"/>
              <a:pathLst>
                <a:path w="19637" h="29940" fill="none" extrusionOk="0">
                  <a:moveTo>
                    <a:pt x="1" y="0"/>
                  </a:moveTo>
                  <a:lnTo>
                    <a:pt x="7052" y="4438"/>
                  </a:lnTo>
                  <a:cubicBezTo>
                    <a:pt x="7052" y="4438"/>
                    <a:pt x="9028" y="5563"/>
                    <a:pt x="10791" y="8541"/>
                  </a:cubicBezTo>
                  <a:cubicBezTo>
                    <a:pt x="12584" y="11520"/>
                    <a:pt x="19636" y="25472"/>
                    <a:pt x="19636" y="25472"/>
                  </a:cubicBezTo>
                  <a:cubicBezTo>
                    <a:pt x="19636" y="25472"/>
                    <a:pt x="15989" y="27599"/>
                    <a:pt x="11156" y="28785"/>
                  </a:cubicBezTo>
                  <a:cubicBezTo>
                    <a:pt x="6292" y="29940"/>
                    <a:pt x="4955" y="29149"/>
                    <a:pt x="4955" y="2914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9" name="Google Shape;2249;p93"/>
            <p:cNvSpPr/>
            <p:nvPr/>
          </p:nvSpPr>
          <p:spPr>
            <a:xfrm>
              <a:off x="4422125" y="2764675"/>
              <a:ext cx="323750" cy="89700"/>
            </a:xfrm>
            <a:custGeom>
              <a:avLst/>
              <a:gdLst/>
              <a:ahLst/>
              <a:cxnLst/>
              <a:rect l="l" t="t" r="r" b="b"/>
              <a:pathLst>
                <a:path w="12950" h="3588" fill="none" extrusionOk="0">
                  <a:moveTo>
                    <a:pt x="1" y="3101"/>
                  </a:moveTo>
                  <a:cubicBezTo>
                    <a:pt x="1" y="3101"/>
                    <a:pt x="3466" y="3588"/>
                    <a:pt x="6597" y="2797"/>
                  </a:cubicBezTo>
                  <a:cubicBezTo>
                    <a:pt x="9727" y="2007"/>
                    <a:pt x="12949" y="1"/>
                    <a:pt x="12949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0" name="Google Shape;2250;p93"/>
            <p:cNvSpPr/>
            <p:nvPr/>
          </p:nvSpPr>
          <p:spPr>
            <a:xfrm>
              <a:off x="4393250" y="2481250"/>
              <a:ext cx="70700" cy="528150"/>
            </a:xfrm>
            <a:custGeom>
              <a:avLst/>
              <a:gdLst/>
              <a:ahLst/>
              <a:cxnLst/>
              <a:rect l="l" t="t" r="r" b="b"/>
              <a:pathLst>
                <a:path w="2828" h="21126" fill="none" extrusionOk="0">
                  <a:moveTo>
                    <a:pt x="2828" y="0"/>
                  </a:moveTo>
                  <a:lnTo>
                    <a:pt x="1855" y="4195"/>
                  </a:lnTo>
                  <a:cubicBezTo>
                    <a:pt x="1855" y="4195"/>
                    <a:pt x="2159" y="8268"/>
                    <a:pt x="2159" y="10578"/>
                  </a:cubicBezTo>
                  <a:cubicBezTo>
                    <a:pt x="2128" y="12858"/>
                    <a:pt x="517" y="15168"/>
                    <a:pt x="244" y="17660"/>
                  </a:cubicBezTo>
                  <a:cubicBezTo>
                    <a:pt x="1" y="20153"/>
                    <a:pt x="274" y="21125"/>
                    <a:pt x="274" y="21125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1" name="Google Shape;2251;p93"/>
            <p:cNvSpPr/>
            <p:nvPr/>
          </p:nvSpPr>
          <p:spPr>
            <a:xfrm>
              <a:off x="4403125" y="3121825"/>
              <a:ext cx="152775" cy="106425"/>
            </a:xfrm>
            <a:custGeom>
              <a:avLst/>
              <a:gdLst/>
              <a:ahLst/>
              <a:cxnLst/>
              <a:rect l="l" t="t" r="r" b="b"/>
              <a:pathLst>
                <a:path w="6111" h="4257" fill="none" extrusionOk="0">
                  <a:moveTo>
                    <a:pt x="6110" y="1"/>
                  </a:moveTo>
                  <a:cubicBezTo>
                    <a:pt x="6110" y="1"/>
                    <a:pt x="4256" y="2189"/>
                    <a:pt x="2645" y="2858"/>
                  </a:cubicBezTo>
                  <a:cubicBezTo>
                    <a:pt x="1034" y="3496"/>
                    <a:pt x="1" y="4256"/>
                    <a:pt x="1" y="425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2" name="Google Shape;2252;p93"/>
            <p:cNvSpPr/>
            <p:nvPr/>
          </p:nvSpPr>
          <p:spPr>
            <a:xfrm>
              <a:off x="4205550" y="3000250"/>
              <a:ext cx="652025" cy="144400"/>
            </a:xfrm>
            <a:custGeom>
              <a:avLst/>
              <a:gdLst/>
              <a:ahLst/>
              <a:cxnLst/>
              <a:rect l="l" t="t" r="r" b="b"/>
              <a:pathLst>
                <a:path w="26081" h="5776" fill="none" extrusionOk="0">
                  <a:moveTo>
                    <a:pt x="1" y="5776"/>
                  </a:moveTo>
                  <a:cubicBezTo>
                    <a:pt x="1" y="5776"/>
                    <a:pt x="4743" y="1"/>
                    <a:pt x="8573" y="274"/>
                  </a:cubicBezTo>
                  <a:cubicBezTo>
                    <a:pt x="12402" y="578"/>
                    <a:pt x="14713" y="1429"/>
                    <a:pt x="14713" y="1429"/>
                  </a:cubicBezTo>
                  <a:lnTo>
                    <a:pt x="22524" y="2037"/>
                  </a:lnTo>
                  <a:cubicBezTo>
                    <a:pt x="22524" y="2037"/>
                    <a:pt x="24591" y="2280"/>
                    <a:pt x="26081" y="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3" name="Google Shape;2253;p93"/>
            <p:cNvSpPr/>
            <p:nvPr/>
          </p:nvSpPr>
          <p:spPr>
            <a:xfrm>
              <a:off x="3593100" y="3217575"/>
              <a:ext cx="882250" cy="428600"/>
            </a:xfrm>
            <a:custGeom>
              <a:avLst/>
              <a:gdLst/>
              <a:ahLst/>
              <a:cxnLst/>
              <a:rect l="l" t="t" r="r" b="b"/>
              <a:pathLst>
                <a:path w="35290" h="17144" fill="none" extrusionOk="0">
                  <a:moveTo>
                    <a:pt x="33162" y="1"/>
                  </a:moveTo>
                  <a:cubicBezTo>
                    <a:pt x="33162" y="1"/>
                    <a:pt x="34864" y="9910"/>
                    <a:pt x="34074" y="14591"/>
                  </a:cubicBezTo>
                  <a:cubicBezTo>
                    <a:pt x="35289" y="16019"/>
                    <a:pt x="22432" y="17144"/>
                    <a:pt x="14347" y="17144"/>
                  </a:cubicBezTo>
                  <a:cubicBezTo>
                    <a:pt x="6262" y="17144"/>
                    <a:pt x="0" y="15654"/>
                    <a:pt x="0" y="1565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4" name="Google Shape;2254;p93"/>
            <p:cNvSpPr/>
            <p:nvPr/>
          </p:nvSpPr>
          <p:spPr>
            <a:xfrm>
              <a:off x="3595375" y="3474425"/>
              <a:ext cx="849575" cy="74500"/>
            </a:xfrm>
            <a:custGeom>
              <a:avLst/>
              <a:gdLst/>
              <a:ahLst/>
              <a:cxnLst/>
              <a:rect l="l" t="t" r="r" b="b"/>
              <a:pathLst>
                <a:path w="33983" h="2980" fill="none" extrusionOk="0">
                  <a:moveTo>
                    <a:pt x="0" y="1642"/>
                  </a:moveTo>
                  <a:cubicBezTo>
                    <a:pt x="0" y="1642"/>
                    <a:pt x="3465" y="2979"/>
                    <a:pt x="14742" y="2979"/>
                  </a:cubicBezTo>
                  <a:cubicBezTo>
                    <a:pt x="26049" y="2979"/>
                    <a:pt x="33983" y="0"/>
                    <a:pt x="33983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5" name="Google Shape;2255;p93"/>
            <p:cNvSpPr/>
            <p:nvPr/>
          </p:nvSpPr>
          <p:spPr>
            <a:xfrm>
              <a:off x="4150850" y="3128675"/>
              <a:ext cx="251550" cy="164150"/>
            </a:xfrm>
            <a:custGeom>
              <a:avLst/>
              <a:gdLst/>
              <a:ahLst/>
              <a:cxnLst/>
              <a:rect l="l" t="t" r="r" b="b"/>
              <a:pathLst>
                <a:path w="10062" h="6566" fill="none" extrusionOk="0">
                  <a:moveTo>
                    <a:pt x="730" y="0"/>
                  </a:moveTo>
                  <a:cubicBezTo>
                    <a:pt x="730" y="0"/>
                    <a:pt x="6718" y="3769"/>
                    <a:pt x="10061" y="4286"/>
                  </a:cubicBezTo>
                  <a:cubicBezTo>
                    <a:pt x="10031" y="4924"/>
                    <a:pt x="9423" y="6566"/>
                    <a:pt x="9423" y="6566"/>
                  </a:cubicBezTo>
                  <a:cubicBezTo>
                    <a:pt x="9423" y="6566"/>
                    <a:pt x="3709" y="6414"/>
                    <a:pt x="1" y="2888"/>
                  </a:cubicBezTo>
                  <a:cubicBezTo>
                    <a:pt x="335" y="1095"/>
                    <a:pt x="730" y="0"/>
                    <a:pt x="730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6" name="Google Shape;2256;p93"/>
            <p:cNvSpPr/>
            <p:nvPr/>
          </p:nvSpPr>
          <p:spPr>
            <a:xfrm>
              <a:off x="4121975" y="2526075"/>
              <a:ext cx="206725" cy="46375"/>
            </a:xfrm>
            <a:custGeom>
              <a:avLst/>
              <a:gdLst/>
              <a:ahLst/>
              <a:cxnLst/>
              <a:rect l="l" t="t" r="r" b="b"/>
              <a:pathLst>
                <a:path w="8269" h="1855" fill="none" extrusionOk="0">
                  <a:moveTo>
                    <a:pt x="0" y="1"/>
                  </a:moveTo>
                  <a:lnTo>
                    <a:pt x="8268" y="1"/>
                  </a:lnTo>
                  <a:lnTo>
                    <a:pt x="8268" y="1855"/>
                  </a:lnTo>
                  <a:lnTo>
                    <a:pt x="0" y="1855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7" name="Google Shape;2257;p93"/>
            <p:cNvSpPr/>
            <p:nvPr/>
          </p:nvSpPr>
          <p:spPr>
            <a:xfrm>
              <a:off x="4400850" y="3603600"/>
              <a:ext cx="44100" cy="1465850"/>
            </a:xfrm>
            <a:custGeom>
              <a:avLst/>
              <a:gdLst/>
              <a:ahLst/>
              <a:cxnLst/>
              <a:rect l="l" t="t" r="r" b="b"/>
              <a:pathLst>
                <a:path w="1764" h="58634" fill="none" extrusionOk="0">
                  <a:moveTo>
                    <a:pt x="973" y="1"/>
                  </a:moveTo>
                  <a:cubicBezTo>
                    <a:pt x="973" y="1"/>
                    <a:pt x="1764" y="10092"/>
                    <a:pt x="1125" y="15259"/>
                  </a:cubicBezTo>
                  <a:cubicBezTo>
                    <a:pt x="487" y="20457"/>
                    <a:pt x="639" y="31642"/>
                    <a:pt x="639" y="31642"/>
                  </a:cubicBezTo>
                  <a:cubicBezTo>
                    <a:pt x="639" y="31642"/>
                    <a:pt x="1065" y="34986"/>
                    <a:pt x="274" y="37205"/>
                  </a:cubicBezTo>
                  <a:cubicBezTo>
                    <a:pt x="426" y="40943"/>
                    <a:pt x="1" y="58634"/>
                    <a:pt x="1" y="5863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93"/>
            <p:cNvSpPr/>
            <p:nvPr/>
          </p:nvSpPr>
          <p:spPr>
            <a:xfrm>
              <a:off x="4350700" y="3625650"/>
              <a:ext cx="47900" cy="769025"/>
            </a:xfrm>
            <a:custGeom>
              <a:avLst/>
              <a:gdLst/>
              <a:ahLst/>
              <a:cxnLst/>
              <a:rect l="l" t="t" r="r" b="b"/>
              <a:pathLst>
                <a:path w="1916" h="30761" fill="none" extrusionOk="0">
                  <a:moveTo>
                    <a:pt x="1" y="0"/>
                  </a:moveTo>
                  <a:cubicBezTo>
                    <a:pt x="305" y="2280"/>
                    <a:pt x="882" y="5775"/>
                    <a:pt x="1916" y="7569"/>
                  </a:cubicBezTo>
                  <a:cubicBezTo>
                    <a:pt x="1794" y="16444"/>
                    <a:pt x="1916" y="30760"/>
                    <a:pt x="1916" y="3076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93"/>
            <p:cNvSpPr/>
            <p:nvPr/>
          </p:nvSpPr>
          <p:spPr>
            <a:xfrm>
              <a:off x="3957075" y="3846775"/>
              <a:ext cx="124650" cy="1204450"/>
            </a:xfrm>
            <a:custGeom>
              <a:avLst/>
              <a:gdLst/>
              <a:ahLst/>
              <a:cxnLst/>
              <a:rect l="l" t="t" r="r" b="b"/>
              <a:pathLst>
                <a:path w="4986" h="48178" fill="none" extrusionOk="0">
                  <a:moveTo>
                    <a:pt x="1" y="0"/>
                  </a:moveTo>
                  <a:cubicBezTo>
                    <a:pt x="1" y="0"/>
                    <a:pt x="791" y="13830"/>
                    <a:pt x="1490" y="19028"/>
                  </a:cubicBezTo>
                  <a:cubicBezTo>
                    <a:pt x="2219" y="24195"/>
                    <a:pt x="2554" y="28025"/>
                    <a:pt x="2554" y="28025"/>
                  </a:cubicBezTo>
                  <a:cubicBezTo>
                    <a:pt x="2554" y="28025"/>
                    <a:pt x="2706" y="37265"/>
                    <a:pt x="4985" y="481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93"/>
            <p:cNvSpPr/>
            <p:nvPr/>
          </p:nvSpPr>
          <p:spPr>
            <a:xfrm>
              <a:off x="3911475" y="3960750"/>
              <a:ext cx="45625" cy="1111750"/>
            </a:xfrm>
            <a:custGeom>
              <a:avLst/>
              <a:gdLst/>
              <a:ahLst/>
              <a:cxnLst/>
              <a:rect l="l" t="t" r="r" b="b"/>
              <a:pathLst>
                <a:path w="1825" h="44470" fill="none" extrusionOk="0">
                  <a:moveTo>
                    <a:pt x="1825" y="1"/>
                  </a:moveTo>
                  <a:lnTo>
                    <a:pt x="639" y="21642"/>
                  </a:lnTo>
                  <a:lnTo>
                    <a:pt x="913" y="25046"/>
                  </a:lnTo>
                  <a:cubicBezTo>
                    <a:pt x="913" y="25046"/>
                    <a:pt x="1126" y="30001"/>
                    <a:pt x="1065" y="34104"/>
                  </a:cubicBezTo>
                  <a:cubicBezTo>
                    <a:pt x="974" y="38238"/>
                    <a:pt x="1" y="44469"/>
                    <a:pt x="1" y="444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93"/>
            <p:cNvSpPr/>
            <p:nvPr/>
          </p:nvSpPr>
          <p:spPr>
            <a:xfrm>
              <a:off x="3869700" y="1561782"/>
              <a:ext cx="33450" cy="70700"/>
            </a:xfrm>
            <a:custGeom>
              <a:avLst/>
              <a:gdLst/>
              <a:ahLst/>
              <a:cxnLst/>
              <a:rect l="l" t="t" r="r" b="b"/>
              <a:pathLst>
                <a:path w="1338" h="2828" extrusionOk="0">
                  <a:moveTo>
                    <a:pt x="669" y="1"/>
                  </a:moveTo>
                  <a:cubicBezTo>
                    <a:pt x="304" y="1"/>
                    <a:pt x="0" y="639"/>
                    <a:pt x="0" y="1399"/>
                  </a:cubicBezTo>
                  <a:cubicBezTo>
                    <a:pt x="0" y="2189"/>
                    <a:pt x="304" y="2828"/>
                    <a:pt x="669" y="2828"/>
                  </a:cubicBezTo>
                  <a:cubicBezTo>
                    <a:pt x="1034" y="2828"/>
                    <a:pt x="1338" y="2189"/>
                    <a:pt x="1338" y="1399"/>
                  </a:cubicBezTo>
                  <a:cubicBezTo>
                    <a:pt x="1338" y="639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93"/>
            <p:cNvSpPr/>
            <p:nvPr/>
          </p:nvSpPr>
          <p:spPr>
            <a:xfrm>
              <a:off x="4071050" y="1562557"/>
              <a:ext cx="32700" cy="71450"/>
            </a:xfrm>
            <a:custGeom>
              <a:avLst/>
              <a:gdLst/>
              <a:ahLst/>
              <a:cxnLst/>
              <a:rect l="l" t="t" r="r" b="b"/>
              <a:pathLst>
                <a:path w="1308" h="2858" extrusionOk="0">
                  <a:moveTo>
                    <a:pt x="639" y="0"/>
                  </a:moveTo>
                  <a:cubicBezTo>
                    <a:pt x="275" y="0"/>
                    <a:pt x="1" y="638"/>
                    <a:pt x="1" y="1429"/>
                  </a:cubicBezTo>
                  <a:cubicBezTo>
                    <a:pt x="1" y="2219"/>
                    <a:pt x="275" y="2857"/>
                    <a:pt x="639" y="2857"/>
                  </a:cubicBezTo>
                  <a:cubicBezTo>
                    <a:pt x="1004" y="2857"/>
                    <a:pt x="1308" y="2219"/>
                    <a:pt x="1308" y="1429"/>
                  </a:cubicBezTo>
                  <a:cubicBezTo>
                    <a:pt x="1308" y="638"/>
                    <a:pt x="1004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93"/>
            <p:cNvSpPr/>
            <p:nvPr/>
          </p:nvSpPr>
          <p:spPr>
            <a:xfrm>
              <a:off x="3993550" y="1582300"/>
              <a:ext cx="37250" cy="81325"/>
            </a:xfrm>
            <a:custGeom>
              <a:avLst/>
              <a:gdLst/>
              <a:ahLst/>
              <a:cxnLst/>
              <a:rect l="l" t="t" r="r" b="b"/>
              <a:pathLst>
                <a:path w="1490" h="3253" fill="none" extrusionOk="0">
                  <a:moveTo>
                    <a:pt x="1490" y="0"/>
                  </a:moveTo>
                  <a:cubicBezTo>
                    <a:pt x="1490" y="0"/>
                    <a:pt x="1" y="1551"/>
                    <a:pt x="1490" y="32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93"/>
            <p:cNvSpPr/>
            <p:nvPr/>
          </p:nvSpPr>
          <p:spPr>
            <a:xfrm>
              <a:off x="3884900" y="1758600"/>
              <a:ext cx="237850" cy="41050"/>
            </a:xfrm>
            <a:custGeom>
              <a:avLst/>
              <a:gdLst/>
              <a:ahLst/>
              <a:cxnLst/>
              <a:rect l="l" t="t" r="r" b="b"/>
              <a:pathLst>
                <a:path w="9514" h="1642" fill="none" extrusionOk="0">
                  <a:moveTo>
                    <a:pt x="0" y="973"/>
                  </a:moveTo>
                  <a:cubicBezTo>
                    <a:pt x="0" y="973"/>
                    <a:pt x="4134" y="1641"/>
                    <a:pt x="9514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93"/>
            <p:cNvSpPr/>
            <p:nvPr/>
          </p:nvSpPr>
          <p:spPr>
            <a:xfrm>
              <a:off x="3892475" y="1836850"/>
              <a:ext cx="237125" cy="35000"/>
            </a:xfrm>
            <a:custGeom>
              <a:avLst/>
              <a:gdLst/>
              <a:ahLst/>
              <a:cxnLst/>
              <a:rect l="l" t="t" r="r" b="b"/>
              <a:pathLst>
                <a:path w="9485" h="1400" fill="none" extrusionOk="0">
                  <a:moveTo>
                    <a:pt x="1" y="639"/>
                  </a:moveTo>
                  <a:cubicBezTo>
                    <a:pt x="1" y="639"/>
                    <a:pt x="4591" y="1399"/>
                    <a:pt x="9484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93"/>
            <p:cNvSpPr/>
            <p:nvPr/>
          </p:nvSpPr>
          <p:spPr>
            <a:xfrm>
              <a:off x="3973800" y="2379425"/>
              <a:ext cx="12175" cy="80575"/>
            </a:xfrm>
            <a:custGeom>
              <a:avLst/>
              <a:gdLst/>
              <a:ahLst/>
              <a:cxnLst/>
              <a:rect l="l" t="t" r="r" b="b"/>
              <a:pathLst>
                <a:path w="487" h="3223" fill="none" extrusionOk="0">
                  <a:moveTo>
                    <a:pt x="0" y="0"/>
                  </a:moveTo>
                  <a:lnTo>
                    <a:pt x="487" y="322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93"/>
            <p:cNvSpPr/>
            <p:nvPr/>
          </p:nvSpPr>
          <p:spPr>
            <a:xfrm>
              <a:off x="4435050" y="2530650"/>
              <a:ext cx="60050" cy="49400"/>
            </a:xfrm>
            <a:custGeom>
              <a:avLst/>
              <a:gdLst/>
              <a:ahLst/>
              <a:cxnLst/>
              <a:rect l="l" t="t" r="r" b="b"/>
              <a:pathLst>
                <a:path w="2402" h="1976" fill="none" extrusionOk="0">
                  <a:moveTo>
                    <a:pt x="0" y="1976"/>
                  </a:moveTo>
                  <a:cubicBezTo>
                    <a:pt x="0" y="1976"/>
                    <a:pt x="1216" y="0"/>
                    <a:pt x="2402" y="48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93"/>
            <p:cNvSpPr/>
            <p:nvPr/>
          </p:nvSpPr>
          <p:spPr>
            <a:xfrm>
              <a:off x="3954800" y="2849800"/>
              <a:ext cx="150475" cy="28900"/>
            </a:xfrm>
            <a:custGeom>
              <a:avLst/>
              <a:gdLst/>
              <a:ahLst/>
              <a:cxnLst/>
              <a:rect l="l" t="t" r="r" b="b"/>
              <a:pathLst>
                <a:path w="6019" h="1156" fill="none" extrusionOk="0">
                  <a:moveTo>
                    <a:pt x="0" y="1155"/>
                  </a:moveTo>
                  <a:cubicBezTo>
                    <a:pt x="0" y="1155"/>
                    <a:pt x="2189" y="0"/>
                    <a:pt x="6019" y="42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93"/>
            <p:cNvSpPr/>
            <p:nvPr/>
          </p:nvSpPr>
          <p:spPr>
            <a:xfrm>
              <a:off x="3999625" y="2866500"/>
              <a:ext cx="103375" cy="25100"/>
            </a:xfrm>
            <a:custGeom>
              <a:avLst/>
              <a:gdLst/>
              <a:ahLst/>
              <a:cxnLst/>
              <a:rect l="l" t="t" r="r" b="b"/>
              <a:pathLst>
                <a:path w="4135" h="1004" fill="none" extrusionOk="0">
                  <a:moveTo>
                    <a:pt x="1" y="761"/>
                  </a:moveTo>
                  <a:cubicBezTo>
                    <a:pt x="1" y="761"/>
                    <a:pt x="1885" y="1"/>
                    <a:pt x="4135" y="100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93"/>
            <p:cNvSpPr/>
            <p:nvPr/>
          </p:nvSpPr>
          <p:spPr>
            <a:xfrm>
              <a:off x="4114375" y="3216825"/>
              <a:ext cx="82100" cy="193800"/>
            </a:xfrm>
            <a:custGeom>
              <a:avLst/>
              <a:gdLst/>
              <a:ahLst/>
              <a:cxnLst/>
              <a:rect l="l" t="t" r="r" b="b"/>
              <a:pathLst>
                <a:path w="3284" h="7752" fill="none" extrusionOk="0">
                  <a:moveTo>
                    <a:pt x="1156" y="0"/>
                  </a:moveTo>
                  <a:cubicBezTo>
                    <a:pt x="1156" y="0"/>
                    <a:pt x="1" y="5016"/>
                    <a:pt x="3283" y="775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93"/>
            <p:cNvSpPr/>
            <p:nvPr/>
          </p:nvSpPr>
          <p:spPr>
            <a:xfrm>
              <a:off x="4107525" y="3270000"/>
              <a:ext cx="32700" cy="140625"/>
            </a:xfrm>
            <a:custGeom>
              <a:avLst/>
              <a:gdLst/>
              <a:ahLst/>
              <a:cxnLst/>
              <a:rect l="l" t="t" r="r" b="b"/>
              <a:pathLst>
                <a:path w="1308" h="5625" fill="none" extrusionOk="0">
                  <a:moveTo>
                    <a:pt x="609" y="1"/>
                  </a:moveTo>
                  <a:cubicBezTo>
                    <a:pt x="609" y="1"/>
                    <a:pt x="1" y="3314"/>
                    <a:pt x="1308" y="562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93"/>
            <p:cNvSpPr/>
            <p:nvPr/>
          </p:nvSpPr>
          <p:spPr>
            <a:xfrm>
              <a:off x="4349950" y="3313325"/>
              <a:ext cx="46375" cy="97300"/>
            </a:xfrm>
            <a:custGeom>
              <a:avLst/>
              <a:gdLst/>
              <a:ahLst/>
              <a:cxnLst/>
              <a:rect l="l" t="t" r="r" b="b"/>
              <a:pathLst>
                <a:path w="1855" h="3892" fill="none" extrusionOk="0">
                  <a:moveTo>
                    <a:pt x="1854" y="0"/>
                  </a:moveTo>
                  <a:cubicBezTo>
                    <a:pt x="1854" y="0"/>
                    <a:pt x="942" y="2797"/>
                    <a:pt x="0" y="389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93"/>
            <p:cNvSpPr/>
            <p:nvPr/>
          </p:nvSpPr>
          <p:spPr>
            <a:xfrm>
              <a:off x="3876525" y="1314050"/>
              <a:ext cx="357950" cy="190000"/>
            </a:xfrm>
            <a:custGeom>
              <a:avLst/>
              <a:gdLst/>
              <a:ahLst/>
              <a:cxnLst/>
              <a:rect l="l" t="t" r="r" b="b"/>
              <a:pathLst>
                <a:path w="14318" h="7600" fill="none" extrusionOk="0">
                  <a:moveTo>
                    <a:pt x="1" y="1"/>
                  </a:moveTo>
                  <a:cubicBezTo>
                    <a:pt x="1" y="1"/>
                    <a:pt x="3739" y="3983"/>
                    <a:pt x="6809" y="5806"/>
                  </a:cubicBezTo>
                  <a:cubicBezTo>
                    <a:pt x="9910" y="7600"/>
                    <a:pt x="14317" y="6566"/>
                    <a:pt x="14317" y="656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93"/>
            <p:cNvSpPr/>
            <p:nvPr/>
          </p:nvSpPr>
          <p:spPr>
            <a:xfrm>
              <a:off x="3916800" y="1273775"/>
              <a:ext cx="351100" cy="87425"/>
            </a:xfrm>
            <a:custGeom>
              <a:avLst/>
              <a:gdLst/>
              <a:ahLst/>
              <a:cxnLst/>
              <a:rect l="l" t="t" r="r" b="b"/>
              <a:pathLst>
                <a:path w="14044" h="3497" fill="none" extrusionOk="0">
                  <a:moveTo>
                    <a:pt x="1" y="1"/>
                  </a:moveTo>
                  <a:cubicBezTo>
                    <a:pt x="1" y="1"/>
                    <a:pt x="5046" y="3162"/>
                    <a:pt x="9089" y="3344"/>
                  </a:cubicBezTo>
                  <a:cubicBezTo>
                    <a:pt x="13132" y="3496"/>
                    <a:pt x="14043" y="2220"/>
                    <a:pt x="14043" y="222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93"/>
            <p:cNvSpPr/>
            <p:nvPr/>
          </p:nvSpPr>
          <p:spPr>
            <a:xfrm>
              <a:off x="3744300" y="1349000"/>
              <a:ext cx="60075" cy="175575"/>
            </a:xfrm>
            <a:custGeom>
              <a:avLst/>
              <a:gdLst/>
              <a:ahLst/>
              <a:cxnLst/>
              <a:rect l="l" t="t" r="r" b="b"/>
              <a:pathLst>
                <a:path w="2403" h="7023" fill="none" extrusionOk="0">
                  <a:moveTo>
                    <a:pt x="1673" y="1"/>
                  </a:moveTo>
                  <a:cubicBezTo>
                    <a:pt x="1673" y="1"/>
                    <a:pt x="2402" y="3922"/>
                    <a:pt x="1" y="702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6" name="Google Shape;2276;p93"/>
            <p:cNvSpPr/>
            <p:nvPr/>
          </p:nvSpPr>
          <p:spPr>
            <a:xfrm>
              <a:off x="3653875" y="1343700"/>
              <a:ext cx="88925" cy="298650"/>
            </a:xfrm>
            <a:custGeom>
              <a:avLst/>
              <a:gdLst/>
              <a:ahLst/>
              <a:cxnLst/>
              <a:rect l="l" t="t" r="r" b="b"/>
              <a:pathLst>
                <a:path w="3557" h="11946" fill="none" extrusionOk="0">
                  <a:moveTo>
                    <a:pt x="3557" y="0"/>
                  </a:moveTo>
                  <a:cubicBezTo>
                    <a:pt x="3557" y="0"/>
                    <a:pt x="1" y="5380"/>
                    <a:pt x="183" y="1194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7" name="Google Shape;2277;p93"/>
            <p:cNvSpPr/>
            <p:nvPr/>
          </p:nvSpPr>
          <p:spPr>
            <a:xfrm>
              <a:off x="3906175" y="3837650"/>
              <a:ext cx="92725" cy="16750"/>
            </a:xfrm>
            <a:custGeom>
              <a:avLst/>
              <a:gdLst/>
              <a:ahLst/>
              <a:cxnLst/>
              <a:rect l="l" t="t" r="r" b="b"/>
              <a:pathLst>
                <a:path w="3709" h="670" fill="none" extrusionOk="0">
                  <a:moveTo>
                    <a:pt x="0" y="304"/>
                  </a:moveTo>
                  <a:cubicBezTo>
                    <a:pt x="0" y="304"/>
                    <a:pt x="2553" y="0"/>
                    <a:pt x="3708" y="6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93"/>
            <p:cNvSpPr/>
            <p:nvPr/>
          </p:nvSpPr>
          <p:spPr>
            <a:xfrm>
              <a:off x="4158450" y="4488875"/>
              <a:ext cx="49425" cy="91200"/>
            </a:xfrm>
            <a:custGeom>
              <a:avLst/>
              <a:gdLst/>
              <a:ahLst/>
              <a:cxnLst/>
              <a:rect l="l" t="t" r="r" b="b"/>
              <a:pathLst>
                <a:path w="1977" h="3648" fill="none" extrusionOk="0">
                  <a:moveTo>
                    <a:pt x="0" y="0"/>
                  </a:moveTo>
                  <a:cubicBezTo>
                    <a:pt x="0" y="0"/>
                    <a:pt x="943" y="1611"/>
                    <a:pt x="1976" y="364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9" name="Google Shape;2279;p93"/>
            <p:cNvSpPr/>
            <p:nvPr/>
          </p:nvSpPr>
          <p:spPr>
            <a:xfrm>
              <a:off x="4264825" y="4517750"/>
              <a:ext cx="89700" cy="129975"/>
            </a:xfrm>
            <a:custGeom>
              <a:avLst/>
              <a:gdLst/>
              <a:ahLst/>
              <a:cxnLst/>
              <a:rect l="l" t="t" r="r" b="b"/>
              <a:pathLst>
                <a:path w="3588" h="5199" fill="none" extrusionOk="0">
                  <a:moveTo>
                    <a:pt x="3588" y="0"/>
                  </a:moveTo>
                  <a:cubicBezTo>
                    <a:pt x="3588" y="0"/>
                    <a:pt x="2736" y="2888"/>
                    <a:pt x="1" y="519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0" name="Google Shape;2280;p93"/>
            <p:cNvSpPr/>
            <p:nvPr/>
          </p:nvSpPr>
          <p:spPr>
            <a:xfrm>
              <a:off x="4273950" y="4613500"/>
              <a:ext cx="57775" cy="95775"/>
            </a:xfrm>
            <a:custGeom>
              <a:avLst/>
              <a:gdLst/>
              <a:ahLst/>
              <a:cxnLst/>
              <a:rect l="l" t="t" r="r" b="b"/>
              <a:pathLst>
                <a:path w="2311" h="3831" fill="none" extrusionOk="0">
                  <a:moveTo>
                    <a:pt x="2311" y="0"/>
                  </a:moveTo>
                  <a:cubicBezTo>
                    <a:pt x="2311" y="0"/>
                    <a:pt x="1156" y="2554"/>
                    <a:pt x="1" y="383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1" name="Google Shape;2281;p93"/>
            <p:cNvSpPr/>
            <p:nvPr/>
          </p:nvSpPr>
          <p:spPr>
            <a:xfrm>
              <a:off x="3545975" y="4446325"/>
              <a:ext cx="55500" cy="626925"/>
            </a:xfrm>
            <a:custGeom>
              <a:avLst/>
              <a:gdLst/>
              <a:ahLst/>
              <a:cxnLst/>
              <a:rect l="l" t="t" r="r" b="b"/>
              <a:pathLst>
                <a:path w="2220" h="25077" fill="none" extrusionOk="0">
                  <a:moveTo>
                    <a:pt x="1" y="0"/>
                  </a:moveTo>
                  <a:cubicBezTo>
                    <a:pt x="92" y="1915"/>
                    <a:pt x="426" y="3374"/>
                    <a:pt x="791" y="5198"/>
                  </a:cubicBezTo>
                  <a:cubicBezTo>
                    <a:pt x="791" y="11763"/>
                    <a:pt x="1885" y="18663"/>
                    <a:pt x="2219" y="2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2" name="Google Shape;2282;p93"/>
            <p:cNvSpPr/>
            <p:nvPr/>
          </p:nvSpPr>
          <p:spPr>
            <a:xfrm>
              <a:off x="3750375" y="4475950"/>
              <a:ext cx="32700" cy="74500"/>
            </a:xfrm>
            <a:custGeom>
              <a:avLst/>
              <a:gdLst/>
              <a:ahLst/>
              <a:cxnLst/>
              <a:rect l="l" t="t" r="r" b="b"/>
              <a:pathLst>
                <a:path w="1308" h="2980" fill="none" extrusionOk="0">
                  <a:moveTo>
                    <a:pt x="1308" y="1"/>
                  </a:moveTo>
                  <a:cubicBezTo>
                    <a:pt x="1308" y="1"/>
                    <a:pt x="183" y="2554"/>
                    <a:pt x="1" y="297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93"/>
            <p:cNvSpPr/>
            <p:nvPr/>
          </p:nvSpPr>
          <p:spPr>
            <a:xfrm>
              <a:off x="3744300" y="4539775"/>
              <a:ext cx="41825" cy="69950"/>
            </a:xfrm>
            <a:custGeom>
              <a:avLst/>
              <a:gdLst/>
              <a:ahLst/>
              <a:cxnLst/>
              <a:rect l="l" t="t" r="r" b="b"/>
              <a:pathLst>
                <a:path w="1673" h="2798" fill="none" extrusionOk="0">
                  <a:moveTo>
                    <a:pt x="1673" y="1"/>
                  </a:moveTo>
                  <a:cubicBezTo>
                    <a:pt x="1673" y="1"/>
                    <a:pt x="761" y="1278"/>
                    <a:pt x="1" y="279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4" name="Google Shape;2284;p93"/>
            <p:cNvSpPr/>
            <p:nvPr/>
          </p:nvSpPr>
          <p:spPr>
            <a:xfrm>
              <a:off x="4270150" y="1724400"/>
              <a:ext cx="54750" cy="408850"/>
            </a:xfrm>
            <a:custGeom>
              <a:avLst/>
              <a:gdLst/>
              <a:ahLst/>
              <a:cxnLst/>
              <a:rect l="l" t="t" r="r" b="b"/>
              <a:pathLst>
                <a:path w="2190" h="16354" fill="none" extrusionOk="0">
                  <a:moveTo>
                    <a:pt x="305" y="0"/>
                  </a:moveTo>
                  <a:cubicBezTo>
                    <a:pt x="1" y="1854"/>
                    <a:pt x="335" y="3739"/>
                    <a:pt x="821" y="5563"/>
                  </a:cubicBezTo>
                  <a:cubicBezTo>
                    <a:pt x="1277" y="7356"/>
                    <a:pt x="1855" y="9149"/>
                    <a:pt x="2007" y="11034"/>
                  </a:cubicBezTo>
                  <a:cubicBezTo>
                    <a:pt x="2189" y="12888"/>
                    <a:pt x="1885" y="14864"/>
                    <a:pt x="791" y="163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5" name="Google Shape;2285;p93"/>
            <p:cNvSpPr/>
            <p:nvPr/>
          </p:nvSpPr>
          <p:spPr>
            <a:xfrm>
              <a:off x="4197200" y="1911325"/>
              <a:ext cx="26625" cy="196075"/>
            </a:xfrm>
            <a:custGeom>
              <a:avLst/>
              <a:gdLst/>
              <a:ahLst/>
              <a:cxnLst/>
              <a:rect l="l" t="t" r="r" b="b"/>
              <a:pathLst>
                <a:path w="1065" h="7843" fill="none" extrusionOk="0">
                  <a:moveTo>
                    <a:pt x="791" y="7843"/>
                  </a:moveTo>
                  <a:cubicBezTo>
                    <a:pt x="1064" y="5198"/>
                    <a:pt x="791" y="2523"/>
                    <a:pt x="1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6" name="Google Shape;2286;p93"/>
            <p:cNvSpPr/>
            <p:nvPr/>
          </p:nvSpPr>
          <p:spPr>
            <a:xfrm>
              <a:off x="3705550" y="1754025"/>
              <a:ext cx="37250" cy="318425"/>
            </a:xfrm>
            <a:custGeom>
              <a:avLst/>
              <a:gdLst/>
              <a:ahLst/>
              <a:cxnLst/>
              <a:rect l="l" t="t" r="r" b="b"/>
              <a:pathLst>
                <a:path w="1490" h="12737" fill="none" extrusionOk="0">
                  <a:moveTo>
                    <a:pt x="1277" y="1"/>
                  </a:moveTo>
                  <a:cubicBezTo>
                    <a:pt x="1490" y="1460"/>
                    <a:pt x="1216" y="2919"/>
                    <a:pt x="882" y="4317"/>
                  </a:cubicBezTo>
                  <a:cubicBezTo>
                    <a:pt x="548" y="5746"/>
                    <a:pt x="153" y="7174"/>
                    <a:pt x="61" y="8603"/>
                  </a:cubicBezTo>
                  <a:cubicBezTo>
                    <a:pt x="1" y="10062"/>
                    <a:pt x="274" y="11581"/>
                    <a:pt x="1186" y="1273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7" name="Google Shape;2287;p93"/>
            <p:cNvSpPr/>
            <p:nvPr/>
          </p:nvSpPr>
          <p:spPr>
            <a:xfrm>
              <a:off x="3776225" y="1903725"/>
              <a:ext cx="38775" cy="179375"/>
            </a:xfrm>
            <a:custGeom>
              <a:avLst/>
              <a:gdLst/>
              <a:ahLst/>
              <a:cxnLst/>
              <a:rect l="l" t="t" r="r" b="b"/>
              <a:pathLst>
                <a:path w="1551" h="7175" fill="none" extrusionOk="0">
                  <a:moveTo>
                    <a:pt x="1551" y="7174"/>
                  </a:moveTo>
                  <a:cubicBezTo>
                    <a:pt x="122" y="5077"/>
                    <a:pt x="0" y="2189"/>
                    <a:pt x="1247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8" name="Google Shape;2288;p93"/>
            <p:cNvSpPr/>
            <p:nvPr/>
          </p:nvSpPr>
          <p:spPr>
            <a:xfrm>
              <a:off x="4164997" y="1596652"/>
              <a:ext cx="66917" cy="136893"/>
            </a:xfrm>
            <a:custGeom>
              <a:avLst/>
              <a:gdLst/>
              <a:ahLst/>
              <a:cxnLst/>
              <a:rect l="l" t="t" r="r" b="b"/>
              <a:pathLst>
                <a:path w="3405" h="5959" fill="none" extrusionOk="0">
                  <a:moveTo>
                    <a:pt x="3405" y="1"/>
                  </a:moveTo>
                  <a:lnTo>
                    <a:pt x="1" y="595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9" name="Google Shape;2289;p93"/>
            <p:cNvSpPr/>
            <p:nvPr/>
          </p:nvSpPr>
          <p:spPr>
            <a:xfrm>
              <a:off x="3761544" y="1613447"/>
              <a:ext cx="80036" cy="144397"/>
            </a:xfrm>
            <a:custGeom>
              <a:avLst/>
              <a:gdLst/>
              <a:ahLst/>
              <a:cxnLst/>
              <a:rect l="l" t="t" r="r" b="b"/>
              <a:pathLst>
                <a:path w="4621" h="8269" fill="none" extrusionOk="0">
                  <a:moveTo>
                    <a:pt x="1" y="1"/>
                  </a:moveTo>
                  <a:lnTo>
                    <a:pt x="4621" y="826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0" name="Google Shape;2290;p93"/>
            <p:cNvSpPr/>
            <p:nvPr/>
          </p:nvSpPr>
          <p:spPr>
            <a:xfrm>
              <a:off x="4238250" y="1532900"/>
              <a:ext cx="70675" cy="134525"/>
            </a:xfrm>
            <a:custGeom>
              <a:avLst/>
              <a:gdLst/>
              <a:ahLst/>
              <a:cxnLst/>
              <a:rect l="l" t="t" r="r" b="b"/>
              <a:pathLst>
                <a:path w="2827" h="5381" fill="none" extrusionOk="0">
                  <a:moveTo>
                    <a:pt x="1976" y="1"/>
                  </a:moveTo>
                  <a:cubicBezTo>
                    <a:pt x="1550" y="122"/>
                    <a:pt x="1216" y="426"/>
                    <a:pt x="1033" y="821"/>
                  </a:cubicBezTo>
                  <a:cubicBezTo>
                    <a:pt x="881" y="1247"/>
                    <a:pt x="942" y="1703"/>
                    <a:pt x="1155" y="2068"/>
                  </a:cubicBezTo>
                  <a:cubicBezTo>
                    <a:pt x="1277" y="2220"/>
                    <a:pt x="1429" y="2371"/>
                    <a:pt x="1520" y="2554"/>
                  </a:cubicBezTo>
                  <a:cubicBezTo>
                    <a:pt x="1611" y="2706"/>
                    <a:pt x="1641" y="2919"/>
                    <a:pt x="1550" y="3101"/>
                  </a:cubicBezTo>
                  <a:cubicBezTo>
                    <a:pt x="1459" y="3283"/>
                    <a:pt x="1216" y="3375"/>
                    <a:pt x="1003" y="3375"/>
                  </a:cubicBezTo>
                  <a:cubicBezTo>
                    <a:pt x="790" y="3405"/>
                    <a:pt x="578" y="3405"/>
                    <a:pt x="365" y="3496"/>
                  </a:cubicBezTo>
                  <a:cubicBezTo>
                    <a:pt x="152" y="3618"/>
                    <a:pt x="0" y="3922"/>
                    <a:pt x="30" y="4195"/>
                  </a:cubicBezTo>
                  <a:cubicBezTo>
                    <a:pt x="30" y="4438"/>
                    <a:pt x="182" y="4712"/>
                    <a:pt x="365" y="4894"/>
                  </a:cubicBezTo>
                  <a:cubicBezTo>
                    <a:pt x="790" y="5289"/>
                    <a:pt x="1520" y="5381"/>
                    <a:pt x="2037" y="5077"/>
                  </a:cubicBezTo>
                  <a:cubicBezTo>
                    <a:pt x="2523" y="4773"/>
                    <a:pt x="2827" y="4134"/>
                    <a:pt x="2705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1" name="Google Shape;2291;p93"/>
            <p:cNvSpPr/>
            <p:nvPr/>
          </p:nvSpPr>
          <p:spPr>
            <a:xfrm>
              <a:off x="3695677" y="1551856"/>
              <a:ext cx="60073" cy="115570"/>
            </a:xfrm>
            <a:custGeom>
              <a:avLst/>
              <a:gdLst/>
              <a:ahLst/>
              <a:cxnLst/>
              <a:rect l="l" t="t" r="r" b="b"/>
              <a:pathLst>
                <a:path w="2797" h="5381" fill="none" extrusionOk="0">
                  <a:moveTo>
                    <a:pt x="852" y="1"/>
                  </a:moveTo>
                  <a:cubicBezTo>
                    <a:pt x="1247" y="122"/>
                    <a:pt x="1611" y="426"/>
                    <a:pt x="1763" y="821"/>
                  </a:cubicBezTo>
                  <a:cubicBezTo>
                    <a:pt x="1915" y="1247"/>
                    <a:pt x="1885" y="1703"/>
                    <a:pt x="1642" y="2068"/>
                  </a:cubicBezTo>
                  <a:cubicBezTo>
                    <a:pt x="1551" y="2220"/>
                    <a:pt x="1399" y="2371"/>
                    <a:pt x="1307" y="2554"/>
                  </a:cubicBezTo>
                  <a:cubicBezTo>
                    <a:pt x="1216" y="2706"/>
                    <a:pt x="1156" y="2919"/>
                    <a:pt x="1247" y="3101"/>
                  </a:cubicBezTo>
                  <a:cubicBezTo>
                    <a:pt x="1368" y="3283"/>
                    <a:pt x="1581" y="3375"/>
                    <a:pt x="1794" y="3375"/>
                  </a:cubicBezTo>
                  <a:cubicBezTo>
                    <a:pt x="2037" y="3405"/>
                    <a:pt x="2250" y="3405"/>
                    <a:pt x="2432" y="3496"/>
                  </a:cubicBezTo>
                  <a:cubicBezTo>
                    <a:pt x="2675" y="3618"/>
                    <a:pt x="2797" y="3922"/>
                    <a:pt x="2797" y="4195"/>
                  </a:cubicBezTo>
                  <a:cubicBezTo>
                    <a:pt x="2766" y="4438"/>
                    <a:pt x="2645" y="4712"/>
                    <a:pt x="2432" y="4894"/>
                  </a:cubicBezTo>
                  <a:cubicBezTo>
                    <a:pt x="2007" y="5289"/>
                    <a:pt x="1307" y="5381"/>
                    <a:pt x="791" y="5077"/>
                  </a:cubicBezTo>
                  <a:cubicBezTo>
                    <a:pt x="274" y="4773"/>
                    <a:pt x="0" y="4134"/>
                    <a:pt x="122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2" name="Google Shape;2292;p93"/>
            <p:cNvSpPr/>
            <p:nvPr/>
          </p:nvSpPr>
          <p:spPr>
            <a:xfrm>
              <a:off x="4467725" y="2813325"/>
              <a:ext cx="289550" cy="122350"/>
            </a:xfrm>
            <a:custGeom>
              <a:avLst/>
              <a:gdLst/>
              <a:ahLst/>
              <a:cxnLst/>
              <a:rect l="l" t="t" r="r" b="b"/>
              <a:pathLst>
                <a:path w="11582" h="4894" extrusionOk="0">
                  <a:moveTo>
                    <a:pt x="11581" y="0"/>
                  </a:moveTo>
                  <a:cubicBezTo>
                    <a:pt x="11581" y="0"/>
                    <a:pt x="8086" y="1763"/>
                    <a:pt x="5806" y="2401"/>
                  </a:cubicBezTo>
                  <a:cubicBezTo>
                    <a:pt x="3526" y="3070"/>
                    <a:pt x="1" y="3708"/>
                    <a:pt x="1" y="3708"/>
                  </a:cubicBezTo>
                  <a:lnTo>
                    <a:pt x="760" y="4894"/>
                  </a:lnTo>
                  <a:cubicBezTo>
                    <a:pt x="760" y="4894"/>
                    <a:pt x="3435" y="4438"/>
                    <a:pt x="6414" y="3435"/>
                  </a:cubicBezTo>
                  <a:cubicBezTo>
                    <a:pt x="9362" y="2401"/>
                    <a:pt x="11581" y="0"/>
                    <a:pt x="1158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3" name="Google Shape;2293;p93"/>
            <p:cNvSpPr/>
            <p:nvPr/>
          </p:nvSpPr>
          <p:spPr>
            <a:xfrm>
              <a:off x="4494325" y="3153750"/>
              <a:ext cx="53975" cy="65375"/>
            </a:xfrm>
            <a:custGeom>
              <a:avLst/>
              <a:gdLst/>
              <a:ahLst/>
              <a:cxnLst/>
              <a:rect l="l" t="t" r="r" b="b"/>
              <a:pathLst>
                <a:path w="2159" h="2615" extrusionOk="0">
                  <a:moveTo>
                    <a:pt x="1307" y="0"/>
                  </a:moveTo>
                  <a:lnTo>
                    <a:pt x="0" y="1095"/>
                  </a:lnTo>
                  <a:cubicBezTo>
                    <a:pt x="0" y="1095"/>
                    <a:pt x="882" y="1703"/>
                    <a:pt x="2158" y="2614"/>
                  </a:cubicBezTo>
                  <a:cubicBezTo>
                    <a:pt x="1368" y="1551"/>
                    <a:pt x="1307" y="0"/>
                    <a:pt x="130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4" name="Google Shape;2294;p93"/>
            <p:cNvSpPr/>
            <p:nvPr/>
          </p:nvSpPr>
          <p:spPr>
            <a:xfrm>
              <a:off x="3602975" y="3600575"/>
              <a:ext cx="822975" cy="73025"/>
            </a:xfrm>
            <a:custGeom>
              <a:avLst/>
              <a:gdLst/>
              <a:ahLst/>
              <a:cxnLst/>
              <a:rect l="l" t="t" r="r" b="b"/>
              <a:pathLst>
                <a:path w="32919" h="2921" extrusionOk="0">
                  <a:moveTo>
                    <a:pt x="32919" y="0"/>
                  </a:moveTo>
                  <a:cubicBezTo>
                    <a:pt x="32918" y="0"/>
                    <a:pt x="25441" y="1489"/>
                    <a:pt x="15228" y="1854"/>
                  </a:cubicBezTo>
                  <a:cubicBezTo>
                    <a:pt x="14346" y="1883"/>
                    <a:pt x="13503" y="1896"/>
                    <a:pt x="12698" y="1896"/>
                  </a:cubicBezTo>
                  <a:cubicBezTo>
                    <a:pt x="4210" y="1896"/>
                    <a:pt x="1" y="426"/>
                    <a:pt x="0" y="426"/>
                  </a:cubicBezTo>
                  <a:lnTo>
                    <a:pt x="0" y="426"/>
                  </a:lnTo>
                  <a:cubicBezTo>
                    <a:pt x="1" y="426"/>
                    <a:pt x="3435" y="2920"/>
                    <a:pt x="14311" y="2920"/>
                  </a:cubicBezTo>
                  <a:cubicBezTo>
                    <a:pt x="14503" y="2920"/>
                    <a:pt x="14697" y="2920"/>
                    <a:pt x="14894" y="2918"/>
                  </a:cubicBezTo>
                  <a:cubicBezTo>
                    <a:pt x="26231" y="2827"/>
                    <a:pt x="32918" y="0"/>
                    <a:pt x="3291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5" name="Google Shape;2295;p93"/>
            <p:cNvSpPr/>
            <p:nvPr/>
          </p:nvSpPr>
          <p:spPr>
            <a:xfrm>
              <a:off x="4172125" y="2568625"/>
              <a:ext cx="152000" cy="26625"/>
            </a:xfrm>
            <a:custGeom>
              <a:avLst/>
              <a:gdLst/>
              <a:ahLst/>
              <a:cxnLst/>
              <a:rect l="l" t="t" r="r" b="b"/>
              <a:pathLst>
                <a:path w="6080" h="1065" extrusionOk="0">
                  <a:moveTo>
                    <a:pt x="6080" y="1"/>
                  </a:moveTo>
                  <a:lnTo>
                    <a:pt x="1" y="62"/>
                  </a:lnTo>
                  <a:lnTo>
                    <a:pt x="5928" y="1065"/>
                  </a:lnTo>
                  <a:lnTo>
                    <a:pt x="608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6" name="Google Shape;2296;p93"/>
            <p:cNvSpPr/>
            <p:nvPr/>
          </p:nvSpPr>
          <p:spPr>
            <a:xfrm>
              <a:off x="3878050" y="1944000"/>
              <a:ext cx="221150" cy="77525"/>
            </a:xfrm>
            <a:custGeom>
              <a:avLst/>
              <a:gdLst/>
              <a:ahLst/>
              <a:cxnLst/>
              <a:rect l="l" t="t" r="r" b="b"/>
              <a:pathLst>
                <a:path w="8846" h="3101" extrusionOk="0">
                  <a:moveTo>
                    <a:pt x="0" y="1"/>
                  </a:moveTo>
                  <a:lnTo>
                    <a:pt x="152" y="2523"/>
                  </a:lnTo>
                  <a:cubicBezTo>
                    <a:pt x="152" y="2523"/>
                    <a:pt x="1939" y="2322"/>
                    <a:pt x="4153" y="2322"/>
                  </a:cubicBezTo>
                  <a:cubicBezTo>
                    <a:pt x="4522" y="2322"/>
                    <a:pt x="4903" y="2328"/>
                    <a:pt x="5289" y="2341"/>
                  </a:cubicBezTo>
                  <a:cubicBezTo>
                    <a:pt x="7995" y="2432"/>
                    <a:pt x="8846" y="3101"/>
                    <a:pt x="8846" y="3101"/>
                  </a:cubicBezTo>
                  <a:lnTo>
                    <a:pt x="8846" y="578"/>
                  </a:lnTo>
                  <a:cubicBezTo>
                    <a:pt x="8846" y="578"/>
                    <a:pt x="7874" y="1685"/>
                    <a:pt x="5675" y="1685"/>
                  </a:cubicBezTo>
                  <a:cubicBezTo>
                    <a:pt x="5541" y="1685"/>
                    <a:pt x="5402" y="1681"/>
                    <a:pt x="5259" y="1672"/>
                  </a:cubicBezTo>
                  <a:cubicBezTo>
                    <a:pt x="2736" y="1490"/>
                    <a:pt x="335" y="1"/>
                    <a:pt x="33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7" name="Google Shape;2297;p93"/>
            <p:cNvSpPr/>
            <p:nvPr/>
          </p:nvSpPr>
          <p:spPr>
            <a:xfrm>
              <a:off x="4423650" y="2629425"/>
              <a:ext cx="89700" cy="215075"/>
            </a:xfrm>
            <a:custGeom>
              <a:avLst/>
              <a:gdLst/>
              <a:ahLst/>
              <a:cxnLst/>
              <a:rect l="l" t="t" r="r" b="b"/>
              <a:pathLst>
                <a:path w="3588" h="8603" extrusionOk="0">
                  <a:moveTo>
                    <a:pt x="821" y="0"/>
                  </a:moveTo>
                  <a:cubicBezTo>
                    <a:pt x="821" y="1"/>
                    <a:pt x="882" y="2767"/>
                    <a:pt x="912" y="4469"/>
                  </a:cubicBezTo>
                  <a:cubicBezTo>
                    <a:pt x="943" y="6171"/>
                    <a:pt x="1" y="8086"/>
                    <a:pt x="1" y="8086"/>
                  </a:cubicBezTo>
                  <a:lnTo>
                    <a:pt x="335" y="8602"/>
                  </a:lnTo>
                  <a:lnTo>
                    <a:pt x="3587" y="8511"/>
                  </a:lnTo>
                  <a:cubicBezTo>
                    <a:pt x="1520" y="7843"/>
                    <a:pt x="1247" y="3830"/>
                    <a:pt x="82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8" name="Google Shape;2298;p93"/>
          <p:cNvGrpSpPr/>
          <p:nvPr/>
        </p:nvGrpSpPr>
        <p:grpSpPr>
          <a:xfrm rot="1008162">
            <a:off x="1018900" y="2771661"/>
            <a:ext cx="470206" cy="321421"/>
            <a:chOff x="5837600" y="1320725"/>
            <a:chExt cx="1830118" cy="1251023"/>
          </a:xfrm>
        </p:grpSpPr>
        <p:sp>
          <p:nvSpPr>
            <p:cNvPr id="2299" name="Google Shape;2299;p93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93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01" name="Google Shape;2301;p93"/>
          <p:cNvSpPr txBox="1"/>
          <p:nvPr/>
        </p:nvSpPr>
        <p:spPr>
          <a:xfrm>
            <a:off x="5427275" y="4366179"/>
            <a:ext cx="3000000" cy="2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Please keep this slide for attribution</a:t>
            </a:r>
            <a:endParaRPr sz="12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02" name="Google Shape;2302;p93"/>
          <p:cNvSpPr/>
          <p:nvPr/>
        </p:nvSpPr>
        <p:spPr>
          <a:xfrm>
            <a:off x="6784364" y="1670077"/>
            <a:ext cx="407383" cy="407383"/>
          </a:xfrm>
          <a:custGeom>
            <a:avLst/>
            <a:gdLst/>
            <a:ahLst/>
            <a:cxnLst/>
            <a:rect l="l" t="t" r="r" b="b"/>
            <a:pathLst>
              <a:path w="19982" h="19982" extrusionOk="0">
                <a:moveTo>
                  <a:pt x="14602" y="3500"/>
                </a:moveTo>
                <a:cubicBezTo>
                  <a:pt x="15137" y="3500"/>
                  <a:pt x="15682" y="3563"/>
                  <a:pt x="16247" y="3689"/>
                </a:cubicBezTo>
                <a:cubicBezTo>
                  <a:pt x="16179" y="4154"/>
                  <a:pt x="16095" y="4705"/>
                  <a:pt x="16033" y="5120"/>
                </a:cubicBezTo>
                <a:cubicBezTo>
                  <a:pt x="15810" y="5075"/>
                  <a:pt x="15484" y="5035"/>
                  <a:pt x="15150" y="5035"/>
                </a:cubicBezTo>
                <a:cubicBezTo>
                  <a:pt x="14968" y="5035"/>
                  <a:pt x="14783" y="5047"/>
                  <a:pt x="14611" y="5076"/>
                </a:cubicBezTo>
                <a:cubicBezTo>
                  <a:pt x="13536" y="5258"/>
                  <a:pt x="12918" y="5925"/>
                  <a:pt x="12918" y="6907"/>
                </a:cubicBezTo>
                <a:lnTo>
                  <a:pt x="12918" y="8819"/>
                </a:lnTo>
                <a:cubicBezTo>
                  <a:pt x="12918" y="9143"/>
                  <a:pt x="13180" y="9405"/>
                  <a:pt x="13504" y="9405"/>
                </a:cubicBezTo>
                <a:lnTo>
                  <a:pt x="15681" y="9405"/>
                </a:lnTo>
                <a:lnTo>
                  <a:pt x="15388" y="10576"/>
                </a:lnTo>
                <a:lnTo>
                  <a:pt x="13504" y="10576"/>
                </a:lnTo>
                <a:cubicBezTo>
                  <a:pt x="13180" y="10576"/>
                  <a:pt x="12918" y="10838"/>
                  <a:pt x="12918" y="11161"/>
                </a:cubicBezTo>
                <a:lnTo>
                  <a:pt x="12918" y="18811"/>
                </a:lnTo>
                <a:lnTo>
                  <a:pt x="11162" y="18811"/>
                </a:lnTo>
                <a:lnTo>
                  <a:pt x="11162" y="11161"/>
                </a:lnTo>
                <a:cubicBezTo>
                  <a:pt x="11162" y="10838"/>
                  <a:pt x="10900" y="10576"/>
                  <a:pt x="10576" y="10576"/>
                </a:cubicBezTo>
                <a:lnTo>
                  <a:pt x="9407" y="10576"/>
                </a:lnTo>
                <a:lnTo>
                  <a:pt x="9407" y="9405"/>
                </a:lnTo>
                <a:lnTo>
                  <a:pt x="10576" y="9405"/>
                </a:lnTo>
                <a:cubicBezTo>
                  <a:pt x="10900" y="9405"/>
                  <a:pt x="11162" y="9143"/>
                  <a:pt x="11162" y="8821"/>
                </a:cubicBezTo>
                <a:cubicBezTo>
                  <a:pt x="11162" y="7215"/>
                  <a:pt x="11162" y="6481"/>
                  <a:pt x="11162" y="6143"/>
                </a:cubicBezTo>
                <a:cubicBezTo>
                  <a:pt x="11162" y="5520"/>
                  <a:pt x="11163" y="4843"/>
                  <a:pt x="11770" y="4324"/>
                </a:cubicBezTo>
                <a:cubicBezTo>
                  <a:pt x="12234" y="3928"/>
                  <a:pt x="12823" y="3687"/>
                  <a:pt x="13628" y="3571"/>
                </a:cubicBezTo>
                <a:cubicBezTo>
                  <a:pt x="13950" y="3524"/>
                  <a:pt x="14274" y="3500"/>
                  <a:pt x="14602" y="3500"/>
                </a:cubicBezTo>
                <a:close/>
                <a:moveTo>
                  <a:pt x="17017" y="1170"/>
                </a:moveTo>
                <a:cubicBezTo>
                  <a:pt x="17990" y="1170"/>
                  <a:pt x="18811" y="1975"/>
                  <a:pt x="18811" y="2927"/>
                </a:cubicBezTo>
                <a:lnTo>
                  <a:pt x="18811" y="17056"/>
                </a:lnTo>
                <a:cubicBezTo>
                  <a:pt x="18811" y="18023"/>
                  <a:pt x="18024" y="18811"/>
                  <a:pt x="17056" y="18811"/>
                </a:cubicBezTo>
                <a:lnTo>
                  <a:pt x="14089" y="18811"/>
                </a:lnTo>
                <a:lnTo>
                  <a:pt x="14089" y="11747"/>
                </a:lnTo>
                <a:lnTo>
                  <a:pt x="15846" y="11747"/>
                </a:lnTo>
                <a:cubicBezTo>
                  <a:pt x="16115" y="11747"/>
                  <a:pt x="16348" y="11565"/>
                  <a:pt x="16414" y="11305"/>
                </a:cubicBezTo>
                <a:lnTo>
                  <a:pt x="16999" y="8963"/>
                </a:lnTo>
                <a:cubicBezTo>
                  <a:pt x="17042" y="8787"/>
                  <a:pt x="17003" y="8602"/>
                  <a:pt x="16893" y="8460"/>
                </a:cubicBezTo>
                <a:cubicBezTo>
                  <a:pt x="16782" y="8317"/>
                  <a:pt x="16612" y="8235"/>
                  <a:pt x="16431" y="8235"/>
                </a:cubicBezTo>
                <a:lnTo>
                  <a:pt x="14089" y="8235"/>
                </a:lnTo>
                <a:lnTo>
                  <a:pt x="14089" y="6909"/>
                </a:lnTo>
                <a:cubicBezTo>
                  <a:pt x="14089" y="6638"/>
                  <a:pt x="14144" y="6343"/>
                  <a:pt x="14808" y="6229"/>
                </a:cubicBezTo>
                <a:cubicBezTo>
                  <a:pt x="14936" y="6208"/>
                  <a:pt x="15061" y="6199"/>
                  <a:pt x="15182" y="6199"/>
                </a:cubicBezTo>
                <a:cubicBezTo>
                  <a:pt x="15552" y="6199"/>
                  <a:pt x="15890" y="6283"/>
                  <a:pt x="16198" y="6360"/>
                </a:cubicBezTo>
                <a:cubicBezTo>
                  <a:pt x="16304" y="6387"/>
                  <a:pt x="16415" y="6421"/>
                  <a:pt x="16532" y="6421"/>
                </a:cubicBezTo>
                <a:cubicBezTo>
                  <a:pt x="16632" y="6421"/>
                  <a:pt x="16736" y="6396"/>
                  <a:pt x="16847" y="6321"/>
                </a:cubicBezTo>
                <a:cubicBezTo>
                  <a:pt x="16983" y="6229"/>
                  <a:pt x="17074" y="6084"/>
                  <a:pt x="17098" y="5923"/>
                </a:cubicBezTo>
                <a:cubicBezTo>
                  <a:pt x="17098" y="5923"/>
                  <a:pt x="17362" y="4156"/>
                  <a:pt x="17482" y="3339"/>
                </a:cubicBezTo>
                <a:cubicBezTo>
                  <a:pt x="17525" y="3049"/>
                  <a:pt x="17346" y="2769"/>
                  <a:pt x="17063" y="2690"/>
                </a:cubicBezTo>
                <a:cubicBezTo>
                  <a:pt x="16267" y="2463"/>
                  <a:pt x="15346" y="2343"/>
                  <a:pt x="14504" y="2343"/>
                </a:cubicBezTo>
                <a:cubicBezTo>
                  <a:pt x="14137" y="2343"/>
                  <a:pt x="13786" y="2365"/>
                  <a:pt x="13467" y="2412"/>
                </a:cubicBezTo>
                <a:cubicBezTo>
                  <a:pt x="12434" y="2562"/>
                  <a:pt x="11646" y="2888"/>
                  <a:pt x="11009" y="3434"/>
                </a:cubicBezTo>
                <a:cubicBezTo>
                  <a:pt x="10121" y="4193"/>
                  <a:pt x="10010" y="5168"/>
                  <a:pt x="9999" y="5833"/>
                </a:cubicBezTo>
                <a:cubicBezTo>
                  <a:pt x="9999" y="5847"/>
                  <a:pt x="9999" y="7029"/>
                  <a:pt x="9999" y="8235"/>
                </a:cubicBezTo>
                <a:lnTo>
                  <a:pt x="8821" y="8235"/>
                </a:lnTo>
                <a:cubicBezTo>
                  <a:pt x="8497" y="8235"/>
                  <a:pt x="8236" y="8497"/>
                  <a:pt x="8236" y="8819"/>
                </a:cubicBezTo>
                <a:lnTo>
                  <a:pt x="8236" y="11161"/>
                </a:lnTo>
                <a:cubicBezTo>
                  <a:pt x="8236" y="11485"/>
                  <a:pt x="8497" y="11747"/>
                  <a:pt x="8821" y="11747"/>
                </a:cubicBezTo>
                <a:lnTo>
                  <a:pt x="9991" y="11747"/>
                </a:lnTo>
                <a:lnTo>
                  <a:pt x="9991" y="18811"/>
                </a:lnTo>
                <a:lnTo>
                  <a:pt x="2927" y="18811"/>
                </a:lnTo>
                <a:cubicBezTo>
                  <a:pt x="1959" y="18811"/>
                  <a:pt x="1172" y="18023"/>
                  <a:pt x="1172" y="17054"/>
                </a:cubicBezTo>
                <a:lnTo>
                  <a:pt x="1172" y="2927"/>
                </a:lnTo>
                <a:cubicBezTo>
                  <a:pt x="1172" y="1959"/>
                  <a:pt x="1959" y="1170"/>
                  <a:pt x="2927" y="1170"/>
                </a:cubicBezTo>
                <a:close/>
                <a:moveTo>
                  <a:pt x="2927" y="1"/>
                </a:moveTo>
                <a:cubicBezTo>
                  <a:pt x="1314" y="1"/>
                  <a:pt x="1" y="1313"/>
                  <a:pt x="1" y="2927"/>
                </a:cubicBezTo>
                <a:lnTo>
                  <a:pt x="1" y="17056"/>
                </a:lnTo>
                <a:cubicBezTo>
                  <a:pt x="1" y="18669"/>
                  <a:pt x="1314" y="19982"/>
                  <a:pt x="2927" y="19982"/>
                </a:cubicBezTo>
                <a:lnTo>
                  <a:pt x="17054" y="19982"/>
                </a:lnTo>
                <a:cubicBezTo>
                  <a:pt x="18669" y="19982"/>
                  <a:pt x="19982" y="18669"/>
                  <a:pt x="19982" y="17056"/>
                </a:cubicBezTo>
                <a:lnTo>
                  <a:pt x="19982" y="2927"/>
                </a:lnTo>
                <a:cubicBezTo>
                  <a:pt x="19982" y="2145"/>
                  <a:pt x="19669" y="1409"/>
                  <a:pt x="19101" y="853"/>
                </a:cubicBezTo>
                <a:cubicBezTo>
                  <a:pt x="18538" y="303"/>
                  <a:pt x="17797" y="1"/>
                  <a:pt x="1701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03" name="Google Shape;2303;p93"/>
          <p:cNvGrpSpPr/>
          <p:nvPr/>
        </p:nvGrpSpPr>
        <p:grpSpPr>
          <a:xfrm>
            <a:off x="7304904" y="1670015"/>
            <a:ext cx="407432" cy="407391"/>
            <a:chOff x="812101" y="2571761"/>
            <a:chExt cx="417066" cy="417024"/>
          </a:xfrm>
        </p:grpSpPr>
        <p:sp>
          <p:nvSpPr>
            <p:cNvPr id="2304" name="Google Shape;2304;p93"/>
            <p:cNvSpPr/>
            <p:nvPr/>
          </p:nvSpPr>
          <p:spPr>
            <a:xfrm>
              <a:off x="935084" y="2694744"/>
              <a:ext cx="171071" cy="171071"/>
            </a:xfrm>
            <a:custGeom>
              <a:avLst/>
              <a:gdLst/>
              <a:ahLst/>
              <a:cxnLst/>
              <a:rect l="l" t="t" r="r" b="b"/>
              <a:pathLst>
                <a:path w="8197" h="8197" extrusionOk="0">
                  <a:moveTo>
                    <a:pt x="4099" y="1171"/>
                  </a:moveTo>
                  <a:cubicBezTo>
                    <a:pt x="5712" y="1171"/>
                    <a:pt x="7027" y="2484"/>
                    <a:pt x="7027" y="4097"/>
                  </a:cubicBezTo>
                  <a:cubicBezTo>
                    <a:pt x="7027" y="5712"/>
                    <a:pt x="5712" y="7025"/>
                    <a:pt x="4099" y="7025"/>
                  </a:cubicBezTo>
                  <a:cubicBezTo>
                    <a:pt x="2486" y="7025"/>
                    <a:pt x="1171" y="5712"/>
                    <a:pt x="1171" y="4097"/>
                  </a:cubicBezTo>
                  <a:cubicBezTo>
                    <a:pt x="1171" y="2484"/>
                    <a:pt x="2486" y="1171"/>
                    <a:pt x="4099" y="1171"/>
                  </a:cubicBezTo>
                  <a:close/>
                  <a:moveTo>
                    <a:pt x="4099" y="0"/>
                  </a:moveTo>
                  <a:cubicBezTo>
                    <a:pt x="1840" y="0"/>
                    <a:pt x="0" y="1838"/>
                    <a:pt x="0" y="4097"/>
                  </a:cubicBezTo>
                  <a:cubicBezTo>
                    <a:pt x="0" y="6358"/>
                    <a:pt x="1840" y="8196"/>
                    <a:pt x="4099" y="8196"/>
                  </a:cubicBezTo>
                  <a:cubicBezTo>
                    <a:pt x="6358" y="8196"/>
                    <a:pt x="8196" y="6358"/>
                    <a:pt x="8196" y="4097"/>
                  </a:cubicBezTo>
                  <a:cubicBezTo>
                    <a:pt x="8196" y="1838"/>
                    <a:pt x="6358" y="0"/>
                    <a:pt x="40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93"/>
            <p:cNvSpPr/>
            <p:nvPr/>
          </p:nvSpPr>
          <p:spPr>
            <a:xfrm>
              <a:off x="860977" y="2620616"/>
              <a:ext cx="319311" cy="319290"/>
            </a:xfrm>
            <a:custGeom>
              <a:avLst/>
              <a:gdLst/>
              <a:ahLst/>
              <a:cxnLst/>
              <a:rect l="l" t="t" r="r" b="b"/>
              <a:pathLst>
                <a:path w="15300" h="15299" extrusionOk="0">
                  <a:moveTo>
                    <a:pt x="12333" y="1171"/>
                  </a:moveTo>
                  <a:cubicBezTo>
                    <a:pt x="13306" y="1171"/>
                    <a:pt x="14128" y="1994"/>
                    <a:pt x="14128" y="2967"/>
                  </a:cubicBezTo>
                  <a:lnTo>
                    <a:pt x="14128" y="12334"/>
                  </a:lnTo>
                  <a:cubicBezTo>
                    <a:pt x="14128" y="13307"/>
                    <a:pt x="13306" y="14129"/>
                    <a:pt x="12333" y="14129"/>
                  </a:cubicBezTo>
                  <a:lnTo>
                    <a:pt x="2968" y="14129"/>
                  </a:lnTo>
                  <a:cubicBezTo>
                    <a:pt x="1993" y="14129"/>
                    <a:pt x="1172" y="13307"/>
                    <a:pt x="1172" y="12334"/>
                  </a:cubicBezTo>
                  <a:lnTo>
                    <a:pt x="1172" y="2967"/>
                  </a:lnTo>
                  <a:cubicBezTo>
                    <a:pt x="1172" y="1994"/>
                    <a:pt x="1993" y="1171"/>
                    <a:pt x="2968" y="1171"/>
                  </a:cubicBezTo>
                  <a:close/>
                  <a:moveTo>
                    <a:pt x="2968" y="0"/>
                  </a:moveTo>
                  <a:cubicBezTo>
                    <a:pt x="1351" y="0"/>
                    <a:pt x="1" y="1346"/>
                    <a:pt x="1" y="2967"/>
                  </a:cubicBezTo>
                  <a:lnTo>
                    <a:pt x="1" y="12334"/>
                  </a:lnTo>
                  <a:cubicBezTo>
                    <a:pt x="1" y="13952"/>
                    <a:pt x="1349" y="15299"/>
                    <a:pt x="2968" y="15299"/>
                  </a:cubicBezTo>
                  <a:lnTo>
                    <a:pt x="12333" y="15299"/>
                  </a:lnTo>
                  <a:cubicBezTo>
                    <a:pt x="13953" y="15299"/>
                    <a:pt x="15299" y="13951"/>
                    <a:pt x="15299" y="12334"/>
                  </a:cubicBezTo>
                  <a:lnTo>
                    <a:pt x="15299" y="2967"/>
                  </a:lnTo>
                  <a:cubicBezTo>
                    <a:pt x="15299" y="1345"/>
                    <a:pt x="13948" y="0"/>
                    <a:pt x="123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93"/>
            <p:cNvSpPr/>
            <p:nvPr/>
          </p:nvSpPr>
          <p:spPr>
            <a:xfrm>
              <a:off x="812101" y="2571761"/>
              <a:ext cx="417066" cy="417024"/>
            </a:xfrm>
            <a:custGeom>
              <a:avLst/>
              <a:gdLst/>
              <a:ahLst/>
              <a:cxnLst/>
              <a:rect l="l" t="t" r="r" b="b"/>
              <a:pathLst>
                <a:path w="19984" h="19982" extrusionOk="0">
                  <a:moveTo>
                    <a:pt x="17056" y="1172"/>
                  </a:moveTo>
                  <a:cubicBezTo>
                    <a:pt x="18025" y="1172"/>
                    <a:pt x="18812" y="1959"/>
                    <a:pt x="18812" y="2927"/>
                  </a:cubicBezTo>
                  <a:lnTo>
                    <a:pt x="18812" y="17056"/>
                  </a:lnTo>
                  <a:cubicBezTo>
                    <a:pt x="18812" y="18023"/>
                    <a:pt x="18025" y="18811"/>
                    <a:pt x="17056" y="18811"/>
                  </a:cubicBezTo>
                  <a:lnTo>
                    <a:pt x="2928" y="18811"/>
                  </a:lnTo>
                  <a:cubicBezTo>
                    <a:pt x="1961" y="18811"/>
                    <a:pt x="1172" y="18023"/>
                    <a:pt x="1172" y="17056"/>
                  </a:cubicBezTo>
                  <a:lnTo>
                    <a:pt x="1172" y="2927"/>
                  </a:lnTo>
                  <a:cubicBezTo>
                    <a:pt x="1172" y="1959"/>
                    <a:pt x="1961" y="1172"/>
                    <a:pt x="2928" y="1172"/>
                  </a:cubicBezTo>
                  <a:close/>
                  <a:moveTo>
                    <a:pt x="2928" y="1"/>
                  </a:moveTo>
                  <a:cubicBezTo>
                    <a:pt x="1313" y="1"/>
                    <a:pt x="1" y="1313"/>
                    <a:pt x="1" y="2927"/>
                  </a:cubicBezTo>
                  <a:lnTo>
                    <a:pt x="1" y="17056"/>
                  </a:lnTo>
                  <a:cubicBezTo>
                    <a:pt x="1" y="18669"/>
                    <a:pt x="1313" y="19982"/>
                    <a:pt x="2928" y="19982"/>
                  </a:cubicBezTo>
                  <a:lnTo>
                    <a:pt x="17056" y="19982"/>
                  </a:lnTo>
                  <a:cubicBezTo>
                    <a:pt x="18669" y="19982"/>
                    <a:pt x="19984" y="18669"/>
                    <a:pt x="19984" y="17056"/>
                  </a:cubicBezTo>
                  <a:lnTo>
                    <a:pt x="19984" y="2927"/>
                  </a:lnTo>
                  <a:cubicBezTo>
                    <a:pt x="19984" y="1313"/>
                    <a:pt x="18669" y="1"/>
                    <a:pt x="170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93"/>
            <p:cNvSpPr/>
            <p:nvPr/>
          </p:nvSpPr>
          <p:spPr>
            <a:xfrm>
              <a:off x="1081712" y="2670306"/>
              <a:ext cx="48878" cy="48898"/>
            </a:xfrm>
            <a:custGeom>
              <a:avLst/>
              <a:gdLst/>
              <a:ahLst/>
              <a:cxnLst/>
              <a:rect l="l" t="t" r="r" b="b"/>
              <a:pathLst>
                <a:path w="2342" h="2343" extrusionOk="0">
                  <a:moveTo>
                    <a:pt x="1170" y="0"/>
                  </a:moveTo>
                  <a:cubicBezTo>
                    <a:pt x="524" y="0"/>
                    <a:pt x="1" y="526"/>
                    <a:pt x="1" y="1171"/>
                  </a:cubicBezTo>
                  <a:cubicBezTo>
                    <a:pt x="1" y="1817"/>
                    <a:pt x="524" y="2342"/>
                    <a:pt x="1170" y="2342"/>
                  </a:cubicBezTo>
                  <a:cubicBezTo>
                    <a:pt x="1816" y="2342"/>
                    <a:pt x="2341" y="1817"/>
                    <a:pt x="2341" y="1171"/>
                  </a:cubicBezTo>
                  <a:cubicBezTo>
                    <a:pt x="2341" y="526"/>
                    <a:pt x="1816" y="0"/>
                    <a:pt x="11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08" name="Google Shape;2308;p93"/>
          <p:cNvGrpSpPr/>
          <p:nvPr/>
        </p:nvGrpSpPr>
        <p:grpSpPr>
          <a:xfrm>
            <a:off x="7825498" y="1670015"/>
            <a:ext cx="407391" cy="407391"/>
            <a:chOff x="1323129" y="2571761"/>
            <a:chExt cx="417024" cy="417024"/>
          </a:xfrm>
        </p:grpSpPr>
        <p:sp>
          <p:nvSpPr>
            <p:cNvPr id="2309" name="Google Shape;2309;p93"/>
            <p:cNvSpPr/>
            <p:nvPr/>
          </p:nvSpPr>
          <p:spPr>
            <a:xfrm>
              <a:off x="1385007" y="2719183"/>
              <a:ext cx="73337" cy="219907"/>
            </a:xfrm>
            <a:custGeom>
              <a:avLst/>
              <a:gdLst/>
              <a:ahLst/>
              <a:cxnLst/>
              <a:rect l="l" t="t" r="r" b="b"/>
              <a:pathLst>
                <a:path w="3514" h="10537" extrusionOk="0">
                  <a:moveTo>
                    <a:pt x="2342" y="1171"/>
                  </a:moveTo>
                  <a:lnTo>
                    <a:pt x="2342" y="9367"/>
                  </a:lnTo>
                  <a:lnTo>
                    <a:pt x="1171" y="9367"/>
                  </a:lnTo>
                  <a:lnTo>
                    <a:pt x="1171" y="1171"/>
                  </a:lnTo>
                  <a:close/>
                  <a:moveTo>
                    <a:pt x="586" y="0"/>
                  </a:moveTo>
                  <a:cubicBezTo>
                    <a:pt x="264" y="0"/>
                    <a:pt x="0" y="262"/>
                    <a:pt x="0" y="586"/>
                  </a:cubicBezTo>
                  <a:lnTo>
                    <a:pt x="0" y="9951"/>
                  </a:lnTo>
                  <a:cubicBezTo>
                    <a:pt x="0" y="10275"/>
                    <a:pt x="264" y="10537"/>
                    <a:pt x="586" y="10537"/>
                  </a:cubicBezTo>
                  <a:lnTo>
                    <a:pt x="2928" y="10537"/>
                  </a:lnTo>
                  <a:cubicBezTo>
                    <a:pt x="3252" y="10537"/>
                    <a:pt x="3514" y="10275"/>
                    <a:pt x="3514" y="9951"/>
                  </a:cubicBezTo>
                  <a:lnTo>
                    <a:pt x="3514" y="586"/>
                  </a:lnTo>
                  <a:cubicBezTo>
                    <a:pt x="3514" y="262"/>
                    <a:pt x="3252" y="0"/>
                    <a:pt x="29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93"/>
            <p:cNvSpPr/>
            <p:nvPr/>
          </p:nvSpPr>
          <p:spPr>
            <a:xfrm>
              <a:off x="1385007" y="2621430"/>
              <a:ext cx="73337" cy="73337"/>
            </a:xfrm>
            <a:custGeom>
              <a:avLst/>
              <a:gdLst/>
              <a:ahLst/>
              <a:cxnLst/>
              <a:rect l="l" t="t" r="r" b="b"/>
              <a:pathLst>
                <a:path w="3514" h="3514" extrusionOk="0">
                  <a:moveTo>
                    <a:pt x="1757" y="1171"/>
                  </a:moveTo>
                  <a:cubicBezTo>
                    <a:pt x="2081" y="1171"/>
                    <a:pt x="2342" y="1435"/>
                    <a:pt x="2342" y="1757"/>
                  </a:cubicBezTo>
                  <a:cubicBezTo>
                    <a:pt x="2342" y="2080"/>
                    <a:pt x="2081" y="2342"/>
                    <a:pt x="1757" y="2342"/>
                  </a:cubicBezTo>
                  <a:cubicBezTo>
                    <a:pt x="1435" y="2342"/>
                    <a:pt x="1171" y="2080"/>
                    <a:pt x="1171" y="1757"/>
                  </a:cubicBezTo>
                  <a:cubicBezTo>
                    <a:pt x="1171" y="1435"/>
                    <a:pt x="1435" y="1171"/>
                    <a:pt x="1757" y="1171"/>
                  </a:cubicBezTo>
                  <a:close/>
                  <a:moveTo>
                    <a:pt x="1757" y="0"/>
                  </a:moveTo>
                  <a:cubicBezTo>
                    <a:pt x="789" y="0"/>
                    <a:pt x="0" y="789"/>
                    <a:pt x="0" y="1757"/>
                  </a:cubicBezTo>
                  <a:cubicBezTo>
                    <a:pt x="0" y="2726"/>
                    <a:pt x="789" y="3513"/>
                    <a:pt x="1757" y="3513"/>
                  </a:cubicBezTo>
                  <a:cubicBezTo>
                    <a:pt x="2726" y="3513"/>
                    <a:pt x="3514" y="2726"/>
                    <a:pt x="3514" y="1757"/>
                  </a:cubicBezTo>
                  <a:cubicBezTo>
                    <a:pt x="3514" y="789"/>
                    <a:pt x="2726" y="0"/>
                    <a:pt x="17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93"/>
            <p:cNvSpPr/>
            <p:nvPr/>
          </p:nvSpPr>
          <p:spPr>
            <a:xfrm>
              <a:off x="1482759" y="2718786"/>
              <a:ext cx="195510" cy="220304"/>
            </a:xfrm>
            <a:custGeom>
              <a:avLst/>
              <a:gdLst/>
              <a:ahLst/>
              <a:cxnLst/>
              <a:rect l="l" t="t" r="r" b="b"/>
              <a:pathLst>
                <a:path w="9368" h="10556" extrusionOk="0">
                  <a:moveTo>
                    <a:pt x="5559" y="1173"/>
                  </a:moveTo>
                  <a:cubicBezTo>
                    <a:pt x="5720" y="1173"/>
                    <a:pt x="5883" y="1186"/>
                    <a:pt x="6044" y="1212"/>
                  </a:cubicBezTo>
                  <a:cubicBezTo>
                    <a:pt x="7422" y="1435"/>
                    <a:pt x="8196" y="2535"/>
                    <a:pt x="8196" y="3669"/>
                  </a:cubicBezTo>
                  <a:lnTo>
                    <a:pt x="8196" y="9386"/>
                  </a:lnTo>
                  <a:lnTo>
                    <a:pt x="7025" y="9386"/>
                  </a:lnTo>
                  <a:lnTo>
                    <a:pt x="7025" y="4702"/>
                  </a:lnTo>
                  <a:cubicBezTo>
                    <a:pt x="7025" y="3411"/>
                    <a:pt x="5975" y="2360"/>
                    <a:pt x="4683" y="2360"/>
                  </a:cubicBezTo>
                  <a:cubicBezTo>
                    <a:pt x="3392" y="2360"/>
                    <a:pt x="2341" y="3411"/>
                    <a:pt x="2341" y="4702"/>
                  </a:cubicBezTo>
                  <a:lnTo>
                    <a:pt x="2341" y="9386"/>
                  </a:lnTo>
                  <a:lnTo>
                    <a:pt x="1170" y="9386"/>
                  </a:lnTo>
                  <a:lnTo>
                    <a:pt x="1170" y="1190"/>
                  </a:lnTo>
                  <a:lnTo>
                    <a:pt x="2341" y="1190"/>
                  </a:lnTo>
                  <a:lnTo>
                    <a:pt x="2341" y="1776"/>
                  </a:lnTo>
                  <a:cubicBezTo>
                    <a:pt x="2341" y="2011"/>
                    <a:pt x="2484" y="2225"/>
                    <a:pt x="2704" y="2316"/>
                  </a:cubicBezTo>
                  <a:cubicBezTo>
                    <a:pt x="2776" y="2346"/>
                    <a:pt x="2852" y="2361"/>
                    <a:pt x="2928" y="2361"/>
                  </a:cubicBezTo>
                  <a:cubicBezTo>
                    <a:pt x="3080" y="2361"/>
                    <a:pt x="3229" y="2301"/>
                    <a:pt x="3341" y="2190"/>
                  </a:cubicBezTo>
                  <a:lnTo>
                    <a:pt x="3615" y="1916"/>
                  </a:lnTo>
                  <a:cubicBezTo>
                    <a:pt x="4086" y="1443"/>
                    <a:pt x="4813" y="1173"/>
                    <a:pt x="5559" y="1173"/>
                  </a:cubicBezTo>
                  <a:close/>
                  <a:moveTo>
                    <a:pt x="5553" y="0"/>
                  </a:moveTo>
                  <a:cubicBezTo>
                    <a:pt x="4823" y="0"/>
                    <a:pt x="4110" y="189"/>
                    <a:pt x="3509" y="536"/>
                  </a:cubicBezTo>
                  <a:cubicBezTo>
                    <a:pt x="3475" y="246"/>
                    <a:pt x="3227" y="19"/>
                    <a:pt x="2927" y="19"/>
                  </a:cubicBezTo>
                  <a:lnTo>
                    <a:pt x="586" y="19"/>
                  </a:lnTo>
                  <a:cubicBezTo>
                    <a:pt x="262" y="19"/>
                    <a:pt x="1" y="281"/>
                    <a:pt x="1" y="605"/>
                  </a:cubicBezTo>
                  <a:lnTo>
                    <a:pt x="1" y="9970"/>
                  </a:lnTo>
                  <a:cubicBezTo>
                    <a:pt x="1" y="10294"/>
                    <a:pt x="262" y="10556"/>
                    <a:pt x="586" y="10556"/>
                  </a:cubicBezTo>
                  <a:lnTo>
                    <a:pt x="2927" y="10556"/>
                  </a:lnTo>
                  <a:cubicBezTo>
                    <a:pt x="3250" y="10556"/>
                    <a:pt x="3512" y="10294"/>
                    <a:pt x="3512" y="9970"/>
                  </a:cubicBezTo>
                  <a:lnTo>
                    <a:pt x="3512" y="4702"/>
                  </a:lnTo>
                  <a:cubicBezTo>
                    <a:pt x="3512" y="4056"/>
                    <a:pt x="4038" y="3531"/>
                    <a:pt x="4683" y="3531"/>
                  </a:cubicBezTo>
                  <a:cubicBezTo>
                    <a:pt x="5329" y="3531"/>
                    <a:pt x="5854" y="4056"/>
                    <a:pt x="5854" y="4702"/>
                  </a:cubicBezTo>
                  <a:lnTo>
                    <a:pt x="5854" y="9970"/>
                  </a:lnTo>
                  <a:cubicBezTo>
                    <a:pt x="5854" y="10294"/>
                    <a:pt x="6116" y="10556"/>
                    <a:pt x="6440" y="10556"/>
                  </a:cubicBezTo>
                  <a:lnTo>
                    <a:pt x="8782" y="10556"/>
                  </a:lnTo>
                  <a:cubicBezTo>
                    <a:pt x="9104" y="10556"/>
                    <a:pt x="9368" y="10294"/>
                    <a:pt x="9368" y="9970"/>
                  </a:cubicBezTo>
                  <a:lnTo>
                    <a:pt x="9368" y="3669"/>
                  </a:lnTo>
                  <a:cubicBezTo>
                    <a:pt x="9368" y="1921"/>
                    <a:pt x="8131" y="364"/>
                    <a:pt x="6231" y="55"/>
                  </a:cubicBezTo>
                  <a:cubicBezTo>
                    <a:pt x="6005" y="18"/>
                    <a:pt x="5779" y="0"/>
                    <a:pt x="55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93"/>
            <p:cNvSpPr/>
            <p:nvPr/>
          </p:nvSpPr>
          <p:spPr>
            <a:xfrm>
              <a:off x="1323129" y="2571761"/>
              <a:ext cx="417024" cy="417024"/>
            </a:xfrm>
            <a:custGeom>
              <a:avLst/>
              <a:gdLst/>
              <a:ahLst/>
              <a:cxnLst/>
              <a:rect l="l" t="t" r="r" b="b"/>
              <a:pathLst>
                <a:path w="19982" h="19982" extrusionOk="0">
                  <a:moveTo>
                    <a:pt x="17015" y="1170"/>
                  </a:moveTo>
                  <a:cubicBezTo>
                    <a:pt x="17989" y="1170"/>
                    <a:pt x="18810" y="1993"/>
                    <a:pt x="18810" y="2966"/>
                  </a:cubicBezTo>
                  <a:lnTo>
                    <a:pt x="18810" y="17015"/>
                  </a:lnTo>
                  <a:cubicBezTo>
                    <a:pt x="18810" y="17990"/>
                    <a:pt x="17989" y="18811"/>
                    <a:pt x="17015" y="18811"/>
                  </a:cubicBezTo>
                  <a:lnTo>
                    <a:pt x="2965" y="18811"/>
                  </a:lnTo>
                  <a:cubicBezTo>
                    <a:pt x="1992" y="18811"/>
                    <a:pt x="1170" y="17990"/>
                    <a:pt x="1170" y="17015"/>
                  </a:cubicBezTo>
                  <a:lnTo>
                    <a:pt x="1170" y="2966"/>
                  </a:lnTo>
                  <a:cubicBezTo>
                    <a:pt x="1170" y="1993"/>
                    <a:pt x="1992" y="1170"/>
                    <a:pt x="2965" y="1170"/>
                  </a:cubicBezTo>
                  <a:close/>
                  <a:moveTo>
                    <a:pt x="2965" y="1"/>
                  </a:moveTo>
                  <a:cubicBezTo>
                    <a:pt x="1347" y="1"/>
                    <a:pt x="0" y="1349"/>
                    <a:pt x="0" y="2966"/>
                  </a:cubicBezTo>
                  <a:lnTo>
                    <a:pt x="0" y="17015"/>
                  </a:lnTo>
                  <a:cubicBezTo>
                    <a:pt x="0" y="18635"/>
                    <a:pt x="1348" y="19982"/>
                    <a:pt x="2965" y="19982"/>
                  </a:cubicBezTo>
                  <a:lnTo>
                    <a:pt x="17017" y="19982"/>
                  </a:lnTo>
                  <a:cubicBezTo>
                    <a:pt x="18635" y="19982"/>
                    <a:pt x="19981" y="18634"/>
                    <a:pt x="19981" y="17015"/>
                  </a:cubicBezTo>
                  <a:lnTo>
                    <a:pt x="19981" y="2966"/>
                  </a:lnTo>
                  <a:cubicBezTo>
                    <a:pt x="19981" y="1347"/>
                    <a:pt x="18633" y="1"/>
                    <a:pt x="170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67"/>
          <p:cNvSpPr txBox="1">
            <a:spLocks noGrp="1"/>
          </p:cNvSpPr>
          <p:nvPr>
            <p:ph type="subTitle" idx="1"/>
          </p:nvPr>
        </p:nvSpPr>
        <p:spPr>
          <a:xfrm>
            <a:off x="1102125" y="3251400"/>
            <a:ext cx="6939900" cy="11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Es un síndrome, que basicamente es un patrón fragmentado del pensamiento.</a:t>
            </a:r>
            <a:endParaRPr dirty="0"/>
          </a:p>
        </p:txBody>
      </p:sp>
      <p:grpSp>
        <p:nvGrpSpPr>
          <p:cNvPr id="1154" name="Google Shape;1154;p67"/>
          <p:cNvGrpSpPr/>
          <p:nvPr/>
        </p:nvGrpSpPr>
        <p:grpSpPr>
          <a:xfrm>
            <a:off x="3145836" y="815343"/>
            <a:ext cx="2901759" cy="2002786"/>
            <a:chOff x="5560550" y="1017938"/>
            <a:chExt cx="2489925" cy="1719425"/>
          </a:xfrm>
        </p:grpSpPr>
        <p:sp>
          <p:nvSpPr>
            <p:cNvPr id="1155" name="Google Shape;1155;p67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6" name="Google Shape;1156;p67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7" name="Google Shape;1157;p67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8" name="Google Shape;1158;p67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9" name="Google Shape;1159;p67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0" name="Google Shape;1160;p67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1" name="Google Shape;1161;p67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2" name="Google Shape;1162;p67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3" name="Google Shape;1163;p67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4" name="Google Shape;1164;p67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5" name="Google Shape;1165;p67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6" name="Google Shape;1166;p67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7" name="Google Shape;1167;p67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8" name="Google Shape;1168;p67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9" name="Google Shape;1169;p67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0" name="Google Shape;1170;p67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1" name="Google Shape;1171;p67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2" name="Google Shape;1172;p67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64"/>
          <p:cNvSpPr txBox="1">
            <a:spLocks noGrp="1"/>
          </p:cNvSpPr>
          <p:nvPr>
            <p:ph type="subTitle" idx="1"/>
          </p:nvPr>
        </p:nvSpPr>
        <p:spPr>
          <a:xfrm flipH="1">
            <a:off x="4603723" y="3439468"/>
            <a:ext cx="4372892" cy="65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Diferentes pacientes – Diferentes síntomas</a:t>
            </a:r>
            <a:endParaRPr dirty="0"/>
          </a:p>
        </p:txBody>
      </p:sp>
      <p:sp>
        <p:nvSpPr>
          <p:cNvPr id="848" name="Google Shape;848;p64"/>
          <p:cNvSpPr txBox="1">
            <a:spLocks noGrp="1"/>
          </p:cNvSpPr>
          <p:nvPr>
            <p:ph type="ctrTitle"/>
          </p:nvPr>
        </p:nvSpPr>
        <p:spPr>
          <a:xfrm flipH="1">
            <a:off x="5019020" y="2411879"/>
            <a:ext cx="3432044" cy="96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Muchos síntomas asociados</a:t>
            </a:r>
            <a:endParaRPr sz="4000" dirty="0"/>
          </a:p>
        </p:txBody>
      </p:sp>
      <p:grpSp>
        <p:nvGrpSpPr>
          <p:cNvPr id="849" name="Google Shape;849;p64"/>
          <p:cNvGrpSpPr/>
          <p:nvPr/>
        </p:nvGrpSpPr>
        <p:grpSpPr>
          <a:xfrm>
            <a:off x="1158225" y="1015355"/>
            <a:ext cx="2973437" cy="3338123"/>
            <a:chOff x="1158225" y="1243955"/>
            <a:chExt cx="2973437" cy="3338123"/>
          </a:xfrm>
        </p:grpSpPr>
        <p:grpSp>
          <p:nvGrpSpPr>
            <p:cNvPr id="850" name="Google Shape;850;p64"/>
            <p:cNvGrpSpPr/>
            <p:nvPr/>
          </p:nvGrpSpPr>
          <p:grpSpPr>
            <a:xfrm flipH="1">
              <a:off x="2707966" y="1243955"/>
              <a:ext cx="1423697" cy="3337606"/>
              <a:chOff x="7164717" y="1668932"/>
              <a:chExt cx="997546" cy="2338569"/>
            </a:xfrm>
          </p:grpSpPr>
          <p:sp>
            <p:nvSpPr>
              <p:cNvPr id="851" name="Google Shape;851;p64"/>
              <p:cNvSpPr/>
              <p:nvPr/>
            </p:nvSpPr>
            <p:spPr>
              <a:xfrm>
                <a:off x="7164717" y="1668932"/>
                <a:ext cx="997546" cy="2338569"/>
              </a:xfrm>
              <a:custGeom>
                <a:avLst/>
                <a:gdLst/>
                <a:ahLst/>
                <a:cxnLst/>
                <a:rect l="l" t="t" r="r" b="b"/>
                <a:pathLst>
                  <a:path w="23385" h="54822" extrusionOk="0">
                    <a:moveTo>
                      <a:pt x="2248" y="28877"/>
                    </a:moveTo>
                    <a:lnTo>
                      <a:pt x="2189" y="28877"/>
                    </a:lnTo>
                    <a:cubicBezTo>
                      <a:pt x="2189" y="28967"/>
                      <a:pt x="2204" y="29056"/>
                      <a:pt x="2204" y="29160"/>
                    </a:cubicBezTo>
                    <a:cubicBezTo>
                      <a:pt x="2218" y="29160"/>
                      <a:pt x="2233" y="29145"/>
                      <a:pt x="2248" y="29145"/>
                    </a:cubicBezTo>
                    <a:close/>
                    <a:moveTo>
                      <a:pt x="12206" y="52544"/>
                    </a:moveTo>
                    <a:lnTo>
                      <a:pt x="12206" y="52544"/>
                    </a:lnTo>
                    <a:lnTo>
                      <a:pt x="12206" y="52544"/>
                    </a:lnTo>
                    <a:lnTo>
                      <a:pt x="12429" y="52723"/>
                    </a:lnTo>
                    <a:cubicBezTo>
                      <a:pt x="12444" y="52738"/>
                      <a:pt x="12474" y="52782"/>
                      <a:pt x="12504" y="52797"/>
                    </a:cubicBezTo>
                    <a:cubicBezTo>
                      <a:pt x="13040" y="53155"/>
                      <a:pt x="13605" y="53482"/>
                      <a:pt x="14201" y="53765"/>
                    </a:cubicBezTo>
                    <a:cubicBezTo>
                      <a:pt x="14245" y="53780"/>
                      <a:pt x="14290" y="53795"/>
                      <a:pt x="14350" y="53810"/>
                    </a:cubicBezTo>
                    <a:cubicBezTo>
                      <a:pt x="14439" y="53854"/>
                      <a:pt x="14528" y="53899"/>
                      <a:pt x="14632" y="53929"/>
                    </a:cubicBezTo>
                    <a:cubicBezTo>
                      <a:pt x="14915" y="54033"/>
                      <a:pt x="15213" y="54167"/>
                      <a:pt x="15511" y="54241"/>
                    </a:cubicBezTo>
                    <a:cubicBezTo>
                      <a:pt x="15838" y="54316"/>
                      <a:pt x="16165" y="54360"/>
                      <a:pt x="16493" y="54420"/>
                    </a:cubicBezTo>
                    <a:cubicBezTo>
                      <a:pt x="16657" y="54435"/>
                      <a:pt x="16835" y="54450"/>
                      <a:pt x="16999" y="54464"/>
                    </a:cubicBezTo>
                    <a:lnTo>
                      <a:pt x="17996" y="54464"/>
                    </a:lnTo>
                    <a:cubicBezTo>
                      <a:pt x="18220" y="54450"/>
                      <a:pt x="18443" y="54435"/>
                      <a:pt x="18666" y="54420"/>
                    </a:cubicBezTo>
                    <a:lnTo>
                      <a:pt x="18696" y="54420"/>
                    </a:lnTo>
                    <a:lnTo>
                      <a:pt x="18711" y="54405"/>
                    </a:lnTo>
                    <a:cubicBezTo>
                      <a:pt x="18830" y="54390"/>
                      <a:pt x="18964" y="54375"/>
                      <a:pt x="19098" y="54360"/>
                    </a:cubicBezTo>
                    <a:lnTo>
                      <a:pt x="19366" y="54301"/>
                    </a:lnTo>
                    <a:cubicBezTo>
                      <a:pt x="19470" y="54256"/>
                      <a:pt x="19559" y="54226"/>
                      <a:pt x="19663" y="54197"/>
                    </a:cubicBezTo>
                    <a:cubicBezTo>
                      <a:pt x="20289" y="53929"/>
                      <a:pt x="20824" y="53527"/>
                      <a:pt x="21286" y="53021"/>
                    </a:cubicBezTo>
                    <a:cubicBezTo>
                      <a:pt x="21345" y="52961"/>
                      <a:pt x="21405" y="52887"/>
                      <a:pt x="21464" y="52812"/>
                    </a:cubicBezTo>
                    <a:cubicBezTo>
                      <a:pt x="21524" y="52738"/>
                      <a:pt x="21569" y="52663"/>
                      <a:pt x="21628" y="52589"/>
                    </a:cubicBezTo>
                    <a:cubicBezTo>
                      <a:pt x="21673" y="52485"/>
                      <a:pt x="21732" y="52381"/>
                      <a:pt x="21792" y="52262"/>
                    </a:cubicBezTo>
                    <a:lnTo>
                      <a:pt x="21792" y="52276"/>
                    </a:lnTo>
                    <a:cubicBezTo>
                      <a:pt x="21956" y="51949"/>
                      <a:pt x="21971" y="51607"/>
                      <a:pt x="22000" y="51264"/>
                    </a:cubicBezTo>
                    <a:cubicBezTo>
                      <a:pt x="22045" y="50609"/>
                      <a:pt x="21673" y="50178"/>
                      <a:pt x="21167" y="49805"/>
                    </a:cubicBezTo>
                    <a:cubicBezTo>
                      <a:pt x="20958" y="49984"/>
                      <a:pt x="20765" y="50148"/>
                      <a:pt x="20571" y="50326"/>
                    </a:cubicBezTo>
                    <a:lnTo>
                      <a:pt x="20571" y="50341"/>
                    </a:lnTo>
                    <a:lnTo>
                      <a:pt x="20571" y="50326"/>
                    </a:lnTo>
                    <a:cubicBezTo>
                      <a:pt x="20452" y="50386"/>
                      <a:pt x="20348" y="50446"/>
                      <a:pt x="20229" y="50490"/>
                    </a:cubicBezTo>
                    <a:cubicBezTo>
                      <a:pt x="20199" y="50505"/>
                      <a:pt x="20170" y="50520"/>
                      <a:pt x="20125" y="50535"/>
                    </a:cubicBezTo>
                    <a:cubicBezTo>
                      <a:pt x="20021" y="50580"/>
                      <a:pt x="19902" y="50609"/>
                      <a:pt x="19797" y="50654"/>
                    </a:cubicBezTo>
                    <a:lnTo>
                      <a:pt x="19797" y="50654"/>
                    </a:lnTo>
                    <a:cubicBezTo>
                      <a:pt x="19515" y="50713"/>
                      <a:pt x="19232" y="50803"/>
                      <a:pt x="18949" y="50833"/>
                    </a:cubicBezTo>
                    <a:cubicBezTo>
                      <a:pt x="17267" y="50981"/>
                      <a:pt x="15764" y="50490"/>
                      <a:pt x="14439" y="49478"/>
                    </a:cubicBezTo>
                    <a:cubicBezTo>
                      <a:pt x="14260" y="49344"/>
                      <a:pt x="14111" y="49151"/>
                      <a:pt x="13963" y="48987"/>
                    </a:cubicBezTo>
                    <a:cubicBezTo>
                      <a:pt x="13933" y="48957"/>
                      <a:pt x="13948" y="48898"/>
                      <a:pt x="13918" y="48793"/>
                    </a:cubicBezTo>
                    <a:cubicBezTo>
                      <a:pt x="14037" y="48898"/>
                      <a:pt x="14111" y="48957"/>
                      <a:pt x="14186" y="49017"/>
                    </a:cubicBezTo>
                    <a:cubicBezTo>
                      <a:pt x="14275" y="49106"/>
                      <a:pt x="14364" y="49180"/>
                      <a:pt x="14469" y="49255"/>
                    </a:cubicBezTo>
                    <a:cubicBezTo>
                      <a:pt x="14573" y="49329"/>
                      <a:pt x="14677" y="49389"/>
                      <a:pt x="14781" y="49463"/>
                    </a:cubicBezTo>
                    <a:cubicBezTo>
                      <a:pt x="14871" y="49523"/>
                      <a:pt x="14975" y="49582"/>
                      <a:pt x="15064" y="49642"/>
                    </a:cubicBezTo>
                    <a:lnTo>
                      <a:pt x="15079" y="49627"/>
                    </a:lnTo>
                    <a:lnTo>
                      <a:pt x="15064" y="49642"/>
                    </a:lnTo>
                    <a:cubicBezTo>
                      <a:pt x="15362" y="49791"/>
                      <a:pt x="15659" y="49939"/>
                      <a:pt x="15942" y="50088"/>
                    </a:cubicBezTo>
                    <a:cubicBezTo>
                      <a:pt x="16136" y="50148"/>
                      <a:pt x="16314" y="50222"/>
                      <a:pt x="16493" y="50282"/>
                    </a:cubicBezTo>
                    <a:cubicBezTo>
                      <a:pt x="16538" y="50312"/>
                      <a:pt x="16567" y="50326"/>
                      <a:pt x="16612" y="50341"/>
                    </a:cubicBezTo>
                    <a:cubicBezTo>
                      <a:pt x="17193" y="50520"/>
                      <a:pt x="17803" y="50580"/>
                      <a:pt x="18398" y="50580"/>
                    </a:cubicBezTo>
                    <a:cubicBezTo>
                      <a:pt x="19336" y="50580"/>
                      <a:pt x="20199" y="50341"/>
                      <a:pt x="20884" y="49672"/>
                    </a:cubicBezTo>
                    <a:cubicBezTo>
                      <a:pt x="21167" y="49404"/>
                      <a:pt x="21375" y="49091"/>
                      <a:pt x="21524" y="48734"/>
                    </a:cubicBezTo>
                    <a:cubicBezTo>
                      <a:pt x="21613" y="48511"/>
                      <a:pt x="21673" y="48287"/>
                      <a:pt x="21703" y="48049"/>
                    </a:cubicBezTo>
                    <a:cubicBezTo>
                      <a:pt x="21747" y="47751"/>
                      <a:pt x="21628" y="47483"/>
                      <a:pt x="21539" y="47230"/>
                    </a:cubicBezTo>
                    <a:cubicBezTo>
                      <a:pt x="21211" y="47156"/>
                      <a:pt x="20899" y="47096"/>
                      <a:pt x="20586" y="47022"/>
                    </a:cubicBezTo>
                    <a:lnTo>
                      <a:pt x="20586" y="47022"/>
                    </a:lnTo>
                    <a:cubicBezTo>
                      <a:pt x="20452" y="46977"/>
                      <a:pt x="20333" y="46918"/>
                      <a:pt x="20199" y="46858"/>
                    </a:cubicBezTo>
                    <a:lnTo>
                      <a:pt x="20199" y="46858"/>
                    </a:lnTo>
                    <a:cubicBezTo>
                      <a:pt x="20095" y="46799"/>
                      <a:pt x="19976" y="46724"/>
                      <a:pt x="19872" y="46665"/>
                    </a:cubicBezTo>
                    <a:cubicBezTo>
                      <a:pt x="19425" y="46397"/>
                      <a:pt x="18949" y="46203"/>
                      <a:pt x="18443" y="46084"/>
                    </a:cubicBezTo>
                    <a:cubicBezTo>
                      <a:pt x="18145" y="46025"/>
                      <a:pt x="17862" y="45906"/>
                      <a:pt x="17565" y="45816"/>
                    </a:cubicBezTo>
                    <a:lnTo>
                      <a:pt x="17550" y="45816"/>
                    </a:lnTo>
                    <a:lnTo>
                      <a:pt x="17565" y="45816"/>
                    </a:lnTo>
                    <a:cubicBezTo>
                      <a:pt x="17505" y="45742"/>
                      <a:pt x="17446" y="45682"/>
                      <a:pt x="17386" y="45608"/>
                    </a:cubicBezTo>
                    <a:cubicBezTo>
                      <a:pt x="17401" y="45593"/>
                      <a:pt x="17431" y="45563"/>
                      <a:pt x="17446" y="45548"/>
                    </a:cubicBezTo>
                    <a:cubicBezTo>
                      <a:pt x="17862" y="45831"/>
                      <a:pt x="18324" y="45891"/>
                      <a:pt x="18800" y="45935"/>
                    </a:cubicBezTo>
                    <a:cubicBezTo>
                      <a:pt x="19053" y="46010"/>
                      <a:pt x="19291" y="46084"/>
                      <a:pt x="19529" y="46159"/>
                    </a:cubicBezTo>
                    <a:lnTo>
                      <a:pt x="19529" y="46159"/>
                    </a:lnTo>
                    <a:cubicBezTo>
                      <a:pt x="19678" y="46233"/>
                      <a:pt x="19812" y="46322"/>
                      <a:pt x="19961" y="46397"/>
                    </a:cubicBezTo>
                    <a:cubicBezTo>
                      <a:pt x="20125" y="46486"/>
                      <a:pt x="20289" y="46590"/>
                      <a:pt x="20452" y="46650"/>
                    </a:cubicBezTo>
                    <a:cubicBezTo>
                      <a:pt x="20646" y="46724"/>
                      <a:pt x="20854" y="46769"/>
                      <a:pt x="21063" y="46829"/>
                    </a:cubicBezTo>
                    <a:cubicBezTo>
                      <a:pt x="21316" y="46903"/>
                      <a:pt x="21554" y="46933"/>
                      <a:pt x="21792" y="46769"/>
                    </a:cubicBezTo>
                    <a:cubicBezTo>
                      <a:pt x="21866" y="46709"/>
                      <a:pt x="21941" y="46650"/>
                      <a:pt x="22000" y="46590"/>
                    </a:cubicBezTo>
                    <a:cubicBezTo>
                      <a:pt x="22194" y="46516"/>
                      <a:pt x="22313" y="46382"/>
                      <a:pt x="22387" y="46203"/>
                    </a:cubicBezTo>
                    <a:cubicBezTo>
                      <a:pt x="22417" y="46174"/>
                      <a:pt x="22432" y="46129"/>
                      <a:pt x="22447" y="46099"/>
                    </a:cubicBezTo>
                    <a:cubicBezTo>
                      <a:pt x="22596" y="45831"/>
                      <a:pt x="22670" y="45548"/>
                      <a:pt x="22640" y="45266"/>
                    </a:cubicBezTo>
                    <a:cubicBezTo>
                      <a:pt x="22611" y="44789"/>
                      <a:pt x="22551" y="44328"/>
                      <a:pt x="22462" y="43881"/>
                    </a:cubicBezTo>
                    <a:cubicBezTo>
                      <a:pt x="22387" y="43465"/>
                      <a:pt x="22387" y="43063"/>
                      <a:pt x="22417" y="42646"/>
                    </a:cubicBezTo>
                    <a:cubicBezTo>
                      <a:pt x="22447" y="42140"/>
                      <a:pt x="22462" y="41619"/>
                      <a:pt x="22447" y="41113"/>
                    </a:cubicBezTo>
                    <a:cubicBezTo>
                      <a:pt x="22432" y="40711"/>
                      <a:pt x="22298" y="40324"/>
                      <a:pt x="22030" y="40011"/>
                    </a:cubicBezTo>
                    <a:cubicBezTo>
                      <a:pt x="22000" y="40026"/>
                      <a:pt x="22000" y="40026"/>
                      <a:pt x="21985" y="40041"/>
                    </a:cubicBezTo>
                    <a:cubicBezTo>
                      <a:pt x="21956" y="40071"/>
                      <a:pt x="21926" y="40101"/>
                      <a:pt x="21896" y="40130"/>
                    </a:cubicBezTo>
                    <a:cubicBezTo>
                      <a:pt x="21658" y="40443"/>
                      <a:pt x="21301" y="40577"/>
                      <a:pt x="20929" y="40592"/>
                    </a:cubicBezTo>
                    <a:cubicBezTo>
                      <a:pt x="20467" y="40592"/>
                      <a:pt x="19991" y="40592"/>
                      <a:pt x="19544" y="40502"/>
                    </a:cubicBezTo>
                    <a:cubicBezTo>
                      <a:pt x="18666" y="40309"/>
                      <a:pt x="17892" y="39892"/>
                      <a:pt x="17341" y="39148"/>
                    </a:cubicBezTo>
                    <a:cubicBezTo>
                      <a:pt x="17178" y="38940"/>
                      <a:pt x="17014" y="38716"/>
                      <a:pt x="16850" y="38493"/>
                    </a:cubicBezTo>
                    <a:lnTo>
                      <a:pt x="16850" y="38493"/>
                    </a:lnTo>
                    <a:cubicBezTo>
                      <a:pt x="16820" y="38404"/>
                      <a:pt x="16776" y="38314"/>
                      <a:pt x="16746" y="38225"/>
                    </a:cubicBezTo>
                    <a:cubicBezTo>
                      <a:pt x="16731" y="38180"/>
                      <a:pt x="16746" y="38121"/>
                      <a:pt x="16761" y="38076"/>
                    </a:cubicBezTo>
                    <a:cubicBezTo>
                      <a:pt x="16850" y="38180"/>
                      <a:pt x="16939" y="38299"/>
                      <a:pt x="17029" y="38404"/>
                    </a:cubicBezTo>
                    <a:cubicBezTo>
                      <a:pt x="17133" y="38523"/>
                      <a:pt x="17222" y="38627"/>
                      <a:pt x="17312" y="38746"/>
                    </a:cubicBezTo>
                    <a:lnTo>
                      <a:pt x="17326" y="38731"/>
                    </a:lnTo>
                    <a:lnTo>
                      <a:pt x="17312" y="38746"/>
                    </a:lnTo>
                    <a:cubicBezTo>
                      <a:pt x="17520" y="39044"/>
                      <a:pt x="17743" y="39312"/>
                      <a:pt x="18041" y="39505"/>
                    </a:cubicBezTo>
                    <a:lnTo>
                      <a:pt x="18041" y="39505"/>
                    </a:lnTo>
                    <a:cubicBezTo>
                      <a:pt x="18145" y="39580"/>
                      <a:pt x="18264" y="39654"/>
                      <a:pt x="18368" y="39743"/>
                    </a:cubicBezTo>
                    <a:cubicBezTo>
                      <a:pt x="18398" y="39758"/>
                      <a:pt x="18428" y="39773"/>
                      <a:pt x="18458" y="39788"/>
                    </a:cubicBezTo>
                    <a:cubicBezTo>
                      <a:pt x="18607" y="39862"/>
                      <a:pt x="18770" y="39937"/>
                      <a:pt x="18919" y="40011"/>
                    </a:cubicBezTo>
                    <a:cubicBezTo>
                      <a:pt x="18949" y="40026"/>
                      <a:pt x="18994" y="40041"/>
                      <a:pt x="19023" y="40056"/>
                    </a:cubicBezTo>
                    <a:cubicBezTo>
                      <a:pt x="19187" y="40115"/>
                      <a:pt x="19351" y="40175"/>
                      <a:pt x="19529" y="40220"/>
                    </a:cubicBezTo>
                    <a:lnTo>
                      <a:pt x="19529" y="40220"/>
                    </a:lnTo>
                    <a:cubicBezTo>
                      <a:pt x="19738" y="40234"/>
                      <a:pt x="19961" y="40264"/>
                      <a:pt x="20184" y="40279"/>
                    </a:cubicBezTo>
                    <a:lnTo>
                      <a:pt x="20184" y="40279"/>
                    </a:lnTo>
                    <a:cubicBezTo>
                      <a:pt x="20452" y="40294"/>
                      <a:pt x="20720" y="40339"/>
                      <a:pt x="20973" y="40324"/>
                    </a:cubicBezTo>
                    <a:cubicBezTo>
                      <a:pt x="21167" y="40309"/>
                      <a:pt x="21375" y="40279"/>
                      <a:pt x="21509" y="40101"/>
                    </a:cubicBezTo>
                    <a:cubicBezTo>
                      <a:pt x="21598" y="40011"/>
                      <a:pt x="21688" y="39922"/>
                      <a:pt x="21792" y="39818"/>
                    </a:cubicBezTo>
                    <a:cubicBezTo>
                      <a:pt x="21851" y="39743"/>
                      <a:pt x="21896" y="39684"/>
                      <a:pt x="21956" y="39609"/>
                    </a:cubicBezTo>
                    <a:cubicBezTo>
                      <a:pt x="22015" y="39535"/>
                      <a:pt x="22060" y="39460"/>
                      <a:pt x="22119" y="39386"/>
                    </a:cubicBezTo>
                    <a:cubicBezTo>
                      <a:pt x="22179" y="39297"/>
                      <a:pt x="22224" y="39207"/>
                      <a:pt x="22283" y="39118"/>
                    </a:cubicBezTo>
                    <a:lnTo>
                      <a:pt x="22283" y="39118"/>
                    </a:lnTo>
                    <a:cubicBezTo>
                      <a:pt x="22536" y="38463"/>
                      <a:pt x="22670" y="37793"/>
                      <a:pt x="22670" y="37094"/>
                    </a:cubicBezTo>
                    <a:cubicBezTo>
                      <a:pt x="22700" y="36766"/>
                      <a:pt x="22715" y="36424"/>
                      <a:pt x="22730" y="36082"/>
                    </a:cubicBezTo>
                    <a:cubicBezTo>
                      <a:pt x="22730" y="35933"/>
                      <a:pt x="22700" y="35784"/>
                      <a:pt x="22670" y="35620"/>
                    </a:cubicBezTo>
                    <a:lnTo>
                      <a:pt x="22685" y="35605"/>
                    </a:lnTo>
                    <a:lnTo>
                      <a:pt x="22670" y="35590"/>
                    </a:lnTo>
                    <a:cubicBezTo>
                      <a:pt x="22655" y="35471"/>
                      <a:pt x="22640" y="35367"/>
                      <a:pt x="22625" y="35248"/>
                    </a:cubicBezTo>
                    <a:cubicBezTo>
                      <a:pt x="22521" y="34876"/>
                      <a:pt x="22432" y="34519"/>
                      <a:pt x="22343" y="34161"/>
                    </a:cubicBezTo>
                    <a:cubicBezTo>
                      <a:pt x="22313" y="34042"/>
                      <a:pt x="22268" y="33938"/>
                      <a:pt x="22224" y="33819"/>
                    </a:cubicBezTo>
                    <a:cubicBezTo>
                      <a:pt x="22224" y="33774"/>
                      <a:pt x="22209" y="33730"/>
                      <a:pt x="22194" y="33685"/>
                    </a:cubicBezTo>
                    <a:cubicBezTo>
                      <a:pt x="21971" y="33164"/>
                      <a:pt x="21747" y="32628"/>
                      <a:pt x="21524" y="32107"/>
                    </a:cubicBezTo>
                    <a:cubicBezTo>
                      <a:pt x="21479" y="31973"/>
                      <a:pt x="21450" y="31825"/>
                      <a:pt x="21405" y="31691"/>
                    </a:cubicBezTo>
                    <a:cubicBezTo>
                      <a:pt x="21435" y="31661"/>
                      <a:pt x="21464" y="31646"/>
                      <a:pt x="21494" y="31631"/>
                    </a:cubicBezTo>
                    <a:cubicBezTo>
                      <a:pt x="21569" y="31750"/>
                      <a:pt x="21673" y="31854"/>
                      <a:pt x="21732" y="31973"/>
                    </a:cubicBezTo>
                    <a:cubicBezTo>
                      <a:pt x="21822" y="32137"/>
                      <a:pt x="21896" y="32316"/>
                      <a:pt x="21971" y="32494"/>
                    </a:cubicBezTo>
                    <a:cubicBezTo>
                      <a:pt x="22015" y="32420"/>
                      <a:pt x="22030" y="32360"/>
                      <a:pt x="22030" y="32301"/>
                    </a:cubicBezTo>
                    <a:cubicBezTo>
                      <a:pt x="22015" y="31914"/>
                      <a:pt x="22075" y="31527"/>
                      <a:pt x="22179" y="31140"/>
                    </a:cubicBezTo>
                    <a:cubicBezTo>
                      <a:pt x="22268" y="30753"/>
                      <a:pt x="22328" y="30366"/>
                      <a:pt x="22402" y="29979"/>
                    </a:cubicBezTo>
                    <a:lnTo>
                      <a:pt x="22402" y="29994"/>
                    </a:lnTo>
                    <a:cubicBezTo>
                      <a:pt x="22432" y="29815"/>
                      <a:pt x="22492" y="29636"/>
                      <a:pt x="22492" y="29458"/>
                    </a:cubicBezTo>
                    <a:cubicBezTo>
                      <a:pt x="22521" y="28312"/>
                      <a:pt x="22551" y="27151"/>
                      <a:pt x="22492" y="26004"/>
                    </a:cubicBezTo>
                    <a:cubicBezTo>
                      <a:pt x="22492" y="25781"/>
                      <a:pt x="22402" y="25573"/>
                      <a:pt x="22343" y="25350"/>
                    </a:cubicBezTo>
                    <a:lnTo>
                      <a:pt x="22343" y="25350"/>
                    </a:lnTo>
                    <a:cubicBezTo>
                      <a:pt x="22238" y="25171"/>
                      <a:pt x="22164" y="24963"/>
                      <a:pt x="22030" y="24814"/>
                    </a:cubicBezTo>
                    <a:cubicBezTo>
                      <a:pt x="21539" y="24263"/>
                      <a:pt x="20973" y="23802"/>
                      <a:pt x="20229" y="23593"/>
                    </a:cubicBezTo>
                    <a:cubicBezTo>
                      <a:pt x="20095" y="23548"/>
                      <a:pt x="19976" y="23459"/>
                      <a:pt x="19857" y="23370"/>
                    </a:cubicBezTo>
                    <a:cubicBezTo>
                      <a:pt x="19812" y="23340"/>
                      <a:pt x="19812" y="23281"/>
                      <a:pt x="19782" y="23191"/>
                    </a:cubicBezTo>
                    <a:cubicBezTo>
                      <a:pt x="19961" y="23266"/>
                      <a:pt x="20095" y="23325"/>
                      <a:pt x="20244" y="23385"/>
                    </a:cubicBezTo>
                    <a:cubicBezTo>
                      <a:pt x="20482" y="23474"/>
                      <a:pt x="20735" y="23563"/>
                      <a:pt x="21018" y="23653"/>
                    </a:cubicBezTo>
                    <a:cubicBezTo>
                      <a:pt x="21092" y="23548"/>
                      <a:pt x="21197" y="23444"/>
                      <a:pt x="21286" y="23325"/>
                    </a:cubicBezTo>
                    <a:cubicBezTo>
                      <a:pt x="21345" y="23251"/>
                      <a:pt x="21405" y="23176"/>
                      <a:pt x="21450" y="23102"/>
                    </a:cubicBezTo>
                    <a:cubicBezTo>
                      <a:pt x="21494" y="23042"/>
                      <a:pt x="21524" y="22983"/>
                      <a:pt x="21569" y="22938"/>
                    </a:cubicBezTo>
                    <a:cubicBezTo>
                      <a:pt x="21628" y="22849"/>
                      <a:pt x="21673" y="22760"/>
                      <a:pt x="21732" y="22655"/>
                    </a:cubicBezTo>
                    <a:cubicBezTo>
                      <a:pt x="21792" y="22536"/>
                      <a:pt x="21837" y="22402"/>
                      <a:pt x="21896" y="22268"/>
                    </a:cubicBezTo>
                    <a:cubicBezTo>
                      <a:pt x="22045" y="22060"/>
                      <a:pt x="22045" y="21807"/>
                      <a:pt x="22060" y="21569"/>
                    </a:cubicBezTo>
                    <a:cubicBezTo>
                      <a:pt x="22060" y="21122"/>
                      <a:pt x="22075" y="20691"/>
                      <a:pt x="22045" y="20244"/>
                    </a:cubicBezTo>
                    <a:cubicBezTo>
                      <a:pt x="22030" y="19872"/>
                      <a:pt x="22015" y="19485"/>
                      <a:pt x="21851" y="19128"/>
                    </a:cubicBezTo>
                    <a:lnTo>
                      <a:pt x="21851" y="19128"/>
                    </a:lnTo>
                    <a:cubicBezTo>
                      <a:pt x="21762" y="18815"/>
                      <a:pt x="21688" y="18473"/>
                      <a:pt x="21554" y="18175"/>
                    </a:cubicBezTo>
                    <a:cubicBezTo>
                      <a:pt x="21405" y="17892"/>
                      <a:pt x="21197" y="17624"/>
                      <a:pt x="20988" y="17312"/>
                    </a:cubicBezTo>
                    <a:cubicBezTo>
                      <a:pt x="21107" y="17341"/>
                      <a:pt x="21167" y="17371"/>
                      <a:pt x="21226" y="17386"/>
                    </a:cubicBezTo>
                    <a:lnTo>
                      <a:pt x="21241" y="17386"/>
                    </a:lnTo>
                    <a:lnTo>
                      <a:pt x="21226" y="17386"/>
                    </a:lnTo>
                    <a:cubicBezTo>
                      <a:pt x="21316" y="17475"/>
                      <a:pt x="21390" y="17565"/>
                      <a:pt x="21494" y="17669"/>
                    </a:cubicBezTo>
                    <a:cubicBezTo>
                      <a:pt x="21539" y="17505"/>
                      <a:pt x="21554" y="17386"/>
                      <a:pt x="21584" y="17282"/>
                    </a:cubicBezTo>
                    <a:lnTo>
                      <a:pt x="21584" y="17282"/>
                    </a:lnTo>
                    <a:cubicBezTo>
                      <a:pt x="21628" y="17103"/>
                      <a:pt x="21673" y="16925"/>
                      <a:pt x="21703" y="16746"/>
                    </a:cubicBezTo>
                    <a:cubicBezTo>
                      <a:pt x="21792" y="16329"/>
                      <a:pt x="21911" y="15898"/>
                      <a:pt x="21896" y="15451"/>
                    </a:cubicBezTo>
                    <a:cubicBezTo>
                      <a:pt x="21881" y="14811"/>
                      <a:pt x="21688" y="14245"/>
                      <a:pt x="21226" y="13784"/>
                    </a:cubicBezTo>
                    <a:cubicBezTo>
                      <a:pt x="21122" y="13680"/>
                      <a:pt x="21018" y="13590"/>
                      <a:pt x="20884" y="13486"/>
                    </a:cubicBezTo>
                    <a:cubicBezTo>
                      <a:pt x="21077" y="13442"/>
                      <a:pt x="21167" y="13605"/>
                      <a:pt x="21286" y="13635"/>
                    </a:cubicBezTo>
                    <a:lnTo>
                      <a:pt x="21316" y="13650"/>
                    </a:lnTo>
                    <a:lnTo>
                      <a:pt x="21331" y="13650"/>
                    </a:lnTo>
                    <a:cubicBezTo>
                      <a:pt x="21464" y="13769"/>
                      <a:pt x="21598" y="13903"/>
                      <a:pt x="21718" y="14037"/>
                    </a:cubicBezTo>
                    <a:lnTo>
                      <a:pt x="21718" y="14037"/>
                    </a:lnTo>
                    <a:cubicBezTo>
                      <a:pt x="21762" y="14097"/>
                      <a:pt x="21807" y="14171"/>
                      <a:pt x="21881" y="14275"/>
                    </a:cubicBezTo>
                    <a:cubicBezTo>
                      <a:pt x="21911" y="14171"/>
                      <a:pt x="21941" y="14097"/>
                      <a:pt x="21971" y="14037"/>
                    </a:cubicBezTo>
                    <a:lnTo>
                      <a:pt x="21971" y="14037"/>
                    </a:lnTo>
                    <a:cubicBezTo>
                      <a:pt x="22015" y="13888"/>
                      <a:pt x="22090" y="13739"/>
                      <a:pt x="22119" y="13576"/>
                    </a:cubicBezTo>
                    <a:cubicBezTo>
                      <a:pt x="22149" y="13248"/>
                      <a:pt x="22164" y="12921"/>
                      <a:pt x="22194" y="12593"/>
                    </a:cubicBezTo>
                    <a:cubicBezTo>
                      <a:pt x="22253" y="11864"/>
                      <a:pt x="22224" y="11149"/>
                      <a:pt x="22105" y="10435"/>
                    </a:cubicBezTo>
                    <a:cubicBezTo>
                      <a:pt x="22000" y="9795"/>
                      <a:pt x="21956" y="9140"/>
                      <a:pt x="21360" y="8649"/>
                    </a:cubicBezTo>
                    <a:lnTo>
                      <a:pt x="21673" y="8649"/>
                    </a:lnTo>
                    <a:lnTo>
                      <a:pt x="21673" y="8634"/>
                    </a:lnTo>
                    <a:cubicBezTo>
                      <a:pt x="21926" y="8872"/>
                      <a:pt x="22075" y="9185"/>
                      <a:pt x="22224" y="9572"/>
                    </a:cubicBezTo>
                    <a:cubicBezTo>
                      <a:pt x="22313" y="9333"/>
                      <a:pt x="22402" y="9155"/>
                      <a:pt x="22432" y="8976"/>
                    </a:cubicBezTo>
                    <a:cubicBezTo>
                      <a:pt x="22566" y="8306"/>
                      <a:pt x="22700" y="7636"/>
                      <a:pt x="22774" y="6967"/>
                    </a:cubicBezTo>
                    <a:cubicBezTo>
                      <a:pt x="22834" y="6416"/>
                      <a:pt x="22819" y="5850"/>
                      <a:pt x="22834" y="5300"/>
                    </a:cubicBezTo>
                    <a:cubicBezTo>
                      <a:pt x="22849" y="4645"/>
                      <a:pt x="22804" y="3990"/>
                      <a:pt x="22953" y="3350"/>
                    </a:cubicBezTo>
                    <a:lnTo>
                      <a:pt x="22953" y="3365"/>
                    </a:lnTo>
                    <a:cubicBezTo>
                      <a:pt x="23132" y="2933"/>
                      <a:pt x="23102" y="2486"/>
                      <a:pt x="22998" y="2055"/>
                    </a:cubicBezTo>
                    <a:cubicBezTo>
                      <a:pt x="22804" y="1296"/>
                      <a:pt x="22477" y="983"/>
                      <a:pt x="21554" y="879"/>
                    </a:cubicBezTo>
                    <a:cubicBezTo>
                      <a:pt x="20973" y="819"/>
                      <a:pt x="20467" y="1102"/>
                      <a:pt x="19976" y="1355"/>
                    </a:cubicBezTo>
                    <a:cubicBezTo>
                      <a:pt x="19902" y="1400"/>
                      <a:pt x="19857" y="1474"/>
                      <a:pt x="19782" y="1549"/>
                    </a:cubicBezTo>
                    <a:cubicBezTo>
                      <a:pt x="19842" y="1578"/>
                      <a:pt x="19872" y="1593"/>
                      <a:pt x="19902" y="1608"/>
                    </a:cubicBezTo>
                    <a:cubicBezTo>
                      <a:pt x="20170" y="1772"/>
                      <a:pt x="20408" y="1965"/>
                      <a:pt x="20542" y="2263"/>
                    </a:cubicBezTo>
                    <a:cubicBezTo>
                      <a:pt x="20527" y="2323"/>
                      <a:pt x="20497" y="2382"/>
                      <a:pt x="20467" y="2442"/>
                    </a:cubicBezTo>
                    <a:cubicBezTo>
                      <a:pt x="20408" y="2412"/>
                      <a:pt x="20318" y="2397"/>
                      <a:pt x="20289" y="2337"/>
                    </a:cubicBezTo>
                    <a:cubicBezTo>
                      <a:pt x="20110" y="2010"/>
                      <a:pt x="19797" y="1846"/>
                      <a:pt x="19455" y="1712"/>
                    </a:cubicBezTo>
                    <a:cubicBezTo>
                      <a:pt x="19157" y="1593"/>
                      <a:pt x="18830" y="1563"/>
                      <a:pt x="18517" y="1578"/>
                    </a:cubicBezTo>
                    <a:cubicBezTo>
                      <a:pt x="18160" y="1608"/>
                      <a:pt x="17877" y="1727"/>
                      <a:pt x="17654" y="2010"/>
                    </a:cubicBezTo>
                    <a:cubicBezTo>
                      <a:pt x="17624" y="2070"/>
                      <a:pt x="17565" y="2099"/>
                      <a:pt x="17475" y="2189"/>
                    </a:cubicBezTo>
                    <a:cubicBezTo>
                      <a:pt x="17475" y="2084"/>
                      <a:pt x="17460" y="2040"/>
                      <a:pt x="17475" y="2010"/>
                    </a:cubicBezTo>
                    <a:cubicBezTo>
                      <a:pt x="17550" y="1757"/>
                      <a:pt x="17743" y="1593"/>
                      <a:pt x="17967" y="1489"/>
                    </a:cubicBezTo>
                    <a:cubicBezTo>
                      <a:pt x="18264" y="1325"/>
                      <a:pt x="18607" y="1296"/>
                      <a:pt x="18934" y="1340"/>
                    </a:cubicBezTo>
                    <a:cubicBezTo>
                      <a:pt x="19172" y="1370"/>
                      <a:pt x="19395" y="1429"/>
                      <a:pt x="19634" y="1474"/>
                    </a:cubicBezTo>
                    <a:cubicBezTo>
                      <a:pt x="19961" y="1042"/>
                      <a:pt x="20467" y="894"/>
                      <a:pt x="20944" y="730"/>
                    </a:cubicBezTo>
                    <a:cubicBezTo>
                      <a:pt x="21435" y="551"/>
                      <a:pt x="21941" y="611"/>
                      <a:pt x="22432" y="804"/>
                    </a:cubicBezTo>
                    <a:cubicBezTo>
                      <a:pt x="22283" y="655"/>
                      <a:pt x="22134" y="551"/>
                      <a:pt x="21941" y="522"/>
                    </a:cubicBezTo>
                    <a:cubicBezTo>
                      <a:pt x="21807" y="492"/>
                      <a:pt x="21673" y="462"/>
                      <a:pt x="21539" y="417"/>
                    </a:cubicBezTo>
                    <a:cubicBezTo>
                      <a:pt x="21271" y="313"/>
                      <a:pt x="21003" y="313"/>
                      <a:pt x="20735" y="358"/>
                    </a:cubicBezTo>
                    <a:cubicBezTo>
                      <a:pt x="20155" y="462"/>
                      <a:pt x="19589" y="492"/>
                      <a:pt x="19023" y="328"/>
                    </a:cubicBezTo>
                    <a:cubicBezTo>
                      <a:pt x="18607" y="209"/>
                      <a:pt x="18160" y="209"/>
                      <a:pt x="17743" y="298"/>
                    </a:cubicBezTo>
                    <a:cubicBezTo>
                      <a:pt x="17401" y="358"/>
                      <a:pt x="17059" y="417"/>
                      <a:pt x="16716" y="522"/>
                    </a:cubicBezTo>
                    <a:cubicBezTo>
                      <a:pt x="16225" y="670"/>
                      <a:pt x="15734" y="849"/>
                      <a:pt x="15243" y="1013"/>
                    </a:cubicBezTo>
                    <a:cubicBezTo>
                      <a:pt x="14707" y="1191"/>
                      <a:pt x="14245" y="1504"/>
                      <a:pt x="13873" y="1950"/>
                    </a:cubicBezTo>
                    <a:cubicBezTo>
                      <a:pt x="13650" y="2203"/>
                      <a:pt x="13442" y="2486"/>
                      <a:pt x="13218" y="2754"/>
                    </a:cubicBezTo>
                    <a:cubicBezTo>
                      <a:pt x="13159" y="2829"/>
                      <a:pt x="13129" y="2963"/>
                      <a:pt x="12980" y="2948"/>
                    </a:cubicBezTo>
                    <a:cubicBezTo>
                      <a:pt x="13040" y="2799"/>
                      <a:pt x="13099" y="2650"/>
                      <a:pt x="13159" y="2457"/>
                    </a:cubicBezTo>
                    <a:cubicBezTo>
                      <a:pt x="12950" y="2471"/>
                      <a:pt x="12757" y="2471"/>
                      <a:pt x="12578" y="2501"/>
                    </a:cubicBezTo>
                    <a:cubicBezTo>
                      <a:pt x="12132" y="2576"/>
                      <a:pt x="11804" y="2844"/>
                      <a:pt x="11521" y="3171"/>
                    </a:cubicBezTo>
                    <a:cubicBezTo>
                      <a:pt x="11149" y="3588"/>
                      <a:pt x="10718" y="3900"/>
                      <a:pt x="10167" y="4064"/>
                    </a:cubicBezTo>
                    <a:cubicBezTo>
                      <a:pt x="9899" y="4153"/>
                      <a:pt x="9676" y="4317"/>
                      <a:pt x="9482" y="4526"/>
                    </a:cubicBezTo>
                    <a:cubicBezTo>
                      <a:pt x="9006" y="5047"/>
                      <a:pt x="8634" y="5642"/>
                      <a:pt x="8306" y="6252"/>
                    </a:cubicBezTo>
                    <a:cubicBezTo>
                      <a:pt x="8113" y="6580"/>
                      <a:pt x="8009" y="6937"/>
                      <a:pt x="8038" y="7324"/>
                    </a:cubicBezTo>
                    <a:cubicBezTo>
                      <a:pt x="8083" y="7339"/>
                      <a:pt x="8113" y="7324"/>
                      <a:pt x="8128" y="7339"/>
                    </a:cubicBezTo>
                    <a:cubicBezTo>
                      <a:pt x="8187" y="7369"/>
                      <a:pt x="8247" y="7398"/>
                      <a:pt x="8262" y="7458"/>
                    </a:cubicBezTo>
                    <a:cubicBezTo>
                      <a:pt x="8277" y="7488"/>
                      <a:pt x="8217" y="7547"/>
                      <a:pt x="8187" y="7577"/>
                    </a:cubicBezTo>
                    <a:cubicBezTo>
                      <a:pt x="8172" y="7607"/>
                      <a:pt x="8128" y="7622"/>
                      <a:pt x="8098" y="7651"/>
                    </a:cubicBezTo>
                    <a:cubicBezTo>
                      <a:pt x="6758" y="8619"/>
                      <a:pt x="5865" y="9869"/>
                      <a:pt x="5761" y="11581"/>
                    </a:cubicBezTo>
                    <a:cubicBezTo>
                      <a:pt x="5731" y="12162"/>
                      <a:pt x="5612" y="12712"/>
                      <a:pt x="5300" y="13203"/>
                    </a:cubicBezTo>
                    <a:cubicBezTo>
                      <a:pt x="5166" y="13397"/>
                      <a:pt x="5047" y="13605"/>
                      <a:pt x="4927" y="13814"/>
                    </a:cubicBezTo>
                    <a:cubicBezTo>
                      <a:pt x="4660" y="14320"/>
                      <a:pt x="4719" y="14841"/>
                      <a:pt x="4793" y="15406"/>
                    </a:cubicBezTo>
                    <a:cubicBezTo>
                      <a:pt x="5151" y="14900"/>
                      <a:pt x="5151" y="14900"/>
                      <a:pt x="5329" y="14900"/>
                    </a:cubicBezTo>
                    <a:cubicBezTo>
                      <a:pt x="5210" y="15168"/>
                      <a:pt x="5047" y="15406"/>
                      <a:pt x="4987" y="15674"/>
                    </a:cubicBezTo>
                    <a:cubicBezTo>
                      <a:pt x="4942" y="15942"/>
                      <a:pt x="4793" y="16195"/>
                      <a:pt x="4913" y="16478"/>
                    </a:cubicBezTo>
                    <a:cubicBezTo>
                      <a:pt x="4957" y="16463"/>
                      <a:pt x="5002" y="16463"/>
                      <a:pt x="5047" y="16448"/>
                    </a:cubicBezTo>
                    <a:cubicBezTo>
                      <a:pt x="5121" y="16508"/>
                      <a:pt x="5121" y="16582"/>
                      <a:pt x="5076" y="16657"/>
                    </a:cubicBezTo>
                    <a:cubicBezTo>
                      <a:pt x="5047" y="16731"/>
                      <a:pt x="5017" y="16806"/>
                      <a:pt x="4987" y="16880"/>
                    </a:cubicBezTo>
                    <a:lnTo>
                      <a:pt x="5002" y="16880"/>
                    </a:lnTo>
                    <a:cubicBezTo>
                      <a:pt x="4972" y="16880"/>
                      <a:pt x="4942" y="16880"/>
                      <a:pt x="4927" y="16910"/>
                    </a:cubicBezTo>
                    <a:cubicBezTo>
                      <a:pt x="4630" y="17282"/>
                      <a:pt x="4347" y="17654"/>
                      <a:pt x="4049" y="18026"/>
                    </a:cubicBezTo>
                    <a:cubicBezTo>
                      <a:pt x="4019" y="18086"/>
                      <a:pt x="3990" y="18130"/>
                      <a:pt x="3960" y="18190"/>
                    </a:cubicBezTo>
                    <a:cubicBezTo>
                      <a:pt x="3826" y="18413"/>
                      <a:pt x="3692" y="18636"/>
                      <a:pt x="3558" y="18860"/>
                    </a:cubicBezTo>
                    <a:cubicBezTo>
                      <a:pt x="3498" y="18964"/>
                      <a:pt x="3454" y="19068"/>
                      <a:pt x="3409" y="19172"/>
                    </a:cubicBezTo>
                    <a:cubicBezTo>
                      <a:pt x="3320" y="19306"/>
                      <a:pt x="3245" y="19440"/>
                      <a:pt x="3171" y="19574"/>
                    </a:cubicBezTo>
                    <a:lnTo>
                      <a:pt x="3186" y="19574"/>
                    </a:lnTo>
                    <a:cubicBezTo>
                      <a:pt x="3037" y="19827"/>
                      <a:pt x="2888" y="20080"/>
                      <a:pt x="2769" y="20348"/>
                    </a:cubicBezTo>
                    <a:cubicBezTo>
                      <a:pt x="2486" y="21063"/>
                      <a:pt x="2174" y="21777"/>
                      <a:pt x="2010" y="22551"/>
                    </a:cubicBezTo>
                    <a:cubicBezTo>
                      <a:pt x="1995" y="22611"/>
                      <a:pt x="1980" y="22685"/>
                      <a:pt x="1965" y="22745"/>
                    </a:cubicBezTo>
                    <a:cubicBezTo>
                      <a:pt x="1950" y="22789"/>
                      <a:pt x="1936" y="22834"/>
                      <a:pt x="1921" y="22864"/>
                    </a:cubicBezTo>
                    <a:cubicBezTo>
                      <a:pt x="1727" y="23638"/>
                      <a:pt x="1683" y="24427"/>
                      <a:pt x="1593" y="25201"/>
                    </a:cubicBezTo>
                    <a:cubicBezTo>
                      <a:pt x="1563" y="25573"/>
                      <a:pt x="1549" y="25945"/>
                      <a:pt x="1519" y="26317"/>
                    </a:cubicBezTo>
                    <a:cubicBezTo>
                      <a:pt x="1504" y="26645"/>
                      <a:pt x="1474" y="26957"/>
                      <a:pt x="1474" y="27270"/>
                    </a:cubicBezTo>
                    <a:cubicBezTo>
                      <a:pt x="1459" y="27389"/>
                      <a:pt x="1504" y="27523"/>
                      <a:pt x="1534" y="27642"/>
                    </a:cubicBezTo>
                    <a:cubicBezTo>
                      <a:pt x="1504" y="27806"/>
                      <a:pt x="1623" y="27791"/>
                      <a:pt x="1727" y="27791"/>
                    </a:cubicBezTo>
                    <a:cubicBezTo>
                      <a:pt x="2055" y="27820"/>
                      <a:pt x="2337" y="27925"/>
                      <a:pt x="2516" y="28222"/>
                    </a:cubicBezTo>
                    <a:cubicBezTo>
                      <a:pt x="2635" y="28505"/>
                      <a:pt x="2605" y="28803"/>
                      <a:pt x="2576" y="29101"/>
                    </a:cubicBezTo>
                    <a:lnTo>
                      <a:pt x="2576" y="29086"/>
                    </a:lnTo>
                    <a:cubicBezTo>
                      <a:pt x="2546" y="29130"/>
                      <a:pt x="2531" y="29190"/>
                      <a:pt x="2501" y="29235"/>
                    </a:cubicBezTo>
                    <a:cubicBezTo>
                      <a:pt x="2442" y="29354"/>
                      <a:pt x="2442" y="29562"/>
                      <a:pt x="2248" y="29532"/>
                    </a:cubicBezTo>
                    <a:cubicBezTo>
                      <a:pt x="2084" y="29517"/>
                      <a:pt x="2055" y="29339"/>
                      <a:pt x="2025" y="29205"/>
                    </a:cubicBezTo>
                    <a:cubicBezTo>
                      <a:pt x="1950" y="28952"/>
                      <a:pt x="1965" y="28684"/>
                      <a:pt x="2010" y="28416"/>
                    </a:cubicBezTo>
                    <a:cubicBezTo>
                      <a:pt x="2025" y="28341"/>
                      <a:pt x="2114" y="28237"/>
                      <a:pt x="1995" y="28148"/>
                    </a:cubicBezTo>
                    <a:lnTo>
                      <a:pt x="1980" y="28148"/>
                    </a:lnTo>
                    <a:cubicBezTo>
                      <a:pt x="1876" y="28133"/>
                      <a:pt x="1787" y="28088"/>
                      <a:pt x="1668" y="28088"/>
                    </a:cubicBezTo>
                    <a:cubicBezTo>
                      <a:pt x="1459" y="28059"/>
                      <a:pt x="1310" y="27954"/>
                      <a:pt x="1266" y="27731"/>
                    </a:cubicBezTo>
                    <a:cubicBezTo>
                      <a:pt x="1236" y="27538"/>
                      <a:pt x="1221" y="27329"/>
                      <a:pt x="1206" y="27121"/>
                    </a:cubicBezTo>
                    <a:cubicBezTo>
                      <a:pt x="1191" y="27032"/>
                      <a:pt x="1236" y="26942"/>
                      <a:pt x="1147" y="26838"/>
                    </a:cubicBezTo>
                    <a:cubicBezTo>
                      <a:pt x="1102" y="26942"/>
                      <a:pt x="1072" y="27032"/>
                      <a:pt x="1042" y="27121"/>
                    </a:cubicBezTo>
                    <a:lnTo>
                      <a:pt x="1042" y="27106"/>
                    </a:lnTo>
                    <a:cubicBezTo>
                      <a:pt x="938" y="27433"/>
                      <a:pt x="789" y="27746"/>
                      <a:pt x="715" y="28074"/>
                    </a:cubicBezTo>
                    <a:cubicBezTo>
                      <a:pt x="596" y="28699"/>
                      <a:pt x="611" y="29339"/>
                      <a:pt x="655" y="29979"/>
                    </a:cubicBezTo>
                    <a:cubicBezTo>
                      <a:pt x="685" y="30232"/>
                      <a:pt x="789" y="30470"/>
                      <a:pt x="864" y="30708"/>
                    </a:cubicBezTo>
                    <a:lnTo>
                      <a:pt x="864" y="30708"/>
                    </a:lnTo>
                    <a:cubicBezTo>
                      <a:pt x="894" y="30768"/>
                      <a:pt x="923" y="30842"/>
                      <a:pt x="953" y="30946"/>
                    </a:cubicBezTo>
                    <a:cubicBezTo>
                      <a:pt x="998" y="30872"/>
                      <a:pt x="1028" y="30842"/>
                      <a:pt x="1042" y="30797"/>
                    </a:cubicBezTo>
                    <a:cubicBezTo>
                      <a:pt x="1132" y="30708"/>
                      <a:pt x="1221" y="30619"/>
                      <a:pt x="1325" y="30530"/>
                    </a:cubicBezTo>
                    <a:cubicBezTo>
                      <a:pt x="1415" y="30455"/>
                      <a:pt x="1519" y="30396"/>
                      <a:pt x="1608" y="30321"/>
                    </a:cubicBezTo>
                    <a:cubicBezTo>
                      <a:pt x="1638" y="30291"/>
                      <a:pt x="1668" y="30276"/>
                      <a:pt x="1712" y="30247"/>
                    </a:cubicBezTo>
                    <a:cubicBezTo>
                      <a:pt x="1772" y="30262"/>
                      <a:pt x="1846" y="30262"/>
                      <a:pt x="1936" y="30276"/>
                    </a:cubicBezTo>
                    <a:cubicBezTo>
                      <a:pt x="1906" y="30366"/>
                      <a:pt x="1876" y="30440"/>
                      <a:pt x="1846" y="30515"/>
                    </a:cubicBezTo>
                    <a:lnTo>
                      <a:pt x="1861" y="30530"/>
                    </a:lnTo>
                    <a:lnTo>
                      <a:pt x="1846" y="30515"/>
                    </a:lnTo>
                    <a:cubicBezTo>
                      <a:pt x="1727" y="30649"/>
                      <a:pt x="1593" y="30783"/>
                      <a:pt x="1459" y="30902"/>
                    </a:cubicBezTo>
                    <a:cubicBezTo>
                      <a:pt x="1310" y="31006"/>
                      <a:pt x="1162" y="31110"/>
                      <a:pt x="1147" y="31318"/>
                    </a:cubicBezTo>
                    <a:cubicBezTo>
                      <a:pt x="1117" y="31363"/>
                      <a:pt x="1087" y="31423"/>
                      <a:pt x="1042" y="31437"/>
                    </a:cubicBezTo>
                    <a:cubicBezTo>
                      <a:pt x="879" y="31512"/>
                      <a:pt x="819" y="31646"/>
                      <a:pt x="760" y="31780"/>
                    </a:cubicBezTo>
                    <a:lnTo>
                      <a:pt x="760" y="31780"/>
                    </a:lnTo>
                    <a:cubicBezTo>
                      <a:pt x="685" y="31914"/>
                      <a:pt x="611" y="32048"/>
                      <a:pt x="551" y="32182"/>
                    </a:cubicBezTo>
                    <a:lnTo>
                      <a:pt x="551" y="32182"/>
                    </a:lnTo>
                    <a:cubicBezTo>
                      <a:pt x="507" y="32286"/>
                      <a:pt x="462" y="32390"/>
                      <a:pt x="432" y="32509"/>
                    </a:cubicBezTo>
                    <a:lnTo>
                      <a:pt x="432" y="32494"/>
                    </a:lnTo>
                    <a:cubicBezTo>
                      <a:pt x="194" y="33194"/>
                      <a:pt x="268" y="33908"/>
                      <a:pt x="373" y="34608"/>
                    </a:cubicBezTo>
                    <a:lnTo>
                      <a:pt x="373" y="34608"/>
                    </a:lnTo>
                    <a:cubicBezTo>
                      <a:pt x="447" y="34965"/>
                      <a:pt x="492" y="35322"/>
                      <a:pt x="581" y="35665"/>
                    </a:cubicBezTo>
                    <a:cubicBezTo>
                      <a:pt x="685" y="36052"/>
                      <a:pt x="864" y="36409"/>
                      <a:pt x="1147" y="36707"/>
                    </a:cubicBezTo>
                    <a:lnTo>
                      <a:pt x="1176" y="36751"/>
                    </a:lnTo>
                    <a:cubicBezTo>
                      <a:pt x="1296" y="36885"/>
                      <a:pt x="1415" y="37019"/>
                      <a:pt x="1534" y="37153"/>
                    </a:cubicBezTo>
                    <a:cubicBezTo>
                      <a:pt x="1549" y="37168"/>
                      <a:pt x="1563" y="37183"/>
                      <a:pt x="1563" y="37198"/>
                    </a:cubicBezTo>
                    <a:cubicBezTo>
                      <a:pt x="1623" y="37272"/>
                      <a:pt x="1683" y="37347"/>
                      <a:pt x="1742" y="37421"/>
                    </a:cubicBezTo>
                    <a:lnTo>
                      <a:pt x="1742" y="37421"/>
                    </a:lnTo>
                    <a:cubicBezTo>
                      <a:pt x="1787" y="37496"/>
                      <a:pt x="1846" y="37570"/>
                      <a:pt x="1921" y="37704"/>
                    </a:cubicBezTo>
                    <a:cubicBezTo>
                      <a:pt x="1802" y="37689"/>
                      <a:pt x="1727" y="37674"/>
                      <a:pt x="1638" y="37659"/>
                    </a:cubicBezTo>
                    <a:cubicBezTo>
                      <a:pt x="1668" y="37957"/>
                      <a:pt x="1697" y="38255"/>
                      <a:pt x="1802" y="38523"/>
                    </a:cubicBezTo>
                    <a:cubicBezTo>
                      <a:pt x="1861" y="38701"/>
                      <a:pt x="1906" y="38880"/>
                      <a:pt x="1950" y="39059"/>
                    </a:cubicBezTo>
                    <a:cubicBezTo>
                      <a:pt x="2010" y="39178"/>
                      <a:pt x="2070" y="39297"/>
                      <a:pt x="2144" y="39416"/>
                    </a:cubicBezTo>
                    <a:cubicBezTo>
                      <a:pt x="2174" y="39460"/>
                      <a:pt x="2204" y="39505"/>
                      <a:pt x="2233" y="39565"/>
                    </a:cubicBezTo>
                    <a:lnTo>
                      <a:pt x="2531" y="39877"/>
                    </a:lnTo>
                    <a:lnTo>
                      <a:pt x="2531" y="39892"/>
                    </a:lnTo>
                    <a:cubicBezTo>
                      <a:pt x="2605" y="39967"/>
                      <a:pt x="2680" y="40041"/>
                      <a:pt x="2739" y="40115"/>
                    </a:cubicBezTo>
                    <a:cubicBezTo>
                      <a:pt x="2814" y="40190"/>
                      <a:pt x="2888" y="40264"/>
                      <a:pt x="2948" y="40324"/>
                    </a:cubicBezTo>
                    <a:cubicBezTo>
                      <a:pt x="3007" y="40398"/>
                      <a:pt x="3067" y="40488"/>
                      <a:pt x="3126" y="40562"/>
                    </a:cubicBezTo>
                    <a:lnTo>
                      <a:pt x="3126" y="40547"/>
                    </a:lnTo>
                    <a:cubicBezTo>
                      <a:pt x="3171" y="40666"/>
                      <a:pt x="3231" y="40770"/>
                      <a:pt x="3290" y="40889"/>
                    </a:cubicBezTo>
                    <a:lnTo>
                      <a:pt x="3290" y="40875"/>
                    </a:lnTo>
                    <a:cubicBezTo>
                      <a:pt x="3350" y="41038"/>
                      <a:pt x="3394" y="41187"/>
                      <a:pt x="3454" y="41336"/>
                    </a:cubicBezTo>
                    <a:cubicBezTo>
                      <a:pt x="3484" y="41440"/>
                      <a:pt x="3513" y="41544"/>
                      <a:pt x="3543" y="41649"/>
                    </a:cubicBezTo>
                    <a:cubicBezTo>
                      <a:pt x="3632" y="41842"/>
                      <a:pt x="3707" y="42021"/>
                      <a:pt x="3796" y="42214"/>
                    </a:cubicBezTo>
                    <a:lnTo>
                      <a:pt x="4049" y="42750"/>
                    </a:lnTo>
                    <a:cubicBezTo>
                      <a:pt x="4124" y="42884"/>
                      <a:pt x="4213" y="43018"/>
                      <a:pt x="4287" y="43152"/>
                    </a:cubicBezTo>
                    <a:cubicBezTo>
                      <a:pt x="4317" y="43211"/>
                      <a:pt x="4332" y="43286"/>
                      <a:pt x="4362" y="43345"/>
                    </a:cubicBezTo>
                    <a:cubicBezTo>
                      <a:pt x="4630" y="43688"/>
                      <a:pt x="4898" y="44015"/>
                      <a:pt x="5151" y="44343"/>
                    </a:cubicBezTo>
                    <a:cubicBezTo>
                      <a:pt x="5210" y="44417"/>
                      <a:pt x="5270" y="44492"/>
                      <a:pt x="5329" y="44566"/>
                    </a:cubicBezTo>
                    <a:lnTo>
                      <a:pt x="5329" y="44566"/>
                    </a:lnTo>
                    <a:cubicBezTo>
                      <a:pt x="5434" y="44700"/>
                      <a:pt x="5553" y="44834"/>
                      <a:pt x="5657" y="44953"/>
                    </a:cubicBezTo>
                    <a:cubicBezTo>
                      <a:pt x="5731" y="45027"/>
                      <a:pt x="5806" y="45102"/>
                      <a:pt x="5880" y="45176"/>
                    </a:cubicBezTo>
                    <a:cubicBezTo>
                      <a:pt x="5925" y="45206"/>
                      <a:pt x="5969" y="45236"/>
                      <a:pt x="6014" y="45280"/>
                    </a:cubicBezTo>
                    <a:cubicBezTo>
                      <a:pt x="6059" y="45117"/>
                      <a:pt x="6088" y="44983"/>
                      <a:pt x="6118" y="44849"/>
                    </a:cubicBezTo>
                    <a:cubicBezTo>
                      <a:pt x="6133" y="44849"/>
                      <a:pt x="6148" y="44849"/>
                      <a:pt x="6163" y="44849"/>
                    </a:cubicBezTo>
                    <a:cubicBezTo>
                      <a:pt x="6193" y="44998"/>
                      <a:pt x="6222" y="45132"/>
                      <a:pt x="6267" y="45280"/>
                    </a:cubicBezTo>
                    <a:lnTo>
                      <a:pt x="6267" y="45280"/>
                    </a:lnTo>
                    <a:cubicBezTo>
                      <a:pt x="6267" y="45400"/>
                      <a:pt x="6282" y="45534"/>
                      <a:pt x="6297" y="45653"/>
                    </a:cubicBezTo>
                    <a:cubicBezTo>
                      <a:pt x="6431" y="46382"/>
                      <a:pt x="6728" y="47052"/>
                      <a:pt x="7071" y="47707"/>
                    </a:cubicBezTo>
                    <a:cubicBezTo>
                      <a:pt x="7190" y="47930"/>
                      <a:pt x="7339" y="48153"/>
                      <a:pt x="7473" y="48377"/>
                    </a:cubicBezTo>
                    <a:lnTo>
                      <a:pt x="7562" y="48525"/>
                    </a:lnTo>
                    <a:cubicBezTo>
                      <a:pt x="7622" y="48600"/>
                      <a:pt x="7681" y="48674"/>
                      <a:pt x="7741" y="48749"/>
                    </a:cubicBezTo>
                    <a:lnTo>
                      <a:pt x="7741" y="48749"/>
                    </a:lnTo>
                    <a:cubicBezTo>
                      <a:pt x="7964" y="48972"/>
                      <a:pt x="8187" y="49195"/>
                      <a:pt x="8410" y="49418"/>
                    </a:cubicBezTo>
                    <a:cubicBezTo>
                      <a:pt x="8425" y="49433"/>
                      <a:pt x="8440" y="49448"/>
                      <a:pt x="8455" y="49463"/>
                    </a:cubicBezTo>
                    <a:cubicBezTo>
                      <a:pt x="8589" y="49582"/>
                      <a:pt x="8723" y="49686"/>
                      <a:pt x="8842" y="49805"/>
                    </a:cubicBezTo>
                    <a:lnTo>
                      <a:pt x="8857" y="49791"/>
                    </a:lnTo>
                    <a:lnTo>
                      <a:pt x="8842" y="49805"/>
                    </a:lnTo>
                    <a:cubicBezTo>
                      <a:pt x="9080" y="49984"/>
                      <a:pt x="9318" y="50178"/>
                      <a:pt x="9572" y="50356"/>
                    </a:cubicBezTo>
                    <a:lnTo>
                      <a:pt x="9884" y="50565"/>
                    </a:lnTo>
                    <a:cubicBezTo>
                      <a:pt x="9944" y="50594"/>
                      <a:pt x="10003" y="50639"/>
                      <a:pt x="10063" y="50669"/>
                    </a:cubicBezTo>
                    <a:cubicBezTo>
                      <a:pt x="10122" y="50773"/>
                      <a:pt x="10182" y="50684"/>
                      <a:pt x="10226" y="50669"/>
                    </a:cubicBezTo>
                    <a:cubicBezTo>
                      <a:pt x="10286" y="50684"/>
                      <a:pt x="10331" y="50713"/>
                      <a:pt x="10375" y="50728"/>
                    </a:cubicBezTo>
                    <a:lnTo>
                      <a:pt x="10673" y="51115"/>
                    </a:lnTo>
                    <a:cubicBezTo>
                      <a:pt x="10718" y="51175"/>
                      <a:pt x="10762" y="51234"/>
                      <a:pt x="10807" y="51279"/>
                    </a:cubicBezTo>
                    <a:cubicBezTo>
                      <a:pt x="11030" y="51502"/>
                      <a:pt x="11268" y="51741"/>
                      <a:pt x="11492" y="51964"/>
                    </a:cubicBezTo>
                    <a:cubicBezTo>
                      <a:pt x="11521" y="51994"/>
                      <a:pt x="11566" y="52023"/>
                      <a:pt x="11596" y="52053"/>
                    </a:cubicBezTo>
                    <a:cubicBezTo>
                      <a:pt x="11700" y="52142"/>
                      <a:pt x="11819" y="52247"/>
                      <a:pt x="11923" y="52351"/>
                    </a:cubicBezTo>
                    <a:cubicBezTo>
                      <a:pt x="11953" y="52351"/>
                      <a:pt x="11968" y="52366"/>
                      <a:pt x="11983" y="52381"/>
                    </a:cubicBezTo>
                    <a:cubicBezTo>
                      <a:pt x="12057" y="52440"/>
                      <a:pt x="12132" y="52500"/>
                      <a:pt x="12206" y="52544"/>
                    </a:cubicBezTo>
                    <a:moveTo>
                      <a:pt x="2308" y="20631"/>
                    </a:moveTo>
                    <a:cubicBezTo>
                      <a:pt x="2382" y="20438"/>
                      <a:pt x="2457" y="20244"/>
                      <a:pt x="2531" y="20065"/>
                    </a:cubicBezTo>
                    <a:cubicBezTo>
                      <a:pt x="2576" y="19961"/>
                      <a:pt x="2635" y="19857"/>
                      <a:pt x="2695" y="19753"/>
                    </a:cubicBezTo>
                    <a:cubicBezTo>
                      <a:pt x="2739" y="19634"/>
                      <a:pt x="2799" y="19530"/>
                      <a:pt x="2858" y="19410"/>
                    </a:cubicBezTo>
                    <a:lnTo>
                      <a:pt x="3022" y="19143"/>
                    </a:lnTo>
                    <a:cubicBezTo>
                      <a:pt x="3305" y="18681"/>
                      <a:pt x="3573" y="18220"/>
                      <a:pt x="3856" y="17773"/>
                    </a:cubicBezTo>
                    <a:lnTo>
                      <a:pt x="4019" y="17550"/>
                    </a:lnTo>
                    <a:cubicBezTo>
                      <a:pt x="4034" y="17520"/>
                      <a:pt x="4049" y="17505"/>
                      <a:pt x="4064" y="17490"/>
                    </a:cubicBezTo>
                    <a:cubicBezTo>
                      <a:pt x="4153" y="17401"/>
                      <a:pt x="4228" y="17312"/>
                      <a:pt x="4302" y="17222"/>
                    </a:cubicBezTo>
                    <a:lnTo>
                      <a:pt x="4287" y="17222"/>
                    </a:lnTo>
                    <a:lnTo>
                      <a:pt x="4302" y="17222"/>
                    </a:lnTo>
                    <a:cubicBezTo>
                      <a:pt x="4421" y="17103"/>
                      <a:pt x="4555" y="16969"/>
                      <a:pt x="4674" y="16835"/>
                    </a:cubicBezTo>
                    <a:cubicBezTo>
                      <a:pt x="4719" y="16776"/>
                      <a:pt x="4749" y="16672"/>
                      <a:pt x="4734" y="16612"/>
                    </a:cubicBezTo>
                    <a:cubicBezTo>
                      <a:pt x="4645" y="16374"/>
                      <a:pt x="4660" y="16136"/>
                      <a:pt x="4674" y="15883"/>
                    </a:cubicBezTo>
                    <a:cubicBezTo>
                      <a:pt x="4689" y="15823"/>
                      <a:pt x="4645" y="15734"/>
                      <a:pt x="4630" y="15659"/>
                    </a:cubicBezTo>
                    <a:lnTo>
                      <a:pt x="4630" y="15674"/>
                    </a:lnTo>
                    <a:cubicBezTo>
                      <a:pt x="4585" y="15496"/>
                      <a:pt x="4540" y="15317"/>
                      <a:pt x="4511" y="15139"/>
                    </a:cubicBezTo>
                    <a:cubicBezTo>
                      <a:pt x="4436" y="14707"/>
                      <a:pt x="4466" y="14290"/>
                      <a:pt x="4570" y="13858"/>
                    </a:cubicBezTo>
                    <a:cubicBezTo>
                      <a:pt x="4585" y="13814"/>
                      <a:pt x="4600" y="13769"/>
                      <a:pt x="4615" y="13739"/>
                    </a:cubicBezTo>
                    <a:cubicBezTo>
                      <a:pt x="4674" y="13635"/>
                      <a:pt x="4734" y="13516"/>
                      <a:pt x="4793" y="13412"/>
                    </a:cubicBezTo>
                    <a:cubicBezTo>
                      <a:pt x="4927" y="13159"/>
                      <a:pt x="5076" y="12906"/>
                      <a:pt x="5225" y="12638"/>
                    </a:cubicBezTo>
                    <a:cubicBezTo>
                      <a:pt x="5270" y="12549"/>
                      <a:pt x="5300" y="12459"/>
                      <a:pt x="5344" y="12370"/>
                    </a:cubicBezTo>
                    <a:lnTo>
                      <a:pt x="5344" y="12370"/>
                    </a:lnTo>
                    <a:cubicBezTo>
                      <a:pt x="5359" y="12325"/>
                      <a:pt x="5389" y="12266"/>
                      <a:pt x="5404" y="12206"/>
                    </a:cubicBezTo>
                    <a:cubicBezTo>
                      <a:pt x="5463" y="11715"/>
                      <a:pt x="5508" y="11224"/>
                      <a:pt x="5567" y="10733"/>
                    </a:cubicBezTo>
                    <a:lnTo>
                      <a:pt x="5567" y="10733"/>
                    </a:lnTo>
                    <a:cubicBezTo>
                      <a:pt x="5642" y="10494"/>
                      <a:pt x="5716" y="10256"/>
                      <a:pt x="5776" y="10003"/>
                    </a:cubicBezTo>
                    <a:lnTo>
                      <a:pt x="5776" y="10018"/>
                    </a:lnTo>
                    <a:cubicBezTo>
                      <a:pt x="5821" y="9914"/>
                      <a:pt x="5850" y="9825"/>
                      <a:pt x="5895" y="9735"/>
                    </a:cubicBezTo>
                    <a:cubicBezTo>
                      <a:pt x="6059" y="9452"/>
                      <a:pt x="6222" y="9185"/>
                      <a:pt x="6386" y="8902"/>
                    </a:cubicBezTo>
                    <a:cubicBezTo>
                      <a:pt x="6446" y="8827"/>
                      <a:pt x="6505" y="8768"/>
                      <a:pt x="6550" y="8693"/>
                    </a:cubicBezTo>
                    <a:lnTo>
                      <a:pt x="6550" y="8693"/>
                    </a:lnTo>
                    <a:cubicBezTo>
                      <a:pt x="6624" y="8604"/>
                      <a:pt x="6699" y="8500"/>
                      <a:pt x="6773" y="8411"/>
                    </a:cubicBezTo>
                    <a:cubicBezTo>
                      <a:pt x="6788" y="8396"/>
                      <a:pt x="6803" y="8366"/>
                      <a:pt x="6818" y="8351"/>
                    </a:cubicBezTo>
                    <a:cubicBezTo>
                      <a:pt x="6937" y="8232"/>
                      <a:pt x="7056" y="8113"/>
                      <a:pt x="7175" y="7979"/>
                    </a:cubicBezTo>
                    <a:lnTo>
                      <a:pt x="7160" y="7979"/>
                    </a:lnTo>
                    <a:lnTo>
                      <a:pt x="7160" y="7994"/>
                    </a:lnTo>
                    <a:cubicBezTo>
                      <a:pt x="7294" y="7875"/>
                      <a:pt x="7413" y="7756"/>
                      <a:pt x="7532" y="7636"/>
                    </a:cubicBezTo>
                    <a:cubicBezTo>
                      <a:pt x="7607" y="7592"/>
                      <a:pt x="7681" y="7532"/>
                      <a:pt x="7756" y="7473"/>
                    </a:cubicBezTo>
                    <a:cubicBezTo>
                      <a:pt x="7904" y="7473"/>
                      <a:pt x="7875" y="7354"/>
                      <a:pt x="7860" y="7279"/>
                    </a:cubicBezTo>
                    <a:cubicBezTo>
                      <a:pt x="7845" y="6952"/>
                      <a:pt x="7904" y="6654"/>
                      <a:pt x="8023" y="6371"/>
                    </a:cubicBezTo>
                    <a:cubicBezTo>
                      <a:pt x="8038" y="6342"/>
                      <a:pt x="8038" y="6297"/>
                      <a:pt x="8038" y="6267"/>
                    </a:cubicBezTo>
                    <a:cubicBezTo>
                      <a:pt x="8083" y="6148"/>
                      <a:pt x="8143" y="6044"/>
                      <a:pt x="8202" y="5940"/>
                    </a:cubicBezTo>
                    <a:cubicBezTo>
                      <a:pt x="8262" y="5850"/>
                      <a:pt x="8321" y="5761"/>
                      <a:pt x="8381" y="5672"/>
                    </a:cubicBezTo>
                    <a:lnTo>
                      <a:pt x="8381" y="5672"/>
                    </a:lnTo>
                    <a:cubicBezTo>
                      <a:pt x="8470" y="5523"/>
                      <a:pt x="8559" y="5374"/>
                      <a:pt x="8649" y="5225"/>
                    </a:cubicBezTo>
                    <a:cubicBezTo>
                      <a:pt x="8678" y="5166"/>
                      <a:pt x="8708" y="5106"/>
                      <a:pt x="8753" y="5047"/>
                    </a:cubicBezTo>
                    <a:cubicBezTo>
                      <a:pt x="8827" y="4942"/>
                      <a:pt x="8902" y="4838"/>
                      <a:pt x="8976" y="4734"/>
                    </a:cubicBezTo>
                    <a:lnTo>
                      <a:pt x="8976" y="4734"/>
                    </a:lnTo>
                    <a:lnTo>
                      <a:pt x="8976" y="4734"/>
                    </a:lnTo>
                    <a:cubicBezTo>
                      <a:pt x="9051" y="4645"/>
                      <a:pt x="9125" y="4540"/>
                      <a:pt x="9184" y="4451"/>
                    </a:cubicBezTo>
                    <a:cubicBezTo>
                      <a:pt x="9214" y="4436"/>
                      <a:pt x="9229" y="4406"/>
                      <a:pt x="9244" y="4392"/>
                    </a:cubicBezTo>
                    <a:cubicBezTo>
                      <a:pt x="9348" y="4287"/>
                      <a:pt x="9467" y="4183"/>
                      <a:pt x="9586" y="4079"/>
                    </a:cubicBezTo>
                    <a:lnTo>
                      <a:pt x="9572" y="4079"/>
                    </a:lnTo>
                    <a:cubicBezTo>
                      <a:pt x="9750" y="3975"/>
                      <a:pt x="9914" y="3885"/>
                      <a:pt x="10078" y="3796"/>
                    </a:cubicBezTo>
                    <a:lnTo>
                      <a:pt x="10078" y="3796"/>
                    </a:lnTo>
                    <a:cubicBezTo>
                      <a:pt x="10167" y="3766"/>
                      <a:pt x="10256" y="3722"/>
                      <a:pt x="10360" y="3692"/>
                    </a:cubicBezTo>
                    <a:lnTo>
                      <a:pt x="10896" y="3350"/>
                    </a:lnTo>
                    <a:cubicBezTo>
                      <a:pt x="11075" y="3275"/>
                      <a:pt x="11194" y="3141"/>
                      <a:pt x="11283" y="2963"/>
                    </a:cubicBezTo>
                    <a:cubicBezTo>
                      <a:pt x="11343" y="2903"/>
                      <a:pt x="11387" y="2858"/>
                      <a:pt x="11447" y="2799"/>
                    </a:cubicBezTo>
                    <a:cubicBezTo>
                      <a:pt x="11536" y="2724"/>
                      <a:pt x="11626" y="2650"/>
                      <a:pt x="11715" y="2576"/>
                    </a:cubicBezTo>
                    <a:cubicBezTo>
                      <a:pt x="11730" y="2561"/>
                      <a:pt x="11745" y="2546"/>
                      <a:pt x="11774" y="2531"/>
                    </a:cubicBezTo>
                    <a:cubicBezTo>
                      <a:pt x="11879" y="2471"/>
                      <a:pt x="11968" y="2412"/>
                      <a:pt x="12072" y="2367"/>
                    </a:cubicBezTo>
                    <a:cubicBezTo>
                      <a:pt x="12221" y="2308"/>
                      <a:pt x="12385" y="2248"/>
                      <a:pt x="12548" y="2189"/>
                    </a:cubicBezTo>
                    <a:lnTo>
                      <a:pt x="13367" y="2189"/>
                    </a:lnTo>
                    <a:cubicBezTo>
                      <a:pt x="13412" y="2114"/>
                      <a:pt x="13442" y="2055"/>
                      <a:pt x="13486" y="1980"/>
                    </a:cubicBezTo>
                    <a:lnTo>
                      <a:pt x="13486" y="1980"/>
                    </a:lnTo>
                    <a:cubicBezTo>
                      <a:pt x="13576" y="1876"/>
                      <a:pt x="13665" y="1757"/>
                      <a:pt x="13754" y="1638"/>
                    </a:cubicBezTo>
                    <a:cubicBezTo>
                      <a:pt x="13829" y="1578"/>
                      <a:pt x="13903" y="1504"/>
                      <a:pt x="13977" y="1429"/>
                    </a:cubicBezTo>
                    <a:cubicBezTo>
                      <a:pt x="14126" y="1325"/>
                      <a:pt x="14275" y="1206"/>
                      <a:pt x="14424" y="1102"/>
                    </a:cubicBezTo>
                    <a:lnTo>
                      <a:pt x="14424" y="1102"/>
                    </a:lnTo>
                    <a:cubicBezTo>
                      <a:pt x="14692" y="968"/>
                      <a:pt x="14975" y="849"/>
                      <a:pt x="15258" y="715"/>
                    </a:cubicBezTo>
                    <a:cubicBezTo>
                      <a:pt x="15391" y="655"/>
                      <a:pt x="15540" y="611"/>
                      <a:pt x="15674" y="551"/>
                    </a:cubicBezTo>
                    <a:cubicBezTo>
                      <a:pt x="16046" y="432"/>
                      <a:pt x="16419" y="328"/>
                      <a:pt x="16791" y="224"/>
                    </a:cubicBezTo>
                    <a:lnTo>
                      <a:pt x="16791" y="224"/>
                    </a:lnTo>
                    <a:cubicBezTo>
                      <a:pt x="16895" y="209"/>
                      <a:pt x="17014" y="179"/>
                      <a:pt x="17118" y="164"/>
                    </a:cubicBezTo>
                    <a:cubicBezTo>
                      <a:pt x="17193" y="149"/>
                      <a:pt x="17267" y="120"/>
                      <a:pt x="17326" y="105"/>
                    </a:cubicBezTo>
                    <a:cubicBezTo>
                      <a:pt x="17475" y="75"/>
                      <a:pt x="17624" y="30"/>
                      <a:pt x="17773" y="1"/>
                    </a:cubicBezTo>
                    <a:lnTo>
                      <a:pt x="17773" y="1"/>
                    </a:lnTo>
                    <a:lnTo>
                      <a:pt x="18755" y="1"/>
                    </a:lnTo>
                    <a:lnTo>
                      <a:pt x="18755" y="1"/>
                    </a:lnTo>
                    <a:cubicBezTo>
                      <a:pt x="18860" y="15"/>
                      <a:pt x="18979" y="45"/>
                      <a:pt x="19083" y="75"/>
                    </a:cubicBezTo>
                    <a:cubicBezTo>
                      <a:pt x="19247" y="105"/>
                      <a:pt x="19395" y="134"/>
                      <a:pt x="19559" y="164"/>
                    </a:cubicBezTo>
                    <a:cubicBezTo>
                      <a:pt x="19902" y="224"/>
                      <a:pt x="20244" y="194"/>
                      <a:pt x="20586" y="105"/>
                    </a:cubicBezTo>
                    <a:lnTo>
                      <a:pt x="20586" y="120"/>
                    </a:lnTo>
                    <a:cubicBezTo>
                      <a:pt x="20869" y="120"/>
                      <a:pt x="21167" y="120"/>
                      <a:pt x="21450" y="134"/>
                    </a:cubicBezTo>
                    <a:cubicBezTo>
                      <a:pt x="21613" y="179"/>
                      <a:pt x="21777" y="224"/>
                      <a:pt x="21926" y="268"/>
                    </a:cubicBezTo>
                    <a:cubicBezTo>
                      <a:pt x="22119" y="373"/>
                      <a:pt x="22313" y="462"/>
                      <a:pt x="22492" y="566"/>
                    </a:cubicBezTo>
                    <a:cubicBezTo>
                      <a:pt x="22506" y="581"/>
                      <a:pt x="22521" y="596"/>
                      <a:pt x="22551" y="611"/>
                    </a:cubicBezTo>
                    <a:cubicBezTo>
                      <a:pt x="22670" y="730"/>
                      <a:pt x="22804" y="864"/>
                      <a:pt x="22923" y="998"/>
                    </a:cubicBezTo>
                    <a:lnTo>
                      <a:pt x="22938" y="983"/>
                    </a:lnTo>
                    <a:cubicBezTo>
                      <a:pt x="22938" y="983"/>
                      <a:pt x="22923" y="998"/>
                      <a:pt x="22923" y="998"/>
                    </a:cubicBezTo>
                    <a:cubicBezTo>
                      <a:pt x="22983" y="1087"/>
                      <a:pt x="23042" y="1176"/>
                      <a:pt x="23102" y="1281"/>
                    </a:cubicBezTo>
                    <a:cubicBezTo>
                      <a:pt x="23132" y="1340"/>
                      <a:pt x="23161" y="1415"/>
                      <a:pt x="23191" y="1489"/>
                    </a:cubicBezTo>
                    <a:cubicBezTo>
                      <a:pt x="23266" y="1638"/>
                      <a:pt x="23310" y="1772"/>
                      <a:pt x="23266" y="1950"/>
                    </a:cubicBezTo>
                    <a:cubicBezTo>
                      <a:pt x="23266" y="2010"/>
                      <a:pt x="23310" y="2084"/>
                      <a:pt x="23325" y="2144"/>
                    </a:cubicBezTo>
                    <a:lnTo>
                      <a:pt x="23325" y="2144"/>
                    </a:lnTo>
                    <a:cubicBezTo>
                      <a:pt x="23340" y="2501"/>
                      <a:pt x="23385" y="2873"/>
                      <a:pt x="23251" y="3231"/>
                    </a:cubicBezTo>
                    <a:cubicBezTo>
                      <a:pt x="23117" y="3454"/>
                      <a:pt x="23057" y="3707"/>
                      <a:pt x="23057" y="3960"/>
                    </a:cubicBezTo>
                    <a:cubicBezTo>
                      <a:pt x="23042" y="4406"/>
                      <a:pt x="23042" y="4838"/>
                      <a:pt x="23072" y="5285"/>
                    </a:cubicBezTo>
                    <a:cubicBezTo>
                      <a:pt x="23087" y="5999"/>
                      <a:pt x="23087" y="6699"/>
                      <a:pt x="22938" y="7413"/>
                    </a:cubicBezTo>
                    <a:cubicBezTo>
                      <a:pt x="22864" y="7756"/>
                      <a:pt x="22834" y="8113"/>
                      <a:pt x="22789" y="8470"/>
                    </a:cubicBezTo>
                    <a:cubicBezTo>
                      <a:pt x="22745" y="8857"/>
                      <a:pt x="22611" y="9214"/>
                      <a:pt x="22477" y="9572"/>
                    </a:cubicBezTo>
                    <a:cubicBezTo>
                      <a:pt x="22432" y="9676"/>
                      <a:pt x="22372" y="9765"/>
                      <a:pt x="22298" y="9869"/>
                    </a:cubicBezTo>
                    <a:cubicBezTo>
                      <a:pt x="22536" y="10792"/>
                      <a:pt x="22536" y="11760"/>
                      <a:pt x="22492" y="12742"/>
                    </a:cubicBezTo>
                    <a:cubicBezTo>
                      <a:pt x="22492" y="12787"/>
                      <a:pt x="22492" y="12846"/>
                      <a:pt x="22492" y="12906"/>
                    </a:cubicBezTo>
                    <a:cubicBezTo>
                      <a:pt x="22477" y="13084"/>
                      <a:pt x="22462" y="13278"/>
                      <a:pt x="22447" y="13471"/>
                    </a:cubicBezTo>
                    <a:cubicBezTo>
                      <a:pt x="22372" y="13858"/>
                      <a:pt x="22298" y="14245"/>
                      <a:pt x="22045" y="14513"/>
                    </a:cubicBezTo>
                    <a:cubicBezTo>
                      <a:pt x="22090" y="14900"/>
                      <a:pt x="22179" y="15243"/>
                      <a:pt x="22164" y="15585"/>
                    </a:cubicBezTo>
                    <a:cubicBezTo>
                      <a:pt x="22149" y="16017"/>
                      <a:pt x="22060" y="16433"/>
                      <a:pt x="21985" y="16865"/>
                    </a:cubicBezTo>
                    <a:cubicBezTo>
                      <a:pt x="21926" y="17193"/>
                      <a:pt x="21822" y="17535"/>
                      <a:pt x="21732" y="17862"/>
                    </a:cubicBezTo>
                    <a:cubicBezTo>
                      <a:pt x="21718" y="17922"/>
                      <a:pt x="21747" y="17996"/>
                      <a:pt x="21762" y="18041"/>
                    </a:cubicBezTo>
                    <a:cubicBezTo>
                      <a:pt x="22209" y="18904"/>
                      <a:pt x="22417" y="19812"/>
                      <a:pt x="22387" y="20765"/>
                    </a:cubicBezTo>
                    <a:cubicBezTo>
                      <a:pt x="22387" y="20959"/>
                      <a:pt x="22387" y="21152"/>
                      <a:pt x="22402" y="21346"/>
                    </a:cubicBezTo>
                    <a:cubicBezTo>
                      <a:pt x="22447" y="22343"/>
                      <a:pt x="21941" y="23251"/>
                      <a:pt x="21241" y="23846"/>
                    </a:cubicBezTo>
                    <a:cubicBezTo>
                      <a:pt x="21301" y="23876"/>
                      <a:pt x="21375" y="23906"/>
                      <a:pt x="21435" y="23950"/>
                    </a:cubicBezTo>
                    <a:cubicBezTo>
                      <a:pt x="21613" y="24099"/>
                      <a:pt x="21777" y="24248"/>
                      <a:pt x="21956" y="24382"/>
                    </a:cubicBezTo>
                    <a:cubicBezTo>
                      <a:pt x="22521" y="24829"/>
                      <a:pt x="22804" y="25424"/>
                      <a:pt x="22804" y="26138"/>
                    </a:cubicBezTo>
                    <a:cubicBezTo>
                      <a:pt x="22819" y="26615"/>
                      <a:pt x="22864" y="27106"/>
                      <a:pt x="22730" y="27582"/>
                    </a:cubicBezTo>
                    <a:cubicBezTo>
                      <a:pt x="22715" y="27657"/>
                      <a:pt x="22730" y="27746"/>
                      <a:pt x="22730" y="27820"/>
                    </a:cubicBezTo>
                    <a:cubicBezTo>
                      <a:pt x="22745" y="28222"/>
                      <a:pt x="22745" y="28609"/>
                      <a:pt x="22774" y="29011"/>
                    </a:cubicBezTo>
                    <a:cubicBezTo>
                      <a:pt x="22804" y="29622"/>
                      <a:pt x="22715" y="30232"/>
                      <a:pt x="22566" y="30827"/>
                    </a:cubicBezTo>
                    <a:cubicBezTo>
                      <a:pt x="22402" y="31557"/>
                      <a:pt x="22328" y="32271"/>
                      <a:pt x="22372" y="33015"/>
                    </a:cubicBezTo>
                    <a:cubicBezTo>
                      <a:pt x="22372" y="33045"/>
                      <a:pt x="22372" y="33060"/>
                      <a:pt x="22387" y="33090"/>
                    </a:cubicBezTo>
                    <a:cubicBezTo>
                      <a:pt x="22462" y="33611"/>
                      <a:pt x="22566" y="34117"/>
                      <a:pt x="22774" y="34608"/>
                    </a:cubicBezTo>
                    <a:cubicBezTo>
                      <a:pt x="22804" y="34787"/>
                      <a:pt x="22849" y="34965"/>
                      <a:pt x="22879" y="35144"/>
                    </a:cubicBezTo>
                    <a:cubicBezTo>
                      <a:pt x="22893" y="35263"/>
                      <a:pt x="22923" y="35382"/>
                      <a:pt x="22938" y="35486"/>
                    </a:cubicBezTo>
                    <a:lnTo>
                      <a:pt x="22938" y="35486"/>
                    </a:lnTo>
                    <a:cubicBezTo>
                      <a:pt x="22953" y="35650"/>
                      <a:pt x="22968" y="35829"/>
                      <a:pt x="22998" y="36007"/>
                    </a:cubicBezTo>
                    <a:cubicBezTo>
                      <a:pt x="22998" y="36156"/>
                      <a:pt x="22998" y="36320"/>
                      <a:pt x="22998" y="36469"/>
                    </a:cubicBezTo>
                    <a:cubicBezTo>
                      <a:pt x="22983" y="36751"/>
                      <a:pt x="22953" y="37019"/>
                      <a:pt x="22938" y="37302"/>
                    </a:cubicBezTo>
                    <a:cubicBezTo>
                      <a:pt x="22908" y="37585"/>
                      <a:pt x="22864" y="37883"/>
                      <a:pt x="22834" y="38180"/>
                    </a:cubicBezTo>
                    <a:cubicBezTo>
                      <a:pt x="22759" y="38463"/>
                      <a:pt x="22670" y="38761"/>
                      <a:pt x="22581" y="39044"/>
                    </a:cubicBezTo>
                    <a:lnTo>
                      <a:pt x="22551" y="39193"/>
                    </a:lnTo>
                    <a:cubicBezTo>
                      <a:pt x="22462" y="39371"/>
                      <a:pt x="22358" y="39535"/>
                      <a:pt x="22268" y="39714"/>
                    </a:cubicBezTo>
                    <a:lnTo>
                      <a:pt x="22268" y="39714"/>
                    </a:lnTo>
                    <a:cubicBezTo>
                      <a:pt x="22164" y="39773"/>
                      <a:pt x="22238" y="39833"/>
                      <a:pt x="22283" y="39892"/>
                    </a:cubicBezTo>
                    <a:cubicBezTo>
                      <a:pt x="22611" y="40368"/>
                      <a:pt x="22715" y="40904"/>
                      <a:pt x="22715" y="41485"/>
                    </a:cubicBezTo>
                    <a:cubicBezTo>
                      <a:pt x="22700" y="41678"/>
                      <a:pt x="22715" y="41887"/>
                      <a:pt x="22715" y="42080"/>
                    </a:cubicBezTo>
                    <a:lnTo>
                      <a:pt x="22715" y="42080"/>
                    </a:lnTo>
                    <a:cubicBezTo>
                      <a:pt x="22700" y="42303"/>
                      <a:pt x="22670" y="42512"/>
                      <a:pt x="22655" y="42735"/>
                    </a:cubicBezTo>
                    <a:lnTo>
                      <a:pt x="22655" y="42735"/>
                    </a:lnTo>
                    <a:cubicBezTo>
                      <a:pt x="22566" y="43078"/>
                      <a:pt x="22625" y="43420"/>
                      <a:pt x="22700" y="43762"/>
                    </a:cubicBezTo>
                    <a:cubicBezTo>
                      <a:pt x="22819" y="44343"/>
                      <a:pt x="22968" y="44938"/>
                      <a:pt x="22938" y="45548"/>
                    </a:cubicBezTo>
                    <a:lnTo>
                      <a:pt x="22938" y="45534"/>
                    </a:lnTo>
                    <a:cubicBezTo>
                      <a:pt x="22893" y="45712"/>
                      <a:pt x="22849" y="45876"/>
                      <a:pt x="22804" y="46040"/>
                    </a:cubicBezTo>
                    <a:cubicBezTo>
                      <a:pt x="22789" y="46084"/>
                      <a:pt x="22789" y="46144"/>
                      <a:pt x="22774" y="46188"/>
                    </a:cubicBezTo>
                    <a:cubicBezTo>
                      <a:pt x="22640" y="46382"/>
                      <a:pt x="22506" y="46561"/>
                      <a:pt x="22372" y="46739"/>
                    </a:cubicBezTo>
                    <a:lnTo>
                      <a:pt x="22387" y="46754"/>
                    </a:lnTo>
                    <a:lnTo>
                      <a:pt x="22372" y="46739"/>
                    </a:lnTo>
                    <a:cubicBezTo>
                      <a:pt x="22283" y="46814"/>
                      <a:pt x="22194" y="46888"/>
                      <a:pt x="22105" y="46962"/>
                    </a:cubicBezTo>
                    <a:lnTo>
                      <a:pt x="22119" y="46977"/>
                    </a:lnTo>
                    <a:lnTo>
                      <a:pt x="22105" y="46962"/>
                    </a:lnTo>
                    <a:cubicBezTo>
                      <a:pt x="22015" y="47007"/>
                      <a:pt x="21926" y="47067"/>
                      <a:pt x="21807" y="47111"/>
                    </a:cubicBezTo>
                    <a:cubicBezTo>
                      <a:pt x="21837" y="47201"/>
                      <a:pt x="21866" y="47275"/>
                      <a:pt x="21896" y="47335"/>
                    </a:cubicBezTo>
                    <a:cubicBezTo>
                      <a:pt x="21926" y="47469"/>
                      <a:pt x="21956" y="47588"/>
                      <a:pt x="21985" y="47707"/>
                    </a:cubicBezTo>
                    <a:cubicBezTo>
                      <a:pt x="21985" y="47900"/>
                      <a:pt x="21985" y="48094"/>
                      <a:pt x="21985" y="48287"/>
                    </a:cubicBezTo>
                    <a:cubicBezTo>
                      <a:pt x="21926" y="48451"/>
                      <a:pt x="21881" y="48615"/>
                      <a:pt x="21837" y="48778"/>
                    </a:cubicBezTo>
                    <a:cubicBezTo>
                      <a:pt x="21792" y="48868"/>
                      <a:pt x="21747" y="48972"/>
                      <a:pt x="21703" y="49061"/>
                    </a:cubicBezTo>
                    <a:cubicBezTo>
                      <a:pt x="21569" y="49255"/>
                      <a:pt x="21435" y="49448"/>
                      <a:pt x="21301" y="49642"/>
                    </a:cubicBezTo>
                    <a:cubicBezTo>
                      <a:pt x="21301" y="49642"/>
                      <a:pt x="21345" y="49672"/>
                      <a:pt x="21375" y="49686"/>
                    </a:cubicBezTo>
                    <a:cubicBezTo>
                      <a:pt x="21405" y="49701"/>
                      <a:pt x="21435" y="49731"/>
                      <a:pt x="21464" y="49746"/>
                    </a:cubicBezTo>
                    <a:cubicBezTo>
                      <a:pt x="22015" y="50133"/>
                      <a:pt x="22313" y="50654"/>
                      <a:pt x="22253" y="51339"/>
                    </a:cubicBezTo>
                    <a:cubicBezTo>
                      <a:pt x="22224" y="51666"/>
                      <a:pt x="22149" y="51979"/>
                      <a:pt x="22105" y="52306"/>
                    </a:cubicBezTo>
                    <a:lnTo>
                      <a:pt x="22105" y="52306"/>
                    </a:lnTo>
                    <a:cubicBezTo>
                      <a:pt x="22060" y="52395"/>
                      <a:pt x="22030" y="52485"/>
                      <a:pt x="21985" y="52589"/>
                    </a:cubicBezTo>
                    <a:cubicBezTo>
                      <a:pt x="21881" y="52753"/>
                      <a:pt x="21777" y="52916"/>
                      <a:pt x="21673" y="53080"/>
                    </a:cubicBezTo>
                    <a:cubicBezTo>
                      <a:pt x="21539" y="53229"/>
                      <a:pt x="21405" y="53363"/>
                      <a:pt x="21271" y="53512"/>
                    </a:cubicBezTo>
                    <a:lnTo>
                      <a:pt x="21286" y="53527"/>
                    </a:lnTo>
                    <a:lnTo>
                      <a:pt x="21271" y="53512"/>
                    </a:lnTo>
                    <a:cubicBezTo>
                      <a:pt x="21152" y="53631"/>
                      <a:pt x="21018" y="53735"/>
                      <a:pt x="20884" y="53854"/>
                    </a:cubicBezTo>
                    <a:cubicBezTo>
                      <a:pt x="20839" y="53884"/>
                      <a:pt x="20780" y="53914"/>
                      <a:pt x="20735" y="53944"/>
                    </a:cubicBezTo>
                    <a:cubicBezTo>
                      <a:pt x="20571" y="54063"/>
                      <a:pt x="20408" y="54182"/>
                      <a:pt x="20244" y="54286"/>
                    </a:cubicBezTo>
                    <a:lnTo>
                      <a:pt x="20244" y="54301"/>
                    </a:lnTo>
                    <a:lnTo>
                      <a:pt x="20244" y="54286"/>
                    </a:lnTo>
                    <a:cubicBezTo>
                      <a:pt x="20125" y="54345"/>
                      <a:pt x="20021" y="54405"/>
                      <a:pt x="19902" y="54450"/>
                    </a:cubicBezTo>
                    <a:lnTo>
                      <a:pt x="19902" y="54450"/>
                    </a:lnTo>
                    <a:cubicBezTo>
                      <a:pt x="18875" y="54807"/>
                      <a:pt x="17803" y="54822"/>
                      <a:pt x="16731" y="54747"/>
                    </a:cubicBezTo>
                    <a:cubicBezTo>
                      <a:pt x="16419" y="54732"/>
                      <a:pt x="16106" y="54673"/>
                      <a:pt x="15793" y="54628"/>
                    </a:cubicBezTo>
                    <a:cubicBezTo>
                      <a:pt x="15645" y="54584"/>
                      <a:pt x="15496" y="54554"/>
                      <a:pt x="15347" y="54524"/>
                    </a:cubicBezTo>
                    <a:cubicBezTo>
                      <a:pt x="15124" y="54450"/>
                      <a:pt x="14915" y="54375"/>
                      <a:pt x="14692" y="54301"/>
                    </a:cubicBezTo>
                    <a:lnTo>
                      <a:pt x="14692" y="54301"/>
                    </a:lnTo>
                    <a:cubicBezTo>
                      <a:pt x="14543" y="54241"/>
                      <a:pt x="14409" y="54182"/>
                      <a:pt x="14260" y="54122"/>
                    </a:cubicBezTo>
                    <a:cubicBezTo>
                      <a:pt x="14260" y="54122"/>
                      <a:pt x="14260" y="54122"/>
                      <a:pt x="14260" y="54122"/>
                    </a:cubicBezTo>
                    <a:cubicBezTo>
                      <a:pt x="14037" y="54018"/>
                      <a:pt x="13814" y="53914"/>
                      <a:pt x="13590" y="53810"/>
                    </a:cubicBezTo>
                    <a:cubicBezTo>
                      <a:pt x="13516" y="53765"/>
                      <a:pt x="13442" y="53735"/>
                      <a:pt x="13367" y="53690"/>
                    </a:cubicBezTo>
                    <a:cubicBezTo>
                      <a:pt x="13278" y="53646"/>
                      <a:pt x="13189" y="53586"/>
                      <a:pt x="13099" y="53527"/>
                    </a:cubicBezTo>
                    <a:cubicBezTo>
                      <a:pt x="13055" y="53512"/>
                      <a:pt x="13025" y="53497"/>
                      <a:pt x="12980" y="53467"/>
                    </a:cubicBezTo>
                    <a:cubicBezTo>
                      <a:pt x="12891" y="53423"/>
                      <a:pt x="12802" y="53363"/>
                      <a:pt x="12712" y="53303"/>
                    </a:cubicBezTo>
                    <a:cubicBezTo>
                      <a:pt x="12593" y="53229"/>
                      <a:pt x="12489" y="53155"/>
                      <a:pt x="12385" y="53095"/>
                    </a:cubicBezTo>
                    <a:cubicBezTo>
                      <a:pt x="12310" y="53036"/>
                      <a:pt x="12236" y="52976"/>
                      <a:pt x="12161" y="52916"/>
                    </a:cubicBezTo>
                    <a:lnTo>
                      <a:pt x="12161" y="52916"/>
                    </a:lnTo>
                    <a:cubicBezTo>
                      <a:pt x="12087" y="52857"/>
                      <a:pt x="12027" y="52797"/>
                      <a:pt x="11953" y="52753"/>
                    </a:cubicBezTo>
                    <a:cubicBezTo>
                      <a:pt x="11849" y="52678"/>
                      <a:pt x="11760" y="52604"/>
                      <a:pt x="11655" y="52529"/>
                    </a:cubicBezTo>
                    <a:cubicBezTo>
                      <a:pt x="11626" y="52500"/>
                      <a:pt x="11581" y="52470"/>
                      <a:pt x="11551" y="52425"/>
                    </a:cubicBezTo>
                    <a:cubicBezTo>
                      <a:pt x="11343" y="52232"/>
                      <a:pt x="11149" y="52023"/>
                      <a:pt x="10941" y="51815"/>
                    </a:cubicBezTo>
                    <a:cubicBezTo>
                      <a:pt x="10926" y="51800"/>
                      <a:pt x="10911" y="51785"/>
                      <a:pt x="10896" y="51770"/>
                    </a:cubicBezTo>
                    <a:cubicBezTo>
                      <a:pt x="10822" y="51666"/>
                      <a:pt x="10747" y="51577"/>
                      <a:pt x="10688" y="51487"/>
                    </a:cubicBezTo>
                    <a:lnTo>
                      <a:pt x="10688" y="51487"/>
                    </a:lnTo>
                    <a:cubicBezTo>
                      <a:pt x="10628" y="51413"/>
                      <a:pt x="10569" y="51354"/>
                      <a:pt x="10509" y="51279"/>
                    </a:cubicBezTo>
                    <a:cubicBezTo>
                      <a:pt x="10420" y="51115"/>
                      <a:pt x="10316" y="50981"/>
                      <a:pt x="10122" y="50937"/>
                    </a:cubicBezTo>
                    <a:cubicBezTo>
                      <a:pt x="9959" y="50862"/>
                      <a:pt x="9795" y="50788"/>
                      <a:pt x="9646" y="50713"/>
                    </a:cubicBezTo>
                    <a:lnTo>
                      <a:pt x="9631" y="50728"/>
                    </a:lnTo>
                    <a:lnTo>
                      <a:pt x="9631" y="50713"/>
                    </a:lnTo>
                    <a:cubicBezTo>
                      <a:pt x="9527" y="50639"/>
                      <a:pt x="9408" y="50580"/>
                      <a:pt x="9304" y="50505"/>
                    </a:cubicBezTo>
                    <a:cubicBezTo>
                      <a:pt x="9244" y="50460"/>
                      <a:pt x="9184" y="50431"/>
                      <a:pt x="9140" y="50386"/>
                    </a:cubicBezTo>
                    <a:cubicBezTo>
                      <a:pt x="9065" y="50326"/>
                      <a:pt x="8991" y="50267"/>
                      <a:pt x="8931" y="50207"/>
                    </a:cubicBezTo>
                    <a:cubicBezTo>
                      <a:pt x="8812" y="50118"/>
                      <a:pt x="8708" y="50029"/>
                      <a:pt x="8589" y="49939"/>
                    </a:cubicBezTo>
                    <a:lnTo>
                      <a:pt x="8589" y="49954"/>
                    </a:lnTo>
                    <a:lnTo>
                      <a:pt x="8589" y="49939"/>
                    </a:lnTo>
                    <a:cubicBezTo>
                      <a:pt x="8455" y="49835"/>
                      <a:pt x="8321" y="49731"/>
                      <a:pt x="8202" y="49612"/>
                    </a:cubicBezTo>
                    <a:cubicBezTo>
                      <a:pt x="8172" y="49597"/>
                      <a:pt x="8157" y="49582"/>
                      <a:pt x="8143" y="49567"/>
                    </a:cubicBezTo>
                    <a:cubicBezTo>
                      <a:pt x="7919" y="49344"/>
                      <a:pt x="7711" y="49121"/>
                      <a:pt x="7488" y="48898"/>
                    </a:cubicBezTo>
                    <a:lnTo>
                      <a:pt x="7488" y="48898"/>
                    </a:lnTo>
                    <a:cubicBezTo>
                      <a:pt x="7428" y="48823"/>
                      <a:pt x="7369" y="48764"/>
                      <a:pt x="7309" y="48689"/>
                    </a:cubicBezTo>
                    <a:cubicBezTo>
                      <a:pt x="7279" y="48630"/>
                      <a:pt x="7249" y="48570"/>
                      <a:pt x="7205" y="48525"/>
                    </a:cubicBezTo>
                    <a:cubicBezTo>
                      <a:pt x="7056" y="48257"/>
                      <a:pt x="6907" y="48004"/>
                      <a:pt x="6773" y="47751"/>
                    </a:cubicBezTo>
                    <a:cubicBezTo>
                      <a:pt x="6714" y="47632"/>
                      <a:pt x="6654" y="47528"/>
                      <a:pt x="6609" y="47424"/>
                    </a:cubicBezTo>
                    <a:cubicBezTo>
                      <a:pt x="6535" y="47260"/>
                      <a:pt x="6461" y="47096"/>
                      <a:pt x="6386" y="46918"/>
                    </a:cubicBezTo>
                    <a:cubicBezTo>
                      <a:pt x="6356" y="46873"/>
                      <a:pt x="6341" y="46814"/>
                      <a:pt x="6327" y="46754"/>
                    </a:cubicBezTo>
                    <a:cubicBezTo>
                      <a:pt x="6282" y="46665"/>
                      <a:pt x="6252" y="46575"/>
                      <a:pt x="6222" y="46486"/>
                    </a:cubicBezTo>
                    <a:cubicBezTo>
                      <a:pt x="6208" y="46427"/>
                      <a:pt x="6178" y="46382"/>
                      <a:pt x="6163" y="46322"/>
                    </a:cubicBezTo>
                    <a:cubicBezTo>
                      <a:pt x="6133" y="46099"/>
                      <a:pt x="6118" y="45876"/>
                      <a:pt x="5999" y="45667"/>
                    </a:cubicBezTo>
                    <a:lnTo>
                      <a:pt x="5835" y="45548"/>
                    </a:lnTo>
                    <a:cubicBezTo>
                      <a:pt x="5746" y="45474"/>
                      <a:pt x="5642" y="45400"/>
                      <a:pt x="5553" y="45325"/>
                    </a:cubicBezTo>
                    <a:cubicBezTo>
                      <a:pt x="5478" y="45251"/>
                      <a:pt x="5419" y="45176"/>
                      <a:pt x="5344" y="45117"/>
                    </a:cubicBezTo>
                    <a:cubicBezTo>
                      <a:pt x="5255" y="44998"/>
                      <a:pt x="5151" y="44893"/>
                      <a:pt x="5061" y="44789"/>
                    </a:cubicBezTo>
                    <a:lnTo>
                      <a:pt x="4898" y="44566"/>
                    </a:lnTo>
                    <a:cubicBezTo>
                      <a:pt x="4823" y="44462"/>
                      <a:pt x="4764" y="44372"/>
                      <a:pt x="4689" y="44268"/>
                    </a:cubicBezTo>
                    <a:lnTo>
                      <a:pt x="4689" y="44283"/>
                    </a:lnTo>
                    <a:cubicBezTo>
                      <a:pt x="4630" y="44209"/>
                      <a:pt x="4570" y="44134"/>
                      <a:pt x="4526" y="44060"/>
                    </a:cubicBezTo>
                    <a:lnTo>
                      <a:pt x="4526" y="44060"/>
                    </a:lnTo>
                    <a:cubicBezTo>
                      <a:pt x="4466" y="43985"/>
                      <a:pt x="4406" y="43911"/>
                      <a:pt x="4347" y="43837"/>
                    </a:cubicBezTo>
                    <a:cubicBezTo>
                      <a:pt x="4273" y="43732"/>
                      <a:pt x="4198" y="43628"/>
                      <a:pt x="4124" y="43509"/>
                    </a:cubicBezTo>
                    <a:cubicBezTo>
                      <a:pt x="4064" y="43420"/>
                      <a:pt x="4019" y="43331"/>
                      <a:pt x="3960" y="43241"/>
                    </a:cubicBezTo>
                    <a:cubicBezTo>
                      <a:pt x="3945" y="43197"/>
                      <a:pt x="3930" y="43167"/>
                      <a:pt x="3900" y="43122"/>
                    </a:cubicBezTo>
                    <a:cubicBezTo>
                      <a:pt x="3856" y="43018"/>
                      <a:pt x="3796" y="42914"/>
                      <a:pt x="3737" y="42795"/>
                    </a:cubicBezTo>
                    <a:lnTo>
                      <a:pt x="3737" y="42795"/>
                    </a:lnTo>
                    <a:cubicBezTo>
                      <a:pt x="3632" y="42571"/>
                      <a:pt x="3528" y="42348"/>
                      <a:pt x="3424" y="42125"/>
                    </a:cubicBezTo>
                    <a:lnTo>
                      <a:pt x="3424" y="42125"/>
                    </a:lnTo>
                    <a:cubicBezTo>
                      <a:pt x="3379" y="42036"/>
                      <a:pt x="3335" y="41946"/>
                      <a:pt x="3305" y="41857"/>
                    </a:cubicBezTo>
                    <a:cubicBezTo>
                      <a:pt x="3245" y="41693"/>
                      <a:pt x="3186" y="41529"/>
                      <a:pt x="3141" y="41366"/>
                    </a:cubicBezTo>
                    <a:lnTo>
                      <a:pt x="2963" y="40934"/>
                    </a:lnTo>
                    <a:cubicBezTo>
                      <a:pt x="2903" y="40830"/>
                      <a:pt x="2829" y="40711"/>
                      <a:pt x="2754" y="40592"/>
                    </a:cubicBezTo>
                    <a:cubicBezTo>
                      <a:pt x="2546" y="40383"/>
                      <a:pt x="2352" y="40160"/>
                      <a:pt x="2144" y="39952"/>
                    </a:cubicBezTo>
                    <a:cubicBezTo>
                      <a:pt x="2114" y="39907"/>
                      <a:pt x="2070" y="39862"/>
                      <a:pt x="2040" y="39833"/>
                    </a:cubicBezTo>
                    <a:cubicBezTo>
                      <a:pt x="1980" y="39758"/>
                      <a:pt x="1921" y="39684"/>
                      <a:pt x="1876" y="39594"/>
                    </a:cubicBezTo>
                    <a:cubicBezTo>
                      <a:pt x="1802" y="39446"/>
                      <a:pt x="1727" y="39282"/>
                      <a:pt x="1653" y="39118"/>
                    </a:cubicBezTo>
                    <a:cubicBezTo>
                      <a:pt x="1608" y="38999"/>
                      <a:pt x="1578" y="38895"/>
                      <a:pt x="1534" y="38791"/>
                    </a:cubicBezTo>
                    <a:cubicBezTo>
                      <a:pt x="1519" y="38716"/>
                      <a:pt x="1504" y="38642"/>
                      <a:pt x="1489" y="38567"/>
                    </a:cubicBezTo>
                    <a:cubicBezTo>
                      <a:pt x="1444" y="38240"/>
                      <a:pt x="1385" y="37898"/>
                      <a:pt x="1355" y="37570"/>
                    </a:cubicBezTo>
                    <a:cubicBezTo>
                      <a:pt x="1325" y="37258"/>
                      <a:pt x="1191" y="37034"/>
                      <a:pt x="938" y="36856"/>
                    </a:cubicBezTo>
                    <a:lnTo>
                      <a:pt x="938" y="36856"/>
                    </a:lnTo>
                    <a:cubicBezTo>
                      <a:pt x="834" y="36707"/>
                      <a:pt x="715" y="36558"/>
                      <a:pt x="611" y="36409"/>
                    </a:cubicBezTo>
                    <a:cubicBezTo>
                      <a:pt x="551" y="36305"/>
                      <a:pt x="492" y="36201"/>
                      <a:pt x="447" y="36082"/>
                    </a:cubicBezTo>
                    <a:cubicBezTo>
                      <a:pt x="447" y="36067"/>
                      <a:pt x="447" y="36037"/>
                      <a:pt x="447" y="36007"/>
                    </a:cubicBezTo>
                    <a:cubicBezTo>
                      <a:pt x="120" y="35218"/>
                      <a:pt x="75" y="34370"/>
                      <a:pt x="15" y="33536"/>
                    </a:cubicBezTo>
                    <a:cubicBezTo>
                      <a:pt x="1" y="33119"/>
                      <a:pt x="90" y="32703"/>
                      <a:pt x="164" y="32286"/>
                    </a:cubicBezTo>
                    <a:lnTo>
                      <a:pt x="179" y="32286"/>
                    </a:lnTo>
                    <a:lnTo>
                      <a:pt x="164" y="32271"/>
                    </a:lnTo>
                    <a:cubicBezTo>
                      <a:pt x="209" y="32167"/>
                      <a:pt x="239" y="32063"/>
                      <a:pt x="268" y="31958"/>
                    </a:cubicBezTo>
                    <a:lnTo>
                      <a:pt x="611" y="31348"/>
                    </a:lnTo>
                    <a:cubicBezTo>
                      <a:pt x="626" y="31289"/>
                      <a:pt x="685" y="31229"/>
                      <a:pt x="670" y="31184"/>
                    </a:cubicBezTo>
                    <a:cubicBezTo>
                      <a:pt x="655" y="31110"/>
                      <a:pt x="596" y="31050"/>
                      <a:pt x="551" y="30976"/>
                    </a:cubicBezTo>
                    <a:lnTo>
                      <a:pt x="447" y="30753"/>
                    </a:lnTo>
                    <a:cubicBezTo>
                      <a:pt x="432" y="30693"/>
                      <a:pt x="432" y="30619"/>
                      <a:pt x="417" y="30559"/>
                    </a:cubicBezTo>
                    <a:cubicBezTo>
                      <a:pt x="313" y="30232"/>
                      <a:pt x="268" y="29889"/>
                      <a:pt x="283" y="29532"/>
                    </a:cubicBezTo>
                    <a:cubicBezTo>
                      <a:pt x="313" y="29175"/>
                      <a:pt x="313" y="28803"/>
                      <a:pt x="328" y="28431"/>
                    </a:cubicBezTo>
                    <a:cubicBezTo>
                      <a:pt x="358" y="28341"/>
                      <a:pt x="373" y="28252"/>
                      <a:pt x="388" y="28148"/>
                    </a:cubicBezTo>
                    <a:cubicBezTo>
                      <a:pt x="462" y="27925"/>
                      <a:pt x="536" y="27686"/>
                      <a:pt x="626" y="27463"/>
                    </a:cubicBezTo>
                    <a:lnTo>
                      <a:pt x="611" y="27463"/>
                    </a:lnTo>
                    <a:cubicBezTo>
                      <a:pt x="715" y="27240"/>
                      <a:pt x="834" y="27017"/>
                      <a:pt x="938" y="26793"/>
                    </a:cubicBezTo>
                    <a:cubicBezTo>
                      <a:pt x="983" y="26689"/>
                      <a:pt x="1042" y="26600"/>
                      <a:pt x="1102" y="26511"/>
                    </a:cubicBezTo>
                    <a:cubicBezTo>
                      <a:pt x="1236" y="26466"/>
                      <a:pt x="1236" y="26332"/>
                      <a:pt x="1251" y="26213"/>
                    </a:cubicBezTo>
                    <a:cubicBezTo>
                      <a:pt x="1266" y="26064"/>
                      <a:pt x="1266" y="25900"/>
                      <a:pt x="1281" y="25751"/>
                    </a:cubicBezTo>
                    <a:cubicBezTo>
                      <a:pt x="1385" y="24814"/>
                      <a:pt x="1489" y="23876"/>
                      <a:pt x="1608" y="22938"/>
                    </a:cubicBezTo>
                    <a:lnTo>
                      <a:pt x="1593" y="22938"/>
                    </a:lnTo>
                    <a:cubicBezTo>
                      <a:pt x="1653" y="22700"/>
                      <a:pt x="1712" y="22462"/>
                      <a:pt x="1772" y="22224"/>
                    </a:cubicBezTo>
                    <a:lnTo>
                      <a:pt x="1772" y="22239"/>
                    </a:lnTo>
                    <a:cubicBezTo>
                      <a:pt x="1802" y="22105"/>
                      <a:pt x="1846" y="21971"/>
                      <a:pt x="1876" y="21837"/>
                    </a:cubicBezTo>
                    <a:lnTo>
                      <a:pt x="1876" y="21852"/>
                    </a:lnTo>
                    <a:lnTo>
                      <a:pt x="2040" y="21346"/>
                    </a:lnTo>
                    <a:cubicBezTo>
                      <a:pt x="2084" y="21197"/>
                      <a:pt x="2144" y="21048"/>
                      <a:pt x="2204" y="20899"/>
                    </a:cubicBezTo>
                    <a:cubicBezTo>
                      <a:pt x="2233" y="20810"/>
                      <a:pt x="2278" y="20720"/>
                      <a:pt x="2308" y="2063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2" name="Google Shape;852;p64"/>
              <p:cNvSpPr/>
              <p:nvPr/>
            </p:nvSpPr>
            <p:spPr>
              <a:xfrm>
                <a:off x="7291066" y="3415047"/>
                <a:ext cx="7678" cy="18428"/>
              </a:xfrm>
              <a:custGeom>
                <a:avLst/>
                <a:gdLst/>
                <a:ahLst/>
                <a:cxnLst/>
                <a:rect l="l" t="t" r="r" b="b"/>
                <a:pathLst>
                  <a:path w="180" h="432" extrusionOk="0">
                    <a:moveTo>
                      <a:pt x="1" y="0"/>
                    </a:moveTo>
                    <a:lnTo>
                      <a:pt x="179" y="43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3" name="Google Shape;853;p64"/>
              <p:cNvSpPr/>
              <p:nvPr/>
            </p:nvSpPr>
            <p:spPr>
              <a:xfrm>
                <a:off x="7706970" y="3942670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0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4" name="Google Shape;854;p64"/>
              <p:cNvSpPr/>
              <p:nvPr/>
            </p:nvSpPr>
            <p:spPr>
              <a:xfrm>
                <a:off x="7333595" y="3513457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" y="0"/>
                    </a:moveTo>
                    <a:cubicBezTo>
                      <a:pt x="60" y="90"/>
                      <a:pt x="105" y="179"/>
                      <a:pt x="165" y="268"/>
                    </a:cubicBezTo>
                    <a:cubicBezTo>
                      <a:pt x="105" y="179"/>
                      <a:pt x="60" y="9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5" name="Google Shape;855;p64"/>
              <p:cNvSpPr/>
              <p:nvPr/>
            </p:nvSpPr>
            <p:spPr>
              <a:xfrm>
                <a:off x="7723478" y="3952182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1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6" name="Google Shape;856;p64"/>
              <p:cNvSpPr/>
              <p:nvPr/>
            </p:nvSpPr>
            <p:spPr>
              <a:xfrm>
                <a:off x="7430127" y="3651878"/>
                <a:ext cx="447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9" extrusionOk="0">
                    <a:moveTo>
                      <a:pt x="0" y="0"/>
                    </a:moveTo>
                    <a:cubicBezTo>
                      <a:pt x="30" y="89"/>
                      <a:pt x="60" y="179"/>
                      <a:pt x="105" y="268"/>
                    </a:cubicBezTo>
                    <a:cubicBezTo>
                      <a:pt x="60" y="179"/>
                      <a:pt x="30" y="8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7" name="Google Shape;857;p64"/>
              <p:cNvSpPr/>
              <p:nvPr/>
            </p:nvSpPr>
            <p:spPr>
              <a:xfrm>
                <a:off x="7652966" y="1778773"/>
                <a:ext cx="11475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269" h="224" extrusionOk="0">
                    <a:moveTo>
                      <a:pt x="269" y="1"/>
                    </a:moveTo>
                    <a:cubicBezTo>
                      <a:pt x="180" y="75"/>
                      <a:pt x="90" y="149"/>
                      <a:pt x="1" y="224"/>
                    </a:cubicBezTo>
                    <a:cubicBezTo>
                      <a:pt x="90" y="149"/>
                      <a:pt x="180" y="75"/>
                      <a:pt x="2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8" name="Google Shape;858;p64"/>
              <p:cNvSpPr/>
              <p:nvPr/>
            </p:nvSpPr>
            <p:spPr>
              <a:xfrm>
                <a:off x="7286630" y="2485469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64" y="1"/>
                    </a:move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9" name="Google Shape;859;p64"/>
              <p:cNvSpPr/>
              <p:nvPr/>
            </p:nvSpPr>
            <p:spPr>
              <a:xfrm>
                <a:off x="7258690" y="2548985"/>
                <a:ext cx="4479" cy="11432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8" extrusionOk="0">
                    <a:moveTo>
                      <a:pt x="105" y="0"/>
                    </a:moveTo>
                    <a:cubicBezTo>
                      <a:pt x="75" y="89"/>
                      <a:pt x="30" y="179"/>
                      <a:pt x="1" y="268"/>
                    </a:cubicBezTo>
                    <a:cubicBezTo>
                      <a:pt x="30" y="179"/>
                      <a:pt x="75" y="89"/>
                      <a:pt x="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0" name="Google Shape;860;p64"/>
              <p:cNvSpPr/>
              <p:nvPr/>
            </p:nvSpPr>
            <p:spPr>
              <a:xfrm>
                <a:off x="7411060" y="208419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20" y="0"/>
                    </a:moveTo>
                    <a:cubicBezTo>
                      <a:pt x="75" y="90"/>
                      <a:pt x="46" y="179"/>
                      <a:pt x="1" y="283"/>
                    </a:cubicBezTo>
                    <a:cubicBezTo>
                      <a:pt x="46" y="179"/>
                      <a:pt x="75" y="90"/>
                      <a:pt x="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1" name="Google Shape;861;p64"/>
              <p:cNvSpPr/>
              <p:nvPr/>
            </p:nvSpPr>
            <p:spPr>
              <a:xfrm>
                <a:off x="7387598" y="219655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1"/>
                    </a:moveTo>
                    <a:cubicBezTo>
                      <a:pt x="75" y="90"/>
                      <a:pt x="45" y="180"/>
                      <a:pt x="0" y="269"/>
                    </a:cubicBezTo>
                    <a:cubicBezTo>
                      <a:pt x="45" y="180"/>
                      <a:pt x="75" y="90"/>
                      <a:pt x="1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2" name="Google Shape;862;p64"/>
              <p:cNvSpPr/>
              <p:nvPr/>
            </p:nvSpPr>
            <p:spPr>
              <a:xfrm>
                <a:off x="7329159" y="2417517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64" y="1"/>
                    </a:moveTo>
                    <a:cubicBezTo>
                      <a:pt x="105" y="75"/>
                      <a:pt x="45" y="150"/>
                      <a:pt x="1" y="224"/>
                    </a:cubicBezTo>
                    <a:cubicBezTo>
                      <a:pt x="45" y="150"/>
                      <a:pt x="105" y="75"/>
                      <a:pt x="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3" name="Google Shape;863;p64"/>
              <p:cNvSpPr/>
              <p:nvPr/>
            </p:nvSpPr>
            <p:spPr>
              <a:xfrm>
                <a:off x="7885360" y="3588362"/>
                <a:ext cx="23547" cy="26064"/>
              </a:xfrm>
              <a:custGeom>
                <a:avLst/>
                <a:gdLst/>
                <a:ahLst/>
                <a:cxnLst/>
                <a:rect l="l" t="t" r="r" b="b"/>
                <a:pathLst>
                  <a:path w="552" h="611" extrusionOk="0">
                    <a:moveTo>
                      <a:pt x="492" y="611"/>
                    </a:moveTo>
                    <a:cubicBezTo>
                      <a:pt x="343" y="492"/>
                      <a:pt x="209" y="358"/>
                      <a:pt x="75" y="224"/>
                    </a:cubicBezTo>
                    <a:cubicBezTo>
                      <a:pt x="31" y="164"/>
                      <a:pt x="31" y="75"/>
                      <a:pt x="1" y="1"/>
                    </a:cubicBezTo>
                    <a:cubicBezTo>
                      <a:pt x="75" y="75"/>
                      <a:pt x="165" y="150"/>
                      <a:pt x="239" y="224"/>
                    </a:cubicBezTo>
                    <a:cubicBezTo>
                      <a:pt x="343" y="328"/>
                      <a:pt x="447" y="447"/>
                      <a:pt x="552" y="551"/>
                    </a:cubicBezTo>
                    <a:cubicBezTo>
                      <a:pt x="537" y="566"/>
                      <a:pt x="507" y="596"/>
                      <a:pt x="492" y="61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4" name="Google Shape;864;p64"/>
              <p:cNvSpPr/>
              <p:nvPr/>
            </p:nvSpPr>
            <p:spPr>
              <a:xfrm>
                <a:off x="7494880" y="3748368"/>
                <a:ext cx="28623" cy="28623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71" extrusionOk="0">
                    <a:moveTo>
                      <a:pt x="1" y="1"/>
                    </a:moveTo>
                    <a:cubicBezTo>
                      <a:pt x="224" y="224"/>
                      <a:pt x="447" y="447"/>
                      <a:pt x="670" y="670"/>
                    </a:cubicBezTo>
                    <a:cubicBezTo>
                      <a:pt x="447" y="447"/>
                      <a:pt x="224" y="224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5" name="Google Shape;865;p64"/>
              <p:cNvSpPr/>
              <p:nvPr/>
            </p:nvSpPr>
            <p:spPr>
              <a:xfrm>
                <a:off x="7868212" y="3990275"/>
                <a:ext cx="21670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508" h="46" extrusionOk="0">
                    <a:moveTo>
                      <a:pt x="1" y="1"/>
                    </a:moveTo>
                    <a:cubicBezTo>
                      <a:pt x="165" y="16"/>
                      <a:pt x="343" y="31"/>
                      <a:pt x="507" y="45"/>
                    </a:cubicBezTo>
                    <a:cubicBezTo>
                      <a:pt x="343" y="31"/>
                      <a:pt x="165" y="16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6" name="Google Shape;866;p64"/>
              <p:cNvSpPr/>
              <p:nvPr/>
            </p:nvSpPr>
            <p:spPr>
              <a:xfrm>
                <a:off x="8087297" y="3898221"/>
                <a:ext cx="6996" cy="13992"/>
              </a:xfrm>
              <a:custGeom>
                <a:avLst/>
                <a:gdLst/>
                <a:ahLst/>
                <a:cxnLst/>
                <a:rect l="l" t="t" r="r" b="b"/>
                <a:pathLst>
                  <a:path w="164" h="328" extrusionOk="0">
                    <a:moveTo>
                      <a:pt x="0" y="328"/>
                    </a:moveTo>
                    <a:cubicBezTo>
                      <a:pt x="45" y="224"/>
                      <a:pt x="104" y="120"/>
                      <a:pt x="164" y="1"/>
                    </a:cubicBezTo>
                    <a:cubicBezTo>
                      <a:pt x="104" y="120"/>
                      <a:pt x="45" y="224"/>
                      <a:pt x="0" y="32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7" name="Google Shape;867;p64"/>
              <p:cNvSpPr/>
              <p:nvPr/>
            </p:nvSpPr>
            <p:spPr>
              <a:xfrm>
                <a:off x="8084738" y="2635323"/>
                <a:ext cx="7038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84" extrusionOk="0">
                    <a:moveTo>
                      <a:pt x="1" y="283"/>
                    </a:moveTo>
                    <a:cubicBezTo>
                      <a:pt x="60" y="194"/>
                      <a:pt x="105" y="105"/>
                      <a:pt x="164" y="0"/>
                    </a:cubicBezTo>
                    <a:cubicBezTo>
                      <a:pt x="105" y="105"/>
                      <a:pt x="60" y="194"/>
                      <a:pt x="1" y="28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8" name="Google Shape;868;p64"/>
              <p:cNvSpPr/>
              <p:nvPr/>
            </p:nvSpPr>
            <p:spPr>
              <a:xfrm>
                <a:off x="8072666" y="2654348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" y="224"/>
                    </a:moveTo>
                    <a:cubicBezTo>
                      <a:pt x="60" y="150"/>
                      <a:pt x="120" y="75"/>
                      <a:pt x="165" y="1"/>
                    </a:cubicBezTo>
                    <a:cubicBezTo>
                      <a:pt x="120" y="75"/>
                      <a:pt x="60" y="150"/>
                      <a:pt x="1" y="22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69" name="Google Shape;869;p64"/>
              <p:cNvSpPr/>
              <p:nvPr/>
            </p:nvSpPr>
            <p:spPr>
              <a:xfrm>
                <a:off x="8072666" y="3921725"/>
                <a:ext cx="767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80" h="209" extrusionOk="0">
                    <a:moveTo>
                      <a:pt x="1" y="209"/>
                    </a:moveTo>
                    <a:cubicBezTo>
                      <a:pt x="60" y="149"/>
                      <a:pt x="120" y="75"/>
                      <a:pt x="179" y="0"/>
                    </a:cubicBezTo>
                    <a:cubicBezTo>
                      <a:pt x="120" y="75"/>
                      <a:pt x="60" y="149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0" name="Google Shape;870;p64"/>
              <p:cNvSpPr/>
              <p:nvPr/>
            </p:nvSpPr>
            <p:spPr>
              <a:xfrm>
                <a:off x="8094251" y="3358527"/>
                <a:ext cx="703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09" extrusionOk="0">
                    <a:moveTo>
                      <a:pt x="1" y="209"/>
                    </a:moveTo>
                    <a:cubicBezTo>
                      <a:pt x="60" y="134"/>
                      <a:pt x="105" y="75"/>
                      <a:pt x="165" y="0"/>
                    </a:cubicBezTo>
                    <a:cubicBezTo>
                      <a:pt x="105" y="75"/>
                      <a:pt x="60" y="134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1" name="Google Shape;871;p64"/>
              <p:cNvSpPr/>
              <p:nvPr/>
            </p:nvSpPr>
            <p:spPr>
              <a:xfrm>
                <a:off x="7258050" y="2769308"/>
                <a:ext cx="798804" cy="1149918"/>
              </a:xfrm>
              <a:custGeom>
                <a:avLst/>
                <a:gdLst/>
                <a:ahLst/>
                <a:cxnLst/>
                <a:rect l="l" t="t" r="r" b="b"/>
                <a:pathLst>
                  <a:path w="18726" h="26957" extrusionOk="0">
                    <a:moveTo>
                      <a:pt x="17371" y="22402"/>
                    </a:moveTo>
                    <a:cubicBezTo>
                      <a:pt x="17461" y="22834"/>
                      <a:pt x="17282" y="23087"/>
                      <a:pt x="16850" y="23116"/>
                    </a:cubicBezTo>
                    <a:cubicBezTo>
                      <a:pt x="16612" y="23131"/>
                      <a:pt x="16374" y="23146"/>
                      <a:pt x="16166" y="22968"/>
                    </a:cubicBezTo>
                    <a:cubicBezTo>
                      <a:pt x="16136" y="22953"/>
                      <a:pt x="16076" y="22938"/>
                      <a:pt x="16046" y="22938"/>
                    </a:cubicBezTo>
                    <a:cubicBezTo>
                      <a:pt x="15496" y="22982"/>
                      <a:pt x="14960" y="22908"/>
                      <a:pt x="14439" y="22774"/>
                    </a:cubicBezTo>
                    <a:lnTo>
                      <a:pt x="14439" y="22774"/>
                    </a:lnTo>
                    <a:cubicBezTo>
                      <a:pt x="14216" y="22700"/>
                      <a:pt x="13992" y="22625"/>
                      <a:pt x="13784" y="22551"/>
                    </a:cubicBezTo>
                    <a:lnTo>
                      <a:pt x="13769" y="22551"/>
                    </a:lnTo>
                    <a:lnTo>
                      <a:pt x="12400" y="21940"/>
                    </a:lnTo>
                    <a:lnTo>
                      <a:pt x="12400" y="21940"/>
                    </a:lnTo>
                    <a:lnTo>
                      <a:pt x="11417" y="21449"/>
                    </a:lnTo>
                    <a:lnTo>
                      <a:pt x="11402" y="21464"/>
                    </a:lnTo>
                    <a:lnTo>
                      <a:pt x="11417" y="21449"/>
                    </a:lnTo>
                    <a:cubicBezTo>
                      <a:pt x="11298" y="21360"/>
                      <a:pt x="11179" y="21300"/>
                      <a:pt x="11090" y="21196"/>
                    </a:cubicBezTo>
                    <a:cubicBezTo>
                      <a:pt x="11001" y="21077"/>
                      <a:pt x="10896" y="21077"/>
                      <a:pt x="10762" y="21077"/>
                    </a:cubicBezTo>
                    <a:cubicBezTo>
                      <a:pt x="10494" y="21092"/>
                      <a:pt x="10241" y="21092"/>
                      <a:pt x="9973" y="21092"/>
                    </a:cubicBezTo>
                    <a:cubicBezTo>
                      <a:pt x="9914" y="21092"/>
                      <a:pt x="9854" y="21107"/>
                      <a:pt x="9795" y="21122"/>
                    </a:cubicBezTo>
                    <a:cubicBezTo>
                      <a:pt x="9795" y="21122"/>
                      <a:pt x="9795" y="21122"/>
                      <a:pt x="9795" y="21122"/>
                    </a:cubicBezTo>
                    <a:cubicBezTo>
                      <a:pt x="9676" y="21181"/>
                      <a:pt x="9572" y="21256"/>
                      <a:pt x="9467" y="21330"/>
                    </a:cubicBezTo>
                    <a:lnTo>
                      <a:pt x="9467" y="21345"/>
                    </a:lnTo>
                    <a:lnTo>
                      <a:pt x="9452" y="21330"/>
                    </a:lnTo>
                    <a:cubicBezTo>
                      <a:pt x="9378" y="21405"/>
                      <a:pt x="9304" y="21479"/>
                      <a:pt x="9229" y="21568"/>
                    </a:cubicBezTo>
                    <a:cubicBezTo>
                      <a:pt x="9214" y="21583"/>
                      <a:pt x="9199" y="21598"/>
                      <a:pt x="9199" y="21613"/>
                    </a:cubicBezTo>
                    <a:cubicBezTo>
                      <a:pt x="8946" y="21881"/>
                      <a:pt x="8902" y="22208"/>
                      <a:pt x="8976" y="22566"/>
                    </a:cubicBezTo>
                    <a:lnTo>
                      <a:pt x="8961" y="22566"/>
                    </a:lnTo>
                    <a:cubicBezTo>
                      <a:pt x="9021" y="23235"/>
                      <a:pt x="9244" y="23831"/>
                      <a:pt x="9676" y="24337"/>
                    </a:cubicBezTo>
                    <a:lnTo>
                      <a:pt x="9676" y="24337"/>
                    </a:lnTo>
                    <a:cubicBezTo>
                      <a:pt x="9750" y="24426"/>
                      <a:pt x="9825" y="24516"/>
                      <a:pt x="9899" y="24605"/>
                    </a:cubicBezTo>
                    <a:lnTo>
                      <a:pt x="9914" y="24605"/>
                    </a:lnTo>
                    <a:lnTo>
                      <a:pt x="9899" y="24605"/>
                    </a:lnTo>
                    <a:cubicBezTo>
                      <a:pt x="9973" y="24694"/>
                      <a:pt x="10048" y="24769"/>
                      <a:pt x="10122" y="24843"/>
                    </a:cubicBezTo>
                    <a:cubicBezTo>
                      <a:pt x="10137" y="24858"/>
                      <a:pt x="10152" y="24873"/>
                      <a:pt x="10167" y="24873"/>
                    </a:cubicBezTo>
                    <a:cubicBezTo>
                      <a:pt x="10241" y="24932"/>
                      <a:pt x="10331" y="24992"/>
                      <a:pt x="10405" y="25051"/>
                    </a:cubicBezTo>
                    <a:cubicBezTo>
                      <a:pt x="10509" y="25126"/>
                      <a:pt x="10614" y="25200"/>
                      <a:pt x="10733" y="25290"/>
                    </a:cubicBezTo>
                    <a:cubicBezTo>
                      <a:pt x="10777" y="25319"/>
                      <a:pt x="10837" y="25349"/>
                      <a:pt x="10881" y="25379"/>
                    </a:cubicBezTo>
                    <a:cubicBezTo>
                      <a:pt x="10986" y="25438"/>
                      <a:pt x="11075" y="25483"/>
                      <a:pt x="11164" y="25543"/>
                    </a:cubicBezTo>
                    <a:cubicBezTo>
                      <a:pt x="11254" y="25602"/>
                      <a:pt x="11358" y="25662"/>
                      <a:pt x="11447" y="25706"/>
                    </a:cubicBezTo>
                    <a:lnTo>
                      <a:pt x="11447" y="25691"/>
                    </a:lnTo>
                    <a:lnTo>
                      <a:pt x="11447" y="25706"/>
                    </a:lnTo>
                    <a:cubicBezTo>
                      <a:pt x="11581" y="25781"/>
                      <a:pt x="11700" y="25855"/>
                      <a:pt x="11834" y="25930"/>
                    </a:cubicBezTo>
                    <a:lnTo>
                      <a:pt x="11834" y="25930"/>
                    </a:lnTo>
                    <a:lnTo>
                      <a:pt x="12325" y="26153"/>
                    </a:lnTo>
                    <a:cubicBezTo>
                      <a:pt x="12415" y="26183"/>
                      <a:pt x="12519" y="26212"/>
                      <a:pt x="12608" y="26257"/>
                    </a:cubicBezTo>
                    <a:cubicBezTo>
                      <a:pt x="12727" y="26287"/>
                      <a:pt x="12861" y="26332"/>
                      <a:pt x="12995" y="26376"/>
                    </a:cubicBezTo>
                    <a:cubicBezTo>
                      <a:pt x="13144" y="26406"/>
                      <a:pt x="13308" y="26436"/>
                      <a:pt x="13471" y="26480"/>
                    </a:cubicBezTo>
                    <a:cubicBezTo>
                      <a:pt x="13590" y="26495"/>
                      <a:pt x="13695" y="26510"/>
                      <a:pt x="13814" y="26525"/>
                    </a:cubicBezTo>
                    <a:lnTo>
                      <a:pt x="13814" y="26525"/>
                    </a:lnTo>
                    <a:cubicBezTo>
                      <a:pt x="14037" y="26540"/>
                      <a:pt x="14260" y="26570"/>
                      <a:pt x="14469" y="26585"/>
                    </a:cubicBezTo>
                    <a:lnTo>
                      <a:pt x="14484" y="26585"/>
                    </a:lnTo>
                    <a:cubicBezTo>
                      <a:pt x="14915" y="26644"/>
                      <a:pt x="15347" y="26644"/>
                      <a:pt x="15779" y="26585"/>
                    </a:cubicBezTo>
                    <a:cubicBezTo>
                      <a:pt x="15913" y="26585"/>
                      <a:pt x="16032" y="26585"/>
                      <a:pt x="16166" y="26585"/>
                    </a:cubicBezTo>
                    <a:cubicBezTo>
                      <a:pt x="16106" y="26629"/>
                      <a:pt x="16061" y="26704"/>
                      <a:pt x="15987" y="26719"/>
                    </a:cubicBezTo>
                    <a:cubicBezTo>
                      <a:pt x="15883" y="26763"/>
                      <a:pt x="15779" y="26793"/>
                      <a:pt x="15674" y="26808"/>
                    </a:cubicBezTo>
                    <a:cubicBezTo>
                      <a:pt x="14558" y="26957"/>
                      <a:pt x="13486" y="26853"/>
                      <a:pt x="12429" y="26480"/>
                    </a:cubicBezTo>
                    <a:cubicBezTo>
                      <a:pt x="11685" y="26227"/>
                      <a:pt x="11045" y="25811"/>
                      <a:pt x="10405" y="25379"/>
                    </a:cubicBezTo>
                    <a:cubicBezTo>
                      <a:pt x="9512" y="24754"/>
                      <a:pt x="8946" y="23920"/>
                      <a:pt x="8753" y="22819"/>
                    </a:cubicBezTo>
                    <a:cubicBezTo>
                      <a:pt x="8693" y="22461"/>
                      <a:pt x="8708" y="22104"/>
                      <a:pt x="8827" y="21747"/>
                    </a:cubicBezTo>
                    <a:lnTo>
                      <a:pt x="8827" y="21747"/>
                    </a:lnTo>
                    <a:cubicBezTo>
                      <a:pt x="8991" y="21568"/>
                      <a:pt x="9155" y="21375"/>
                      <a:pt x="9319" y="21196"/>
                    </a:cubicBezTo>
                    <a:lnTo>
                      <a:pt x="9319" y="21196"/>
                    </a:lnTo>
                    <a:cubicBezTo>
                      <a:pt x="9378" y="21152"/>
                      <a:pt x="9452" y="21122"/>
                      <a:pt x="9572" y="21062"/>
                    </a:cubicBezTo>
                    <a:cubicBezTo>
                      <a:pt x="9408" y="21018"/>
                      <a:pt x="9319" y="21003"/>
                      <a:pt x="9229" y="20988"/>
                    </a:cubicBezTo>
                    <a:cubicBezTo>
                      <a:pt x="8961" y="20913"/>
                      <a:pt x="8693" y="20824"/>
                      <a:pt x="8425" y="20750"/>
                    </a:cubicBezTo>
                    <a:cubicBezTo>
                      <a:pt x="8351" y="20705"/>
                      <a:pt x="8277" y="20675"/>
                      <a:pt x="8217" y="20631"/>
                    </a:cubicBezTo>
                    <a:cubicBezTo>
                      <a:pt x="8128" y="20571"/>
                      <a:pt x="8038" y="20512"/>
                      <a:pt x="7949" y="20452"/>
                    </a:cubicBezTo>
                    <a:lnTo>
                      <a:pt x="7934" y="20467"/>
                    </a:lnTo>
                    <a:lnTo>
                      <a:pt x="7949" y="20452"/>
                    </a:lnTo>
                    <a:cubicBezTo>
                      <a:pt x="7726" y="20258"/>
                      <a:pt x="7503" y="20050"/>
                      <a:pt x="7279" y="19857"/>
                    </a:cubicBezTo>
                    <a:lnTo>
                      <a:pt x="7279" y="19857"/>
                    </a:lnTo>
                    <a:lnTo>
                      <a:pt x="7294" y="19857"/>
                    </a:lnTo>
                    <a:cubicBezTo>
                      <a:pt x="7205" y="19752"/>
                      <a:pt x="7130" y="19633"/>
                      <a:pt x="7056" y="19529"/>
                    </a:cubicBezTo>
                    <a:cubicBezTo>
                      <a:pt x="7011" y="19455"/>
                      <a:pt x="6982" y="19380"/>
                      <a:pt x="6952" y="19321"/>
                    </a:cubicBezTo>
                    <a:cubicBezTo>
                      <a:pt x="6907" y="19217"/>
                      <a:pt x="6877" y="19127"/>
                      <a:pt x="6833" y="19038"/>
                    </a:cubicBezTo>
                    <a:cubicBezTo>
                      <a:pt x="6818" y="18978"/>
                      <a:pt x="6803" y="18934"/>
                      <a:pt x="6788" y="18874"/>
                    </a:cubicBezTo>
                    <a:cubicBezTo>
                      <a:pt x="6758" y="18651"/>
                      <a:pt x="6729" y="18428"/>
                      <a:pt x="6684" y="18204"/>
                    </a:cubicBezTo>
                    <a:cubicBezTo>
                      <a:pt x="6684" y="18160"/>
                      <a:pt x="6609" y="18130"/>
                      <a:pt x="6565" y="18085"/>
                    </a:cubicBezTo>
                    <a:lnTo>
                      <a:pt x="6565" y="18100"/>
                    </a:lnTo>
                    <a:lnTo>
                      <a:pt x="6565" y="18085"/>
                    </a:lnTo>
                    <a:cubicBezTo>
                      <a:pt x="6401" y="18011"/>
                      <a:pt x="6237" y="17951"/>
                      <a:pt x="6074" y="17877"/>
                    </a:cubicBezTo>
                    <a:lnTo>
                      <a:pt x="6074" y="17877"/>
                    </a:lnTo>
                    <a:cubicBezTo>
                      <a:pt x="5999" y="17862"/>
                      <a:pt x="5940" y="17832"/>
                      <a:pt x="5865" y="17832"/>
                    </a:cubicBezTo>
                    <a:cubicBezTo>
                      <a:pt x="5419" y="17817"/>
                      <a:pt x="4987" y="17907"/>
                      <a:pt x="4555" y="18041"/>
                    </a:cubicBezTo>
                    <a:cubicBezTo>
                      <a:pt x="4421" y="18070"/>
                      <a:pt x="4287" y="18175"/>
                      <a:pt x="4153" y="18249"/>
                    </a:cubicBezTo>
                    <a:cubicBezTo>
                      <a:pt x="4049" y="18175"/>
                      <a:pt x="4049" y="18070"/>
                      <a:pt x="4153" y="17996"/>
                    </a:cubicBezTo>
                    <a:cubicBezTo>
                      <a:pt x="4287" y="17907"/>
                      <a:pt x="4421" y="17832"/>
                      <a:pt x="4555" y="17773"/>
                    </a:cubicBezTo>
                    <a:cubicBezTo>
                      <a:pt x="4719" y="17713"/>
                      <a:pt x="4883" y="17669"/>
                      <a:pt x="5047" y="17609"/>
                    </a:cubicBezTo>
                    <a:cubicBezTo>
                      <a:pt x="5151" y="17594"/>
                      <a:pt x="5255" y="17579"/>
                      <a:pt x="5344" y="17549"/>
                    </a:cubicBezTo>
                    <a:cubicBezTo>
                      <a:pt x="5478" y="17535"/>
                      <a:pt x="5627" y="17520"/>
                      <a:pt x="5761" y="17505"/>
                    </a:cubicBezTo>
                    <a:cubicBezTo>
                      <a:pt x="6014" y="17564"/>
                      <a:pt x="6282" y="17609"/>
                      <a:pt x="6535" y="17669"/>
                    </a:cubicBezTo>
                    <a:cubicBezTo>
                      <a:pt x="6595" y="17698"/>
                      <a:pt x="6639" y="17728"/>
                      <a:pt x="6714" y="17773"/>
                    </a:cubicBezTo>
                    <a:cubicBezTo>
                      <a:pt x="6758" y="17549"/>
                      <a:pt x="6803" y="17356"/>
                      <a:pt x="6833" y="17162"/>
                    </a:cubicBezTo>
                    <a:lnTo>
                      <a:pt x="6937" y="16835"/>
                    </a:lnTo>
                    <a:cubicBezTo>
                      <a:pt x="6996" y="16686"/>
                      <a:pt x="7056" y="16552"/>
                      <a:pt x="7116" y="16403"/>
                    </a:cubicBezTo>
                    <a:lnTo>
                      <a:pt x="7116" y="16403"/>
                    </a:lnTo>
                    <a:cubicBezTo>
                      <a:pt x="7235" y="16195"/>
                      <a:pt x="7339" y="15972"/>
                      <a:pt x="7458" y="15748"/>
                    </a:cubicBezTo>
                    <a:lnTo>
                      <a:pt x="7443" y="15733"/>
                    </a:lnTo>
                    <a:lnTo>
                      <a:pt x="7458" y="15748"/>
                    </a:lnTo>
                    <a:cubicBezTo>
                      <a:pt x="7547" y="15659"/>
                      <a:pt x="7622" y="15555"/>
                      <a:pt x="7711" y="15466"/>
                    </a:cubicBezTo>
                    <a:cubicBezTo>
                      <a:pt x="7726" y="15451"/>
                      <a:pt x="7756" y="15421"/>
                      <a:pt x="7771" y="15406"/>
                    </a:cubicBezTo>
                    <a:cubicBezTo>
                      <a:pt x="7800" y="15391"/>
                      <a:pt x="7830" y="15361"/>
                      <a:pt x="7845" y="15346"/>
                    </a:cubicBezTo>
                    <a:cubicBezTo>
                      <a:pt x="7443" y="15257"/>
                      <a:pt x="7026" y="15168"/>
                      <a:pt x="6624" y="15064"/>
                    </a:cubicBezTo>
                    <a:lnTo>
                      <a:pt x="6624" y="15064"/>
                    </a:lnTo>
                    <a:cubicBezTo>
                      <a:pt x="6401" y="14930"/>
                      <a:pt x="6178" y="14781"/>
                      <a:pt x="5955" y="14632"/>
                    </a:cubicBezTo>
                    <a:cubicBezTo>
                      <a:pt x="5940" y="14617"/>
                      <a:pt x="5925" y="14602"/>
                      <a:pt x="5910" y="14587"/>
                    </a:cubicBezTo>
                    <a:cubicBezTo>
                      <a:pt x="5776" y="14409"/>
                      <a:pt x="5642" y="14245"/>
                      <a:pt x="5523" y="14081"/>
                    </a:cubicBezTo>
                    <a:lnTo>
                      <a:pt x="5523" y="14081"/>
                    </a:lnTo>
                    <a:cubicBezTo>
                      <a:pt x="5419" y="13858"/>
                      <a:pt x="5300" y="13635"/>
                      <a:pt x="5195" y="13411"/>
                    </a:cubicBezTo>
                    <a:lnTo>
                      <a:pt x="5195" y="13411"/>
                    </a:lnTo>
                    <a:cubicBezTo>
                      <a:pt x="5106" y="13054"/>
                      <a:pt x="5002" y="12682"/>
                      <a:pt x="4913" y="12325"/>
                    </a:cubicBezTo>
                    <a:cubicBezTo>
                      <a:pt x="4779" y="12295"/>
                      <a:pt x="4645" y="12265"/>
                      <a:pt x="4496" y="12221"/>
                    </a:cubicBezTo>
                    <a:cubicBezTo>
                      <a:pt x="4421" y="12206"/>
                      <a:pt x="4332" y="12161"/>
                      <a:pt x="4258" y="12161"/>
                    </a:cubicBezTo>
                    <a:cubicBezTo>
                      <a:pt x="4020" y="12161"/>
                      <a:pt x="3766" y="12176"/>
                      <a:pt x="3528" y="12191"/>
                    </a:cubicBezTo>
                    <a:cubicBezTo>
                      <a:pt x="3394" y="12206"/>
                      <a:pt x="3305" y="12161"/>
                      <a:pt x="3305" y="12027"/>
                    </a:cubicBezTo>
                    <a:cubicBezTo>
                      <a:pt x="3290" y="11834"/>
                      <a:pt x="3246" y="11640"/>
                      <a:pt x="3260" y="11447"/>
                    </a:cubicBezTo>
                    <a:cubicBezTo>
                      <a:pt x="3320" y="10955"/>
                      <a:pt x="3171" y="10524"/>
                      <a:pt x="2873" y="10152"/>
                    </a:cubicBezTo>
                    <a:cubicBezTo>
                      <a:pt x="2784" y="10033"/>
                      <a:pt x="2650" y="9943"/>
                      <a:pt x="2546" y="9839"/>
                    </a:cubicBezTo>
                    <a:cubicBezTo>
                      <a:pt x="2531" y="9824"/>
                      <a:pt x="2516" y="9809"/>
                      <a:pt x="2501" y="9794"/>
                    </a:cubicBezTo>
                    <a:cubicBezTo>
                      <a:pt x="2427" y="9660"/>
                      <a:pt x="2338" y="9541"/>
                      <a:pt x="2278" y="9407"/>
                    </a:cubicBezTo>
                    <a:cubicBezTo>
                      <a:pt x="2099" y="9035"/>
                      <a:pt x="2099" y="9005"/>
                      <a:pt x="1683" y="9035"/>
                    </a:cubicBezTo>
                    <a:cubicBezTo>
                      <a:pt x="1281" y="9050"/>
                      <a:pt x="968" y="8916"/>
                      <a:pt x="700" y="8633"/>
                    </a:cubicBezTo>
                    <a:cubicBezTo>
                      <a:pt x="626" y="8559"/>
                      <a:pt x="566" y="8470"/>
                      <a:pt x="507" y="8380"/>
                    </a:cubicBezTo>
                    <a:cubicBezTo>
                      <a:pt x="179" y="7830"/>
                      <a:pt x="1" y="7249"/>
                      <a:pt x="75" y="6609"/>
                    </a:cubicBezTo>
                    <a:cubicBezTo>
                      <a:pt x="105" y="6594"/>
                      <a:pt x="135" y="6564"/>
                      <a:pt x="179" y="6549"/>
                    </a:cubicBezTo>
                    <a:cubicBezTo>
                      <a:pt x="194" y="6683"/>
                      <a:pt x="209" y="6803"/>
                      <a:pt x="224" y="6936"/>
                    </a:cubicBezTo>
                    <a:cubicBezTo>
                      <a:pt x="224" y="6951"/>
                      <a:pt x="224" y="6966"/>
                      <a:pt x="224" y="6996"/>
                    </a:cubicBezTo>
                    <a:cubicBezTo>
                      <a:pt x="269" y="7145"/>
                      <a:pt x="298" y="7294"/>
                      <a:pt x="328" y="7457"/>
                    </a:cubicBezTo>
                    <a:cubicBezTo>
                      <a:pt x="343" y="7502"/>
                      <a:pt x="358" y="7547"/>
                      <a:pt x="373" y="7606"/>
                    </a:cubicBezTo>
                    <a:cubicBezTo>
                      <a:pt x="417" y="7696"/>
                      <a:pt x="462" y="7800"/>
                      <a:pt x="492" y="7889"/>
                    </a:cubicBezTo>
                    <a:cubicBezTo>
                      <a:pt x="566" y="8023"/>
                      <a:pt x="641" y="8142"/>
                      <a:pt x="700" y="8261"/>
                    </a:cubicBezTo>
                    <a:cubicBezTo>
                      <a:pt x="923" y="8618"/>
                      <a:pt x="1236" y="8827"/>
                      <a:pt x="1683" y="8797"/>
                    </a:cubicBezTo>
                    <a:cubicBezTo>
                      <a:pt x="1772" y="8782"/>
                      <a:pt x="1861" y="8797"/>
                      <a:pt x="1951" y="8797"/>
                    </a:cubicBezTo>
                    <a:cubicBezTo>
                      <a:pt x="2129" y="8797"/>
                      <a:pt x="2263" y="8872"/>
                      <a:pt x="2352" y="9020"/>
                    </a:cubicBezTo>
                    <a:cubicBezTo>
                      <a:pt x="2442" y="9154"/>
                      <a:pt x="2591" y="9259"/>
                      <a:pt x="2695" y="9363"/>
                    </a:cubicBezTo>
                    <a:lnTo>
                      <a:pt x="2695" y="9363"/>
                    </a:lnTo>
                    <a:cubicBezTo>
                      <a:pt x="2814" y="9467"/>
                      <a:pt x="2918" y="9556"/>
                      <a:pt x="3022" y="9660"/>
                    </a:cubicBezTo>
                    <a:cubicBezTo>
                      <a:pt x="3067" y="9690"/>
                      <a:pt x="3097" y="9720"/>
                      <a:pt x="3141" y="9750"/>
                    </a:cubicBezTo>
                    <a:cubicBezTo>
                      <a:pt x="3260" y="9869"/>
                      <a:pt x="3394" y="9973"/>
                      <a:pt x="3528" y="10092"/>
                    </a:cubicBezTo>
                    <a:cubicBezTo>
                      <a:pt x="3558" y="10122"/>
                      <a:pt x="3588" y="10152"/>
                      <a:pt x="3618" y="10181"/>
                    </a:cubicBezTo>
                    <a:cubicBezTo>
                      <a:pt x="3722" y="10315"/>
                      <a:pt x="3871" y="10405"/>
                      <a:pt x="3796" y="10613"/>
                    </a:cubicBezTo>
                    <a:cubicBezTo>
                      <a:pt x="3781" y="10643"/>
                      <a:pt x="3826" y="10717"/>
                      <a:pt x="3856" y="10762"/>
                    </a:cubicBezTo>
                    <a:cubicBezTo>
                      <a:pt x="3960" y="10896"/>
                      <a:pt x="4079" y="11030"/>
                      <a:pt x="4183" y="11179"/>
                    </a:cubicBezTo>
                    <a:lnTo>
                      <a:pt x="4198" y="11179"/>
                    </a:lnTo>
                    <a:lnTo>
                      <a:pt x="4407" y="11357"/>
                    </a:lnTo>
                    <a:cubicBezTo>
                      <a:pt x="4421" y="11372"/>
                      <a:pt x="4436" y="11387"/>
                      <a:pt x="4451" y="11402"/>
                    </a:cubicBezTo>
                    <a:lnTo>
                      <a:pt x="4674" y="11566"/>
                    </a:lnTo>
                    <a:cubicBezTo>
                      <a:pt x="4749" y="11625"/>
                      <a:pt x="4823" y="11670"/>
                      <a:pt x="4898" y="11729"/>
                    </a:cubicBezTo>
                    <a:cubicBezTo>
                      <a:pt x="4942" y="11729"/>
                      <a:pt x="5002" y="11744"/>
                      <a:pt x="5002" y="11729"/>
                    </a:cubicBezTo>
                    <a:cubicBezTo>
                      <a:pt x="5032" y="11625"/>
                      <a:pt x="5047" y="11506"/>
                      <a:pt x="5076" y="11387"/>
                    </a:cubicBezTo>
                    <a:cubicBezTo>
                      <a:pt x="5091" y="11328"/>
                      <a:pt x="5106" y="11268"/>
                      <a:pt x="5121" y="11223"/>
                    </a:cubicBezTo>
                    <a:cubicBezTo>
                      <a:pt x="5166" y="11134"/>
                      <a:pt x="5210" y="11045"/>
                      <a:pt x="5240" y="10955"/>
                    </a:cubicBezTo>
                    <a:cubicBezTo>
                      <a:pt x="5285" y="10896"/>
                      <a:pt x="5315" y="10836"/>
                      <a:pt x="5344" y="10777"/>
                    </a:cubicBezTo>
                    <a:cubicBezTo>
                      <a:pt x="5404" y="10747"/>
                      <a:pt x="5463" y="10702"/>
                      <a:pt x="5538" y="10643"/>
                    </a:cubicBezTo>
                    <a:cubicBezTo>
                      <a:pt x="5091" y="10345"/>
                      <a:pt x="4749" y="9988"/>
                      <a:pt x="4436" y="9616"/>
                    </a:cubicBezTo>
                    <a:cubicBezTo>
                      <a:pt x="4317" y="9467"/>
                      <a:pt x="4213" y="9318"/>
                      <a:pt x="4094" y="9169"/>
                    </a:cubicBezTo>
                    <a:lnTo>
                      <a:pt x="4079" y="9184"/>
                    </a:lnTo>
                    <a:cubicBezTo>
                      <a:pt x="4079" y="9184"/>
                      <a:pt x="4094" y="9169"/>
                      <a:pt x="4094" y="9169"/>
                    </a:cubicBezTo>
                    <a:cubicBezTo>
                      <a:pt x="3960" y="8961"/>
                      <a:pt x="3811" y="8738"/>
                      <a:pt x="3662" y="8514"/>
                    </a:cubicBezTo>
                    <a:lnTo>
                      <a:pt x="3647" y="8529"/>
                    </a:lnTo>
                    <a:lnTo>
                      <a:pt x="3662" y="8514"/>
                    </a:lnTo>
                    <a:cubicBezTo>
                      <a:pt x="3603" y="8425"/>
                      <a:pt x="3543" y="8336"/>
                      <a:pt x="3484" y="8246"/>
                    </a:cubicBezTo>
                    <a:lnTo>
                      <a:pt x="3499" y="8246"/>
                    </a:lnTo>
                    <a:cubicBezTo>
                      <a:pt x="3409" y="8112"/>
                      <a:pt x="3335" y="7993"/>
                      <a:pt x="3260" y="7859"/>
                    </a:cubicBezTo>
                    <a:lnTo>
                      <a:pt x="3260" y="7859"/>
                    </a:lnTo>
                    <a:cubicBezTo>
                      <a:pt x="3156" y="7636"/>
                      <a:pt x="3052" y="7428"/>
                      <a:pt x="2933" y="7204"/>
                    </a:cubicBezTo>
                    <a:lnTo>
                      <a:pt x="2933" y="7204"/>
                    </a:lnTo>
                    <a:cubicBezTo>
                      <a:pt x="2903" y="7115"/>
                      <a:pt x="2859" y="7026"/>
                      <a:pt x="2814" y="6936"/>
                    </a:cubicBezTo>
                    <a:cubicBezTo>
                      <a:pt x="2799" y="6877"/>
                      <a:pt x="2784" y="6817"/>
                      <a:pt x="2769" y="6773"/>
                    </a:cubicBezTo>
                    <a:cubicBezTo>
                      <a:pt x="2739" y="6654"/>
                      <a:pt x="2695" y="6535"/>
                      <a:pt x="2665" y="6430"/>
                    </a:cubicBezTo>
                    <a:lnTo>
                      <a:pt x="2665" y="6430"/>
                    </a:lnTo>
                    <a:cubicBezTo>
                      <a:pt x="2665" y="6401"/>
                      <a:pt x="2665" y="6371"/>
                      <a:pt x="2665" y="6356"/>
                    </a:cubicBezTo>
                    <a:cubicBezTo>
                      <a:pt x="2457" y="5627"/>
                      <a:pt x="2382" y="4882"/>
                      <a:pt x="2308" y="4138"/>
                    </a:cubicBezTo>
                    <a:cubicBezTo>
                      <a:pt x="2293" y="4034"/>
                      <a:pt x="2338" y="4019"/>
                      <a:pt x="2427" y="4034"/>
                    </a:cubicBezTo>
                    <a:cubicBezTo>
                      <a:pt x="2442" y="4049"/>
                      <a:pt x="2442" y="4064"/>
                      <a:pt x="2457" y="4079"/>
                    </a:cubicBezTo>
                    <a:cubicBezTo>
                      <a:pt x="2486" y="4198"/>
                      <a:pt x="2516" y="4302"/>
                      <a:pt x="2531" y="4406"/>
                    </a:cubicBezTo>
                    <a:lnTo>
                      <a:pt x="2531" y="4406"/>
                    </a:lnTo>
                    <a:cubicBezTo>
                      <a:pt x="2561" y="4555"/>
                      <a:pt x="2576" y="4719"/>
                      <a:pt x="2605" y="4867"/>
                    </a:cubicBezTo>
                    <a:cubicBezTo>
                      <a:pt x="2680" y="5254"/>
                      <a:pt x="2769" y="5627"/>
                      <a:pt x="2859" y="6014"/>
                    </a:cubicBezTo>
                    <a:lnTo>
                      <a:pt x="2859" y="5999"/>
                    </a:lnTo>
                    <a:lnTo>
                      <a:pt x="3141" y="6847"/>
                    </a:lnTo>
                    <a:cubicBezTo>
                      <a:pt x="3216" y="7011"/>
                      <a:pt x="3260" y="7190"/>
                      <a:pt x="3350" y="7338"/>
                    </a:cubicBezTo>
                    <a:cubicBezTo>
                      <a:pt x="3662" y="7859"/>
                      <a:pt x="3975" y="8380"/>
                      <a:pt x="4302" y="8886"/>
                    </a:cubicBezTo>
                    <a:cubicBezTo>
                      <a:pt x="4302" y="8901"/>
                      <a:pt x="4332" y="8916"/>
                      <a:pt x="4347" y="8916"/>
                    </a:cubicBezTo>
                    <a:cubicBezTo>
                      <a:pt x="4392" y="8991"/>
                      <a:pt x="4451" y="9065"/>
                      <a:pt x="4511" y="9154"/>
                    </a:cubicBezTo>
                    <a:lnTo>
                      <a:pt x="4511" y="9139"/>
                    </a:lnTo>
                    <a:cubicBezTo>
                      <a:pt x="4570" y="9214"/>
                      <a:pt x="4615" y="9288"/>
                      <a:pt x="4674" y="9363"/>
                    </a:cubicBezTo>
                    <a:lnTo>
                      <a:pt x="4674" y="9363"/>
                    </a:lnTo>
                    <a:cubicBezTo>
                      <a:pt x="4749" y="9452"/>
                      <a:pt x="4823" y="9556"/>
                      <a:pt x="4898" y="9646"/>
                    </a:cubicBezTo>
                    <a:cubicBezTo>
                      <a:pt x="4987" y="9809"/>
                      <a:pt x="5121" y="9928"/>
                      <a:pt x="5285" y="10018"/>
                    </a:cubicBezTo>
                    <a:lnTo>
                      <a:pt x="5553" y="10241"/>
                    </a:lnTo>
                    <a:lnTo>
                      <a:pt x="5568" y="10241"/>
                    </a:lnTo>
                    <a:lnTo>
                      <a:pt x="5553" y="10241"/>
                    </a:lnTo>
                    <a:cubicBezTo>
                      <a:pt x="5672" y="10330"/>
                      <a:pt x="5776" y="10405"/>
                      <a:pt x="5895" y="10479"/>
                    </a:cubicBezTo>
                    <a:cubicBezTo>
                      <a:pt x="5999" y="10524"/>
                      <a:pt x="6089" y="10598"/>
                      <a:pt x="6193" y="10643"/>
                    </a:cubicBezTo>
                    <a:cubicBezTo>
                      <a:pt x="6669" y="10821"/>
                      <a:pt x="7130" y="11000"/>
                      <a:pt x="7651" y="11015"/>
                    </a:cubicBezTo>
                    <a:cubicBezTo>
                      <a:pt x="7964" y="11060"/>
                      <a:pt x="8291" y="11119"/>
                      <a:pt x="8604" y="11015"/>
                    </a:cubicBezTo>
                    <a:cubicBezTo>
                      <a:pt x="8961" y="10941"/>
                      <a:pt x="9319" y="10911"/>
                      <a:pt x="9616" y="10658"/>
                    </a:cubicBezTo>
                    <a:cubicBezTo>
                      <a:pt x="9646" y="10583"/>
                      <a:pt x="9661" y="10494"/>
                      <a:pt x="9691" y="10405"/>
                    </a:cubicBezTo>
                    <a:cubicBezTo>
                      <a:pt x="9765" y="10330"/>
                      <a:pt x="9839" y="10256"/>
                      <a:pt x="9914" y="10181"/>
                    </a:cubicBezTo>
                    <a:cubicBezTo>
                      <a:pt x="10063" y="10107"/>
                      <a:pt x="10212" y="10033"/>
                      <a:pt x="10360" y="9958"/>
                    </a:cubicBezTo>
                    <a:lnTo>
                      <a:pt x="10688" y="9913"/>
                    </a:lnTo>
                    <a:lnTo>
                      <a:pt x="10688" y="9913"/>
                    </a:lnTo>
                    <a:cubicBezTo>
                      <a:pt x="10807" y="9884"/>
                      <a:pt x="10911" y="9839"/>
                      <a:pt x="11030" y="9809"/>
                    </a:cubicBezTo>
                    <a:lnTo>
                      <a:pt x="11030" y="9809"/>
                    </a:lnTo>
                    <a:cubicBezTo>
                      <a:pt x="11149" y="9750"/>
                      <a:pt x="11283" y="9690"/>
                      <a:pt x="11417" y="9631"/>
                    </a:cubicBezTo>
                    <a:cubicBezTo>
                      <a:pt x="11670" y="9646"/>
                      <a:pt x="11894" y="9541"/>
                      <a:pt x="12117" y="9407"/>
                    </a:cubicBezTo>
                    <a:cubicBezTo>
                      <a:pt x="12236" y="9333"/>
                      <a:pt x="12355" y="9259"/>
                      <a:pt x="12519" y="9154"/>
                    </a:cubicBezTo>
                    <a:cubicBezTo>
                      <a:pt x="12295" y="9095"/>
                      <a:pt x="12132" y="9050"/>
                      <a:pt x="11953" y="9020"/>
                    </a:cubicBezTo>
                    <a:lnTo>
                      <a:pt x="11953" y="9020"/>
                    </a:lnTo>
                    <a:cubicBezTo>
                      <a:pt x="11864" y="8976"/>
                      <a:pt x="11775" y="8946"/>
                      <a:pt x="11685" y="8901"/>
                    </a:cubicBezTo>
                    <a:cubicBezTo>
                      <a:pt x="11685" y="8901"/>
                      <a:pt x="11685" y="8901"/>
                      <a:pt x="11685" y="8901"/>
                    </a:cubicBezTo>
                    <a:cubicBezTo>
                      <a:pt x="11343" y="8663"/>
                      <a:pt x="10986" y="8425"/>
                      <a:pt x="10643" y="8187"/>
                    </a:cubicBezTo>
                    <a:lnTo>
                      <a:pt x="9929" y="7472"/>
                    </a:lnTo>
                    <a:lnTo>
                      <a:pt x="9914" y="7487"/>
                    </a:lnTo>
                    <a:lnTo>
                      <a:pt x="9929" y="7472"/>
                    </a:lnTo>
                    <a:cubicBezTo>
                      <a:pt x="9869" y="7383"/>
                      <a:pt x="9810" y="7294"/>
                      <a:pt x="9750" y="7204"/>
                    </a:cubicBezTo>
                    <a:cubicBezTo>
                      <a:pt x="9691" y="7100"/>
                      <a:pt x="9646" y="6981"/>
                      <a:pt x="9586" y="6877"/>
                    </a:cubicBezTo>
                    <a:cubicBezTo>
                      <a:pt x="9512" y="6669"/>
                      <a:pt x="9438" y="6460"/>
                      <a:pt x="9348" y="6252"/>
                    </a:cubicBezTo>
                    <a:cubicBezTo>
                      <a:pt x="9244" y="6296"/>
                      <a:pt x="9155" y="6341"/>
                      <a:pt x="9080" y="6371"/>
                    </a:cubicBezTo>
                    <a:lnTo>
                      <a:pt x="9080" y="6371"/>
                    </a:lnTo>
                    <a:cubicBezTo>
                      <a:pt x="8976" y="6386"/>
                      <a:pt x="8887" y="6401"/>
                      <a:pt x="8783" y="6430"/>
                    </a:cubicBezTo>
                    <a:cubicBezTo>
                      <a:pt x="8530" y="6505"/>
                      <a:pt x="8262" y="6520"/>
                      <a:pt x="8009" y="6490"/>
                    </a:cubicBezTo>
                    <a:cubicBezTo>
                      <a:pt x="7830" y="6460"/>
                      <a:pt x="7666" y="6416"/>
                      <a:pt x="7503" y="6371"/>
                    </a:cubicBezTo>
                    <a:lnTo>
                      <a:pt x="7503" y="6371"/>
                    </a:lnTo>
                    <a:cubicBezTo>
                      <a:pt x="7175" y="6192"/>
                      <a:pt x="6848" y="5999"/>
                      <a:pt x="6520" y="5820"/>
                    </a:cubicBezTo>
                    <a:lnTo>
                      <a:pt x="6505" y="5835"/>
                    </a:lnTo>
                    <a:lnTo>
                      <a:pt x="6520" y="5820"/>
                    </a:lnTo>
                    <a:cubicBezTo>
                      <a:pt x="6342" y="5627"/>
                      <a:pt x="6178" y="5418"/>
                      <a:pt x="6014" y="5225"/>
                    </a:cubicBezTo>
                    <a:cubicBezTo>
                      <a:pt x="5969" y="5180"/>
                      <a:pt x="5940" y="5121"/>
                      <a:pt x="5910" y="5061"/>
                    </a:cubicBezTo>
                    <a:cubicBezTo>
                      <a:pt x="5821" y="4882"/>
                      <a:pt x="5716" y="4689"/>
                      <a:pt x="5627" y="4510"/>
                    </a:cubicBezTo>
                    <a:lnTo>
                      <a:pt x="5627" y="4510"/>
                    </a:lnTo>
                    <a:cubicBezTo>
                      <a:pt x="5597" y="4406"/>
                      <a:pt x="5553" y="4287"/>
                      <a:pt x="5523" y="4183"/>
                    </a:cubicBezTo>
                    <a:lnTo>
                      <a:pt x="5523" y="4183"/>
                    </a:lnTo>
                    <a:cubicBezTo>
                      <a:pt x="5359" y="3662"/>
                      <a:pt x="5389" y="3141"/>
                      <a:pt x="5389" y="2605"/>
                    </a:cubicBezTo>
                    <a:cubicBezTo>
                      <a:pt x="5404" y="2337"/>
                      <a:pt x="5389" y="2054"/>
                      <a:pt x="5419" y="1786"/>
                    </a:cubicBezTo>
                    <a:cubicBezTo>
                      <a:pt x="5448" y="1518"/>
                      <a:pt x="5344" y="1310"/>
                      <a:pt x="5151" y="1131"/>
                    </a:cubicBezTo>
                    <a:cubicBezTo>
                      <a:pt x="4883" y="893"/>
                      <a:pt x="4600" y="655"/>
                      <a:pt x="4317" y="432"/>
                    </a:cubicBezTo>
                    <a:lnTo>
                      <a:pt x="4302" y="432"/>
                    </a:lnTo>
                    <a:lnTo>
                      <a:pt x="4317" y="432"/>
                    </a:lnTo>
                    <a:cubicBezTo>
                      <a:pt x="4198" y="298"/>
                      <a:pt x="4094" y="179"/>
                      <a:pt x="3975" y="60"/>
                    </a:cubicBezTo>
                    <a:lnTo>
                      <a:pt x="4034" y="0"/>
                    </a:lnTo>
                    <a:cubicBezTo>
                      <a:pt x="4079" y="30"/>
                      <a:pt x="4139" y="60"/>
                      <a:pt x="4183" y="75"/>
                    </a:cubicBezTo>
                    <a:cubicBezTo>
                      <a:pt x="4198" y="89"/>
                      <a:pt x="4213" y="104"/>
                      <a:pt x="4243" y="119"/>
                    </a:cubicBezTo>
                    <a:cubicBezTo>
                      <a:pt x="4317" y="179"/>
                      <a:pt x="4392" y="238"/>
                      <a:pt x="4466" y="298"/>
                    </a:cubicBezTo>
                    <a:cubicBezTo>
                      <a:pt x="4481" y="313"/>
                      <a:pt x="4496" y="328"/>
                      <a:pt x="4511" y="342"/>
                    </a:cubicBezTo>
                    <a:cubicBezTo>
                      <a:pt x="4600" y="417"/>
                      <a:pt x="4689" y="491"/>
                      <a:pt x="4794" y="566"/>
                    </a:cubicBezTo>
                    <a:lnTo>
                      <a:pt x="4794" y="566"/>
                    </a:lnTo>
                    <a:cubicBezTo>
                      <a:pt x="4868" y="625"/>
                      <a:pt x="4942" y="685"/>
                      <a:pt x="5017" y="744"/>
                    </a:cubicBezTo>
                    <a:cubicBezTo>
                      <a:pt x="5032" y="759"/>
                      <a:pt x="5047" y="759"/>
                      <a:pt x="5061" y="774"/>
                    </a:cubicBezTo>
                    <a:cubicBezTo>
                      <a:pt x="5121" y="834"/>
                      <a:pt x="5195" y="908"/>
                      <a:pt x="5255" y="968"/>
                    </a:cubicBezTo>
                    <a:cubicBezTo>
                      <a:pt x="5538" y="1206"/>
                      <a:pt x="5702" y="1489"/>
                      <a:pt x="5687" y="1890"/>
                    </a:cubicBezTo>
                    <a:cubicBezTo>
                      <a:pt x="5657" y="2337"/>
                      <a:pt x="5657" y="2784"/>
                      <a:pt x="5657" y="3230"/>
                    </a:cubicBezTo>
                    <a:cubicBezTo>
                      <a:pt x="5657" y="3483"/>
                      <a:pt x="5672" y="3736"/>
                      <a:pt x="5791" y="3974"/>
                    </a:cubicBezTo>
                    <a:lnTo>
                      <a:pt x="5791" y="3960"/>
                    </a:lnTo>
                    <a:cubicBezTo>
                      <a:pt x="5821" y="4079"/>
                      <a:pt x="5865" y="4183"/>
                      <a:pt x="5895" y="4302"/>
                    </a:cubicBezTo>
                    <a:lnTo>
                      <a:pt x="6148" y="4793"/>
                    </a:lnTo>
                    <a:cubicBezTo>
                      <a:pt x="6208" y="4882"/>
                      <a:pt x="6267" y="4987"/>
                      <a:pt x="6342" y="5076"/>
                    </a:cubicBezTo>
                    <a:cubicBezTo>
                      <a:pt x="6386" y="5150"/>
                      <a:pt x="6431" y="5225"/>
                      <a:pt x="6490" y="5284"/>
                    </a:cubicBezTo>
                    <a:cubicBezTo>
                      <a:pt x="6580" y="5388"/>
                      <a:pt x="6669" y="5478"/>
                      <a:pt x="6773" y="5582"/>
                    </a:cubicBezTo>
                    <a:cubicBezTo>
                      <a:pt x="6907" y="5671"/>
                      <a:pt x="7056" y="5746"/>
                      <a:pt x="7190" y="5835"/>
                    </a:cubicBezTo>
                    <a:cubicBezTo>
                      <a:pt x="7309" y="5895"/>
                      <a:pt x="7428" y="5954"/>
                      <a:pt x="7547" y="6014"/>
                    </a:cubicBezTo>
                    <a:cubicBezTo>
                      <a:pt x="7592" y="6029"/>
                      <a:pt x="7651" y="6043"/>
                      <a:pt x="7696" y="6058"/>
                    </a:cubicBezTo>
                    <a:cubicBezTo>
                      <a:pt x="7994" y="6192"/>
                      <a:pt x="8306" y="6222"/>
                      <a:pt x="8619" y="6118"/>
                    </a:cubicBezTo>
                    <a:lnTo>
                      <a:pt x="9199" y="5939"/>
                    </a:lnTo>
                    <a:cubicBezTo>
                      <a:pt x="9229" y="5924"/>
                      <a:pt x="9289" y="5909"/>
                      <a:pt x="9289" y="5880"/>
                    </a:cubicBezTo>
                    <a:cubicBezTo>
                      <a:pt x="9333" y="5731"/>
                      <a:pt x="9393" y="5761"/>
                      <a:pt x="9467" y="5850"/>
                    </a:cubicBezTo>
                    <a:lnTo>
                      <a:pt x="9452" y="5850"/>
                    </a:lnTo>
                    <a:cubicBezTo>
                      <a:pt x="9631" y="6192"/>
                      <a:pt x="9795" y="6549"/>
                      <a:pt x="9959" y="6907"/>
                    </a:cubicBezTo>
                    <a:cubicBezTo>
                      <a:pt x="9973" y="6936"/>
                      <a:pt x="9988" y="6966"/>
                      <a:pt x="10003" y="6996"/>
                    </a:cubicBezTo>
                    <a:cubicBezTo>
                      <a:pt x="10093" y="7115"/>
                      <a:pt x="10167" y="7219"/>
                      <a:pt x="10241" y="7338"/>
                    </a:cubicBezTo>
                    <a:cubicBezTo>
                      <a:pt x="10256" y="7353"/>
                      <a:pt x="10256" y="7368"/>
                      <a:pt x="10271" y="7383"/>
                    </a:cubicBezTo>
                    <a:cubicBezTo>
                      <a:pt x="10390" y="7502"/>
                      <a:pt x="10509" y="7606"/>
                      <a:pt x="10628" y="7725"/>
                    </a:cubicBezTo>
                    <a:cubicBezTo>
                      <a:pt x="10673" y="7770"/>
                      <a:pt x="10733" y="7830"/>
                      <a:pt x="10792" y="7874"/>
                    </a:cubicBezTo>
                    <a:cubicBezTo>
                      <a:pt x="10867" y="7934"/>
                      <a:pt x="10941" y="7993"/>
                      <a:pt x="11015" y="8053"/>
                    </a:cubicBezTo>
                    <a:cubicBezTo>
                      <a:pt x="11254" y="8276"/>
                      <a:pt x="11521" y="8470"/>
                      <a:pt x="11834" y="8589"/>
                    </a:cubicBezTo>
                    <a:lnTo>
                      <a:pt x="12102" y="8708"/>
                    </a:lnTo>
                    <a:cubicBezTo>
                      <a:pt x="12281" y="8797"/>
                      <a:pt x="12459" y="8812"/>
                      <a:pt x="12653" y="8812"/>
                    </a:cubicBezTo>
                    <a:lnTo>
                      <a:pt x="13099" y="8857"/>
                    </a:lnTo>
                    <a:cubicBezTo>
                      <a:pt x="13189" y="8827"/>
                      <a:pt x="13278" y="8812"/>
                      <a:pt x="13337" y="8767"/>
                    </a:cubicBezTo>
                    <a:cubicBezTo>
                      <a:pt x="13501" y="8604"/>
                      <a:pt x="13724" y="8529"/>
                      <a:pt x="13933" y="8425"/>
                    </a:cubicBezTo>
                    <a:cubicBezTo>
                      <a:pt x="14052" y="8410"/>
                      <a:pt x="14156" y="8395"/>
                      <a:pt x="14275" y="8365"/>
                    </a:cubicBezTo>
                    <a:cubicBezTo>
                      <a:pt x="14379" y="8351"/>
                      <a:pt x="14484" y="8336"/>
                      <a:pt x="14588" y="8321"/>
                    </a:cubicBezTo>
                    <a:cubicBezTo>
                      <a:pt x="14707" y="8291"/>
                      <a:pt x="14826" y="8276"/>
                      <a:pt x="14930" y="8261"/>
                    </a:cubicBezTo>
                    <a:cubicBezTo>
                      <a:pt x="15332" y="8217"/>
                      <a:pt x="15704" y="8380"/>
                      <a:pt x="16076" y="8485"/>
                    </a:cubicBezTo>
                    <a:cubicBezTo>
                      <a:pt x="16180" y="8544"/>
                      <a:pt x="16285" y="8604"/>
                      <a:pt x="16404" y="8663"/>
                    </a:cubicBezTo>
                    <a:lnTo>
                      <a:pt x="16835" y="8916"/>
                    </a:lnTo>
                    <a:lnTo>
                      <a:pt x="17163" y="9259"/>
                    </a:lnTo>
                    <a:lnTo>
                      <a:pt x="17163" y="9259"/>
                    </a:lnTo>
                    <a:cubicBezTo>
                      <a:pt x="17222" y="9348"/>
                      <a:pt x="17282" y="9452"/>
                      <a:pt x="17341" y="9541"/>
                    </a:cubicBezTo>
                    <a:cubicBezTo>
                      <a:pt x="17341" y="9571"/>
                      <a:pt x="17356" y="9601"/>
                      <a:pt x="17371" y="9646"/>
                    </a:cubicBezTo>
                    <a:cubicBezTo>
                      <a:pt x="17431" y="9765"/>
                      <a:pt x="17490" y="9899"/>
                      <a:pt x="17565" y="10033"/>
                    </a:cubicBezTo>
                    <a:cubicBezTo>
                      <a:pt x="17654" y="10345"/>
                      <a:pt x="17862" y="10583"/>
                      <a:pt x="18041" y="10851"/>
                    </a:cubicBezTo>
                    <a:cubicBezTo>
                      <a:pt x="18175" y="11015"/>
                      <a:pt x="18309" y="11194"/>
                      <a:pt x="18473" y="11372"/>
                    </a:cubicBezTo>
                    <a:cubicBezTo>
                      <a:pt x="18607" y="11536"/>
                      <a:pt x="18726" y="11700"/>
                      <a:pt x="18711" y="11938"/>
                    </a:cubicBezTo>
                    <a:cubicBezTo>
                      <a:pt x="18681" y="11923"/>
                      <a:pt x="18651" y="11893"/>
                      <a:pt x="18622" y="11878"/>
                    </a:cubicBezTo>
                    <a:cubicBezTo>
                      <a:pt x="18562" y="11789"/>
                      <a:pt x="18517" y="11685"/>
                      <a:pt x="18443" y="11625"/>
                    </a:cubicBezTo>
                    <a:cubicBezTo>
                      <a:pt x="18249" y="11447"/>
                      <a:pt x="18056" y="11268"/>
                      <a:pt x="17848" y="11104"/>
                    </a:cubicBezTo>
                    <a:cubicBezTo>
                      <a:pt x="17669" y="10851"/>
                      <a:pt x="17490" y="10583"/>
                      <a:pt x="17297" y="10330"/>
                    </a:cubicBezTo>
                    <a:lnTo>
                      <a:pt x="17297" y="10345"/>
                    </a:lnTo>
                    <a:lnTo>
                      <a:pt x="17312" y="10330"/>
                    </a:lnTo>
                    <a:cubicBezTo>
                      <a:pt x="17207" y="10152"/>
                      <a:pt x="17118" y="9973"/>
                      <a:pt x="17029" y="9780"/>
                    </a:cubicBezTo>
                    <a:lnTo>
                      <a:pt x="17029" y="9780"/>
                    </a:lnTo>
                    <a:cubicBezTo>
                      <a:pt x="16925" y="9526"/>
                      <a:pt x="16791" y="9273"/>
                      <a:pt x="16523" y="9125"/>
                    </a:cubicBezTo>
                    <a:cubicBezTo>
                      <a:pt x="16493" y="9110"/>
                      <a:pt x="16478" y="9095"/>
                      <a:pt x="16463" y="9080"/>
                    </a:cubicBezTo>
                    <a:cubicBezTo>
                      <a:pt x="16002" y="8589"/>
                      <a:pt x="15451" y="8395"/>
                      <a:pt x="14781" y="8499"/>
                    </a:cubicBezTo>
                    <a:cubicBezTo>
                      <a:pt x="14588" y="8529"/>
                      <a:pt x="14394" y="8559"/>
                      <a:pt x="14186" y="8589"/>
                    </a:cubicBezTo>
                    <a:cubicBezTo>
                      <a:pt x="13933" y="8633"/>
                      <a:pt x="13710" y="8708"/>
                      <a:pt x="13531" y="8901"/>
                    </a:cubicBezTo>
                    <a:lnTo>
                      <a:pt x="13546" y="8916"/>
                    </a:lnTo>
                    <a:lnTo>
                      <a:pt x="13531" y="8901"/>
                    </a:lnTo>
                    <a:cubicBezTo>
                      <a:pt x="13412" y="8991"/>
                      <a:pt x="13278" y="9080"/>
                      <a:pt x="13159" y="9184"/>
                    </a:cubicBezTo>
                    <a:cubicBezTo>
                      <a:pt x="12861" y="9378"/>
                      <a:pt x="12668" y="9660"/>
                      <a:pt x="12489" y="9943"/>
                    </a:cubicBezTo>
                    <a:lnTo>
                      <a:pt x="12504" y="9958"/>
                    </a:lnTo>
                    <a:lnTo>
                      <a:pt x="12489" y="9943"/>
                    </a:lnTo>
                    <a:cubicBezTo>
                      <a:pt x="12415" y="10062"/>
                      <a:pt x="12340" y="10167"/>
                      <a:pt x="12266" y="10286"/>
                    </a:cubicBezTo>
                    <a:lnTo>
                      <a:pt x="12266" y="10271"/>
                    </a:lnTo>
                    <a:cubicBezTo>
                      <a:pt x="12176" y="10479"/>
                      <a:pt x="12072" y="10687"/>
                      <a:pt x="11983" y="10896"/>
                    </a:cubicBezTo>
                    <a:cubicBezTo>
                      <a:pt x="11953" y="11000"/>
                      <a:pt x="11923" y="11104"/>
                      <a:pt x="11894" y="11208"/>
                    </a:cubicBezTo>
                    <a:cubicBezTo>
                      <a:pt x="11849" y="11387"/>
                      <a:pt x="11819" y="11581"/>
                      <a:pt x="11775" y="11774"/>
                    </a:cubicBezTo>
                    <a:lnTo>
                      <a:pt x="11775" y="11759"/>
                    </a:lnTo>
                    <a:cubicBezTo>
                      <a:pt x="11715" y="12221"/>
                      <a:pt x="11700" y="12667"/>
                      <a:pt x="11834" y="13114"/>
                    </a:cubicBezTo>
                    <a:lnTo>
                      <a:pt x="11834" y="13099"/>
                    </a:lnTo>
                    <a:cubicBezTo>
                      <a:pt x="11879" y="13292"/>
                      <a:pt x="11938" y="13471"/>
                      <a:pt x="11998" y="13650"/>
                    </a:cubicBezTo>
                    <a:lnTo>
                      <a:pt x="11998" y="13650"/>
                    </a:lnTo>
                    <a:cubicBezTo>
                      <a:pt x="12028" y="13739"/>
                      <a:pt x="12072" y="13843"/>
                      <a:pt x="12117" y="13932"/>
                    </a:cubicBezTo>
                    <a:cubicBezTo>
                      <a:pt x="12236" y="14156"/>
                      <a:pt x="12340" y="14379"/>
                      <a:pt x="12474" y="14587"/>
                    </a:cubicBezTo>
                    <a:cubicBezTo>
                      <a:pt x="12549" y="14706"/>
                      <a:pt x="12668" y="14811"/>
                      <a:pt x="12757" y="14915"/>
                    </a:cubicBezTo>
                    <a:cubicBezTo>
                      <a:pt x="12816" y="14989"/>
                      <a:pt x="12876" y="15064"/>
                      <a:pt x="12936" y="15138"/>
                    </a:cubicBezTo>
                    <a:lnTo>
                      <a:pt x="13590" y="15793"/>
                    </a:lnTo>
                    <a:cubicBezTo>
                      <a:pt x="13680" y="15867"/>
                      <a:pt x="13784" y="15957"/>
                      <a:pt x="13873" y="16031"/>
                    </a:cubicBezTo>
                    <a:cubicBezTo>
                      <a:pt x="14156" y="16225"/>
                      <a:pt x="14439" y="16433"/>
                      <a:pt x="14722" y="16627"/>
                    </a:cubicBezTo>
                    <a:cubicBezTo>
                      <a:pt x="14856" y="16716"/>
                      <a:pt x="14990" y="16775"/>
                      <a:pt x="15124" y="16850"/>
                    </a:cubicBezTo>
                    <a:cubicBezTo>
                      <a:pt x="15228" y="16909"/>
                      <a:pt x="15317" y="16954"/>
                      <a:pt x="15406" y="17014"/>
                    </a:cubicBezTo>
                    <a:cubicBezTo>
                      <a:pt x="15659" y="17148"/>
                      <a:pt x="15927" y="17267"/>
                      <a:pt x="16180" y="17401"/>
                    </a:cubicBezTo>
                    <a:cubicBezTo>
                      <a:pt x="16270" y="17430"/>
                      <a:pt x="16359" y="17475"/>
                      <a:pt x="16448" y="17520"/>
                    </a:cubicBezTo>
                    <a:cubicBezTo>
                      <a:pt x="16701" y="17609"/>
                      <a:pt x="16954" y="17698"/>
                      <a:pt x="17222" y="17788"/>
                    </a:cubicBezTo>
                    <a:cubicBezTo>
                      <a:pt x="17327" y="17832"/>
                      <a:pt x="17446" y="17892"/>
                      <a:pt x="17550" y="17951"/>
                    </a:cubicBezTo>
                    <a:lnTo>
                      <a:pt x="17550" y="17951"/>
                    </a:lnTo>
                    <a:cubicBezTo>
                      <a:pt x="17654" y="18011"/>
                      <a:pt x="17743" y="18070"/>
                      <a:pt x="17833" y="18130"/>
                    </a:cubicBezTo>
                    <a:cubicBezTo>
                      <a:pt x="17996" y="18219"/>
                      <a:pt x="18160" y="18294"/>
                      <a:pt x="18324" y="18383"/>
                    </a:cubicBezTo>
                    <a:cubicBezTo>
                      <a:pt x="18488" y="18472"/>
                      <a:pt x="18592" y="18606"/>
                      <a:pt x="18636" y="18770"/>
                    </a:cubicBezTo>
                    <a:cubicBezTo>
                      <a:pt x="18651" y="18874"/>
                      <a:pt x="18651" y="18978"/>
                      <a:pt x="18547" y="19008"/>
                    </a:cubicBezTo>
                    <a:cubicBezTo>
                      <a:pt x="18473" y="19023"/>
                      <a:pt x="18369" y="18993"/>
                      <a:pt x="18309" y="18949"/>
                    </a:cubicBezTo>
                    <a:cubicBezTo>
                      <a:pt x="18190" y="18859"/>
                      <a:pt x="18101" y="18740"/>
                      <a:pt x="18011" y="18636"/>
                    </a:cubicBezTo>
                    <a:cubicBezTo>
                      <a:pt x="17937" y="18547"/>
                      <a:pt x="17862" y="18457"/>
                      <a:pt x="17788" y="18398"/>
                    </a:cubicBezTo>
                    <a:cubicBezTo>
                      <a:pt x="17356" y="18070"/>
                      <a:pt x="16820" y="17907"/>
                      <a:pt x="16329" y="17698"/>
                    </a:cubicBezTo>
                    <a:cubicBezTo>
                      <a:pt x="15779" y="17475"/>
                      <a:pt x="15213" y="17237"/>
                      <a:pt x="14692" y="16924"/>
                    </a:cubicBezTo>
                    <a:cubicBezTo>
                      <a:pt x="14632" y="16895"/>
                      <a:pt x="14558" y="16865"/>
                      <a:pt x="14484" y="16835"/>
                    </a:cubicBezTo>
                    <a:cubicBezTo>
                      <a:pt x="14424" y="16805"/>
                      <a:pt x="14364" y="16761"/>
                      <a:pt x="14320" y="16731"/>
                    </a:cubicBezTo>
                    <a:cubicBezTo>
                      <a:pt x="14260" y="16671"/>
                      <a:pt x="14201" y="16612"/>
                      <a:pt x="14141" y="16582"/>
                    </a:cubicBezTo>
                    <a:cubicBezTo>
                      <a:pt x="13724" y="16314"/>
                      <a:pt x="13367" y="16001"/>
                      <a:pt x="13025" y="15644"/>
                    </a:cubicBezTo>
                    <a:cubicBezTo>
                      <a:pt x="12876" y="15495"/>
                      <a:pt x="12727" y="15332"/>
                      <a:pt x="12563" y="15168"/>
                    </a:cubicBezTo>
                    <a:lnTo>
                      <a:pt x="12563" y="15183"/>
                    </a:lnTo>
                    <a:lnTo>
                      <a:pt x="12578" y="15168"/>
                    </a:lnTo>
                    <a:cubicBezTo>
                      <a:pt x="12504" y="15093"/>
                      <a:pt x="12444" y="15004"/>
                      <a:pt x="12385" y="14900"/>
                    </a:cubicBezTo>
                    <a:cubicBezTo>
                      <a:pt x="12310" y="15034"/>
                      <a:pt x="12266" y="15153"/>
                      <a:pt x="12191" y="15227"/>
                    </a:cubicBezTo>
                    <a:cubicBezTo>
                      <a:pt x="11849" y="15525"/>
                      <a:pt x="11626" y="15897"/>
                      <a:pt x="11402" y="16284"/>
                    </a:cubicBezTo>
                    <a:lnTo>
                      <a:pt x="11402" y="16284"/>
                    </a:lnTo>
                    <a:cubicBezTo>
                      <a:pt x="11313" y="16433"/>
                      <a:pt x="11239" y="16567"/>
                      <a:pt x="11164" y="16716"/>
                    </a:cubicBezTo>
                    <a:lnTo>
                      <a:pt x="11164" y="16716"/>
                    </a:lnTo>
                    <a:cubicBezTo>
                      <a:pt x="11045" y="17014"/>
                      <a:pt x="10911" y="17296"/>
                      <a:pt x="10822" y="17594"/>
                    </a:cubicBezTo>
                    <a:cubicBezTo>
                      <a:pt x="10762" y="17773"/>
                      <a:pt x="10762" y="17966"/>
                      <a:pt x="10733" y="18160"/>
                    </a:cubicBezTo>
                    <a:lnTo>
                      <a:pt x="10733" y="18175"/>
                    </a:lnTo>
                    <a:cubicBezTo>
                      <a:pt x="10733" y="18175"/>
                      <a:pt x="10733" y="18189"/>
                      <a:pt x="10733" y="18189"/>
                    </a:cubicBezTo>
                    <a:cubicBezTo>
                      <a:pt x="10733" y="18413"/>
                      <a:pt x="10718" y="18651"/>
                      <a:pt x="10703" y="18874"/>
                    </a:cubicBezTo>
                    <a:cubicBezTo>
                      <a:pt x="10703" y="18904"/>
                      <a:pt x="10658" y="18949"/>
                      <a:pt x="10628" y="18978"/>
                    </a:cubicBezTo>
                    <a:lnTo>
                      <a:pt x="10643" y="18978"/>
                    </a:lnTo>
                    <a:cubicBezTo>
                      <a:pt x="10465" y="18502"/>
                      <a:pt x="10465" y="18011"/>
                      <a:pt x="10584" y="17520"/>
                    </a:cubicBezTo>
                    <a:cubicBezTo>
                      <a:pt x="10658" y="17282"/>
                      <a:pt x="10733" y="17028"/>
                      <a:pt x="10807" y="16790"/>
                    </a:cubicBezTo>
                    <a:lnTo>
                      <a:pt x="10807" y="16790"/>
                    </a:lnTo>
                    <a:cubicBezTo>
                      <a:pt x="10852" y="16656"/>
                      <a:pt x="10911" y="16522"/>
                      <a:pt x="10971" y="16403"/>
                    </a:cubicBezTo>
                    <a:cubicBezTo>
                      <a:pt x="11075" y="16210"/>
                      <a:pt x="11179" y="16031"/>
                      <a:pt x="11283" y="15838"/>
                    </a:cubicBezTo>
                    <a:cubicBezTo>
                      <a:pt x="11477" y="15585"/>
                      <a:pt x="11670" y="15332"/>
                      <a:pt x="11864" y="15079"/>
                    </a:cubicBezTo>
                    <a:cubicBezTo>
                      <a:pt x="11923" y="15004"/>
                      <a:pt x="11894" y="14930"/>
                      <a:pt x="11864" y="14855"/>
                    </a:cubicBezTo>
                    <a:cubicBezTo>
                      <a:pt x="11670" y="14364"/>
                      <a:pt x="11328" y="13977"/>
                      <a:pt x="10956" y="13620"/>
                    </a:cubicBezTo>
                    <a:cubicBezTo>
                      <a:pt x="10867" y="13531"/>
                      <a:pt x="10762" y="13441"/>
                      <a:pt x="10643" y="13352"/>
                    </a:cubicBezTo>
                    <a:cubicBezTo>
                      <a:pt x="10554" y="13456"/>
                      <a:pt x="10494" y="13545"/>
                      <a:pt x="10420" y="13620"/>
                    </a:cubicBezTo>
                    <a:cubicBezTo>
                      <a:pt x="10286" y="13739"/>
                      <a:pt x="10167" y="13858"/>
                      <a:pt x="10018" y="13962"/>
                    </a:cubicBezTo>
                    <a:cubicBezTo>
                      <a:pt x="9959" y="14022"/>
                      <a:pt x="9869" y="14051"/>
                      <a:pt x="9825" y="13932"/>
                    </a:cubicBezTo>
                    <a:cubicBezTo>
                      <a:pt x="9825" y="13932"/>
                      <a:pt x="9825" y="13918"/>
                      <a:pt x="9825" y="13918"/>
                    </a:cubicBezTo>
                    <a:cubicBezTo>
                      <a:pt x="10465" y="13218"/>
                      <a:pt x="10941" y="12429"/>
                      <a:pt x="11149" y="11506"/>
                    </a:cubicBezTo>
                    <a:cubicBezTo>
                      <a:pt x="11164" y="11402"/>
                      <a:pt x="11224" y="11313"/>
                      <a:pt x="11283" y="11223"/>
                    </a:cubicBezTo>
                    <a:cubicBezTo>
                      <a:pt x="11358" y="11119"/>
                      <a:pt x="11462" y="11045"/>
                      <a:pt x="11536" y="10941"/>
                    </a:cubicBezTo>
                    <a:cubicBezTo>
                      <a:pt x="11670" y="10717"/>
                      <a:pt x="11804" y="10479"/>
                      <a:pt x="11938" y="10256"/>
                    </a:cubicBezTo>
                    <a:cubicBezTo>
                      <a:pt x="11968" y="10196"/>
                      <a:pt x="11983" y="10152"/>
                      <a:pt x="12028" y="10047"/>
                    </a:cubicBezTo>
                    <a:cubicBezTo>
                      <a:pt x="11462" y="10271"/>
                      <a:pt x="10941" y="10449"/>
                      <a:pt x="10450" y="10673"/>
                    </a:cubicBezTo>
                    <a:cubicBezTo>
                      <a:pt x="9973" y="10896"/>
                      <a:pt x="9482" y="11119"/>
                      <a:pt x="8976" y="11253"/>
                    </a:cubicBezTo>
                    <a:cubicBezTo>
                      <a:pt x="8619" y="11342"/>
                      <a:pt x="8277" y="11402"/>
                      <a:pt x="7919" y="11357"/>
                    </a:cubicBezTo>
                    <a:cubicBezTo>
                      <a:pt x="7711" y="11328"/>
                      <a:pt x="7488" y="11298"/>
                      <a:pt x="7279" y="11283"/>
                    </a:cubicBezTo>
                    <a:cubicBezTo>
                      <a:pt x="7145" y="11283"/>
                      <a:pt x="6996" y="11283"/>
                      <a:pt x="6848" y="11313"/>
                    </a:cubicBezTo>
                    <a:cubicBezTo>
                      <a:pt x="6699" y="11357"/>
                      <a:pt x="6550" y="11432"/>
                      <a:pt x="6386" y="11491"/>
                    </a:cubicBezTo>
                    <a:cubicBezTo>
                      <a:pt x="6312" y="11521"/>
                      <a:pt x="6222" y="11536"/>
                      <a:pt x="6148" y="11566"/>
                    </a:cubicBezTo>
                    <a:cubicBezTo>
                      <a:pt x="6267" y="11313"/>
                      <a:pt x="6520" y="11298"/>
                      <a:pt x="6699" y="11149"/>
                    </a:cubicBezTo>
                    <a:cubicBezTo>
                      <a:pt x="6371" y="11015"/>
                      <a:pt x="6044" y="10896"/>
                      <a:pt x="5687" y="10762"/>
                    </a:cubicBezTo>
                    <a:cubicBezTo>
                      <a:pt x="5627" y="10881"/>
                      <a:pt x="5538" y="11000"/>
                      <a:pt x="5493" y="11134"/>
                    </a:cubicBezTo>
                    <a:cubicBezTo>
                      <a:pt x="5270" y="11715"/>
                      <a:pt x="5181" y="12295"/>
                      <a:pt x="5389" y="12905"/>
                    </a:cubicBezTo>
                    <a:cubicBezTo>
                      <a:pt x="5538" y="13352"/>
                      <a:pt x="5702" y="13769"/>
                      <a:pt x="5984" y="14141"/>
                    </a:cubicBezTo>
                    <a:cubicBezTo>
                      <a:pt x="6520" y="14840"/>
                      <a:pt x="7309" y="14959"/>
                      <a:pt x="8113" y="15064"/>
                    </a:cubicBezTo>
                    <a:cubicBezTo>
                      <a:pt x="8291" y="14959"/>
                      <a:pt x="8351" y="15153"/>
                      <a:pt x="8500" y="15213"/>
                    </a:cubicBezTo>
                    <a:cubicBezTo>
                      <a:pt x="8351" y="15287"/>
                      <a:pt x="8217" y="15302"/>
                      <a:pt x="8128" y="15391"/>
                    </a:cubicBezTo>
                    <a:cubicBezTo>
                      <a:pt x="7860" y="15659"/>
                      <a:pt x="7592" y="15942"/>
                      <a:pt x="7458" y="16314"/>
                    </a:cubicBezTo>
                    <a:cubicBezTo>
                      <a:pt x="7339" y="16716"/>
                      <a:pt x="7190" y="17118"/>
                      <a:pt x="7086" y="17520"/>
                    </a:cubicBezTo>
                    <a:cubicBezTo>
                      <a:pt x="6967" y="17966"/>
                      <a:pt x="6952" y="18413"/>
                      <a:pt x="7160" y="18830"/>
                    </a:cubicBezTo>
                    <a:cubicBezTo>
                      <a:pt x="7190" y="18949"/>
                      <a:pt x="7235" y="19053"/>
                      <a:pt x="7264" y="19157"/>
                    </a:cubicBezTo>
                    <a:cubicBezTo>
                      <a:pt x="7324" y="19246"/>
                      <a:pt x="7369" y="19351"/>
                      <a:pt x="7428" y="19440"/>
                    </a:cubicBezTo>
                    <a:cubicBezTo>
                      <a:pt x="7488" y="19514"/>
                      <a:pt x="7532" y="19589"/>
                      <a:pt x="7577" y="19648"/>
                    </a:cubicBezTo>
                    <a:cubicBezTo>
                      <a:pt x="7696" y="19767"/>
                      <a:pt x="7815" y="19886"/>
                      <a:pt x="7919" y="19991"/>
                    </a:cubicBezTo>
                    <a:cubicBezTo>
                      <a:pt x="8098" y="20199"/>
                      <a:pt x="8336" y="20333"/>
                      <a:pt x="8589" y="20422"/>
                    </a:cubicBezTo>
                    <a:cubicBezTo>
                      <a:pt x="8678" y="20467"/>
                      <a:pt x="8768" y="20497"/>
                      <a:pt x="8857" y="20541"/>
                    </a:cubicBezTo>
                    <a:cubicBezTo>
                      <a:pt x="9065" y="20601"/>
                      <a:pt x="9259" y="20646"/>
                      <a:pt x="9467" y="20690"/>
                    </a:cubicBezTo>
                    <a:cubicBezTo>
                      <a:pt x="9586" y="20705"/>
                      <a:pt x="9691" y="20735"/>
                      <a:pt x="9810" y="20750"/>
                    </a:cubicBezTo>
                    <a:cubicBezTo>
                      <a:pt x="9825" y="20765"/>
                      <a:pt x="9839" y="20765"/>
                      <a:pt x="9854" y="20750"/>
                    </a:cubicBezTo>
                    <a:lnTo>
                      <a:pt x="10569" y="20794"/>
                    </a:lnTo>
                    <a:cubicBezTo>
                      <a:pt x="10599" y="20794"/>
                      <a:pt x="10614" y="20794"/>
                      <a:pt x="10628" y="20794"/>
                    </a:cubicBezTo>
                    <a:lnTo>
                      <a:pt x="11492" y="20794"/>
                    </a:lnTo>
                    <a:cubicBezTo>
                      <a:pt x="11432" y="20884"/>
                      <a:pt x="11402" y="20913"/>
                      <a:pt x="11373" y="20958"/>
                    </a:cubicBezTo>
                    <a:cubicBezTo>
                      <a:pt x="11373" y="21003"/>
                      <a:pt x="11388" y="21047"/>
                      <a:pt x="11388" y="21077"/>
                    </a:cubicBezTo>
                    <a:cubicBezTo>
                      <a:pt x="11477" y="21137"/>
                      <a:pt x="11581" y="21196"/>
                      <a:pt x="11670" y="21256"/>
                    </a:cubicBezTo>
                    <a:cubicBezTo>
                      <a:pt x="11745" y="21286"/>
                      <a:pt x="11819" y="21315"/>
                      <a:pt x="11894" y="21345"/>
                    </a:cubicBezTo>
                    <a:cubicBezTo>
                      <a:pt x="11983" y="21390"/>
                      <a:pt x="12072" y="21434"/>
                      <a:pt x="12162" y="21479"/>
                    </a:cubicBezTo>
                    <a:cubicBezTo>
                      <a:pt x="12489" y="21628"/>
                      <a:pt x="12831" y="21762"/>
                      <a:pt x="13159" y="21911"/>
                    </a:cubicBezTo>
                    <a:cubicBezTo>
                      <a:pt x="13278" y="21970"/>
                      <a:pt x="13412" y="22030"/>
                      <a:pt x="13546" y="22089"/>
                    </a:cubicBezTo>
                    <a:cubicBezTo>
                      <a:pt x="14037" y="22327"/>
                      <a:pt x="14558" y="22521"/>
                      <a:pt x="15124" y="22566"/>
                    </a:cubicBezTo>
                    <a:cubicBezTo>
                      <a:pt x="15481" y="22640"/>
                      <a:pt x="15838" y="22655"/>
                      <a:pt x="16210" y="22566"/>
                    </a:cubicBezTo>
                    <a:cubicBezTo>
                      <a:pt x="16270" y="22551"/>
                      <a:pt x="16344" y="22521"/>
                      <a:pt x="16404" y="22506"/>
                    </a:cubicBezTo>
                    <a:cubicBezTo>
                      <a:pt x="16493" y="22476"/>
                      <a:pt x="16597" y="22432"/>
                      <a:pt x="16687" y="22402"/>
                    </a:cubicBezTo>
                    <a:cubicBezTo>
                      <a:pt x="16746" y="22357"/>
                      <a:pt x="16791" y="22327"/>
                      <a:pt x="16850" y="22283"/>
                    </a:cubicBezTo>
                    <a:cubicBezTo>
                      <a:pt x="16895" y="22283"/>
                      <a:pt x="16940" y="22283"/>
                      <a:pt x="16969" y="22268"/>
                    </a:cubicBezTo>
                    <a:cubicBezTo>
                      <a:pt x="17074" y="22208"/>
                      <a:pt x="17148" y="22223"/>
                      <a:pt x="17222" y="22313"/>
                    </a:cubicBezTo>
                    <a:cubicBezTo>
                      <a:pt x="17282" y="22342"/>
                      <a:pt x="17327" y="22372"/>
                      <a:pt x="17371" y="2240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2" name="Google Shape;872;p64"/>
              <p:cNvSpPr/>
              <p:nvPr/>
            </p:nvSpPr>
            <p:spPr>
              <a:xfrm>
                <a:off x="7342510" y="2034032"/>
                <a:ext cx="692758" cy="1040715"/>
              </a:xfrm>
              <a:custGeom>
                <a:avLst/>
                <a:gdLst/>
                <a:ahLst/>
                <a:cxnLst/>
                <a:rect l="l" t="t" r="r" b="b"/>
                <a:pathLst>
                  <a:path w="16240" h="24397" extrusionOk="0">
                    <a:moveTo>
                      <a:pt x="8604" y="15525"/>
                    </a:moveTo>
                    <a:cubicBezTo>
                      <a:pt x="8574" y="15421"/>
                      <a:pt x="8559" y="15302"/>
                      <a:pt x="8544" y="15198"/>
                    </a:cubicBezTo>
                    <a:cubicBezTo>
                      <a:pt x="8440" y="14588"/>
                      <a:pt x="8321" y="13992"/>
                      <a:pt x="8232" y="13382"/>
                    </a:cubicBezTo>
                    <a:cubicBezTo>
                      <a:pt x="8217" y="13278"/>
                      <a:pt x="8217" y="13144"/>
                      <a:pt x="8261" y="13040"/>
                    </a:cubicBezTo>
                    <a:cubicBezTo>
                      <a:pt x="8395" y="12787"/>
                      <a:pt x="8544" y="12533"/>
                      <a:pt x="8708" y="12295"/>
                    </a:cubicBezTo>
                    <a:cubicBezTo>
                      <a:pt x="8767" y="12191"/>
                      <a:pt x="8887" y="12102"/>
                      <a:pt x="8976" y="12013"/>
                    </a:cubicBezTo>
                    <a:cubicBezTo>
                      <a:pt x="8991" y="12027"/>
                      <a:pt x="9021" y="12042"/>
                      <a:pt x="9035" y="12057"/>
                    </a:cubicBezTo>
                    <a:lnTo>
                      <a:pt x="8857" y="12385"/>
                    </a:lnTo>
                    <a:cubicBezTo>
                      <a:pt x="8857" y="12385"/>
                      <a:pt x="8857" y="12385"/>
                      <a:pt x="8857" y="12385"/>
                    </a:cubicBezTo>
                    <a:cubicBezTo>
                      <a:pt x="8782" y="12504"/>
                      <a:pt x="8708" y="12608"/>
                      <a:pt x="8634" y="12727"/>
                    </a:cubicBezTo>
                    <a:cubicBezTo>
                      <a:pt x="8619" y="12757"/>
                      <a:pt x="8604" y="12787"/>
                      <a:pt x="8589" y="12816"/>
                    </a:cubicBezTo>
                    <a:cubicBezTo>
                      <a:pt x="8485" y="12935"/>
                      <a:pt x="8410" y="13054"/>
                      <a:pt x="8425" y="13218"/>
                    </a:cubicBezTo>
                    <a:cubicBezTo>
                      <a:pt x="8440" y="13337"/>
                      <a:pt x="8455" y="13441"/>
                      <a:pt x="8455" y="13561"/>
                    </a:cubicBezTo>
                    <a:cubicBezTo>
                      <a:pt x="8485" y="13694"/>
                      <a:pt x="8514" y="13814"/>
                      <a:pt x="8529" y="13948"/>
                    </a:cubicBezTo>
                    <a:lnTo>
                      <a:pt x="8529" y="13948"/>
                    </a:lnTo>
                    <a:cubicBezTo>
                      <a:pt x="8559" y="14126"/>
                      <a:pt x="8604" y="14320"/>
                      <a:pt x="8634" y="14498"/>
                    </a:cubicBezTo>
                    <a:lnTo>
                      <a:pt x="8634" y="14498"/>
                    </a:lnTo>
                    <a:cubicBezTo>
                      <a:pt x="8767" y="15034"/>
                      <a:pt x="8901" y="15555"/>
                      <a:pt x="9021" y="16091"/>
                    </a:cubicBezTo>
                    <a:lnTo>
                      <a:pt x="9021" y="16091"/>
                    </a:lnTo>
                    <a:cubicBezTo>
                      <a:pt x="9080" y="16299"/>
                      <a:pt x="9140" y="16493"/>
                      <a:pt x="9199" y="16701"/>
                    </a:cubicBezTo>
                    <a:cubicBezTo>
                      <a:pt x="9229" y="16835"/>
                      <a:pt x="9259" y="16954"/>
                      <a:pt x="9303" y="17073"/>
                    </a:cubicBezTo>
                    <a:cubicBezTo>
                      <a:pt x="9348" y="17192"/>
                      <a:pt x="9408" y="17297"/>
                      <a:pt x="9467" y="17416"/>
                    </a:cubicBezTo>
                    <a:cubicBezTo>
                      <a:pt x="9899" y="17684"/>
                      <a:pt x="10315" y="17966"/>
                      <a:pt x="10747" y="18220"/>
                    </a:cubicBezTo>
                    <a:cubicBezTo>
                      <a:pt x="11685" y="18755"/>
                      <a:pt x="12667" y="19217"/>
                      <a:pt x="13724" y="19455"/>
                    </a:cubicBezTo>
                    <a:cubicBezTo>
                      <a:pt x="13933" y="19515"/>
                      <a:pt x="13962" y="19500"/>
                      <a:pt x="14096" y="19321"/>
                    </a:cubicBezTo>
                    <a:cubicBezTo>
                      <a:pt x="14171" y="19217"/>
                      <a:pt x="14260" y="19113"/>
                      <a:pt x="14334" y="19008"/>
                    </a:cubicBezTo>
                    <a:lnTo>
                      <a:pt x="14334" y="19008"/>
                    </a:lnTo>
                    <a:cubicBezTo>
                      <a:pt x="14483" y="18860"/>
                      <a:pt x="14617" y="18711"/>
                      <a:pt x="14766" y="18577"/>
                    </a:cubicBezTo>
                    <a:lnTo>
                      <a:pt x="14766" y="18577"/>
                    </a:lnTo>
                    <a:cubicBezTo>
                      <a:pt x="14840" y="18517"/>
                      <a:pt x="14915" y="18458"/>
                      <a:pt x="14989" y="18398"/>
                    </a:cubicBezTo>
                    <a:lnTo>
                      <a:pt x="14989" y="18398"/>
                    </a:lnTo>
                    <a:cubicBezTo>
                      <a:pt x="15138" y="18309"/>
                      <a:pt x="15287" y="18220"/>
                      <a:pt x="15421" y="18130"/>
                    </a:cubicBezTo>
                    <a:lnTo>
                      <a:pt x="15525" y="18056"/>
                    </a:lnTo>
                    <a:cubicBezTo>
                      <a:pt x="15748" y="18041"/>
                      <a:pt x="15942" y="17862"/>
                      <a:pt x="16240" y="17937"/>
                    </a:cubicBezTo>
                    <a:cubicBezTo>
                      <a:pt x="16150" y="18041"/>
                      <a:pt x="16076" y="18130"/>
                      <a:pt x="16016" y="18205"/>
                    </a:cubicBezTo>
                    <a:lnTo>
                      <a:pt x="16016" y="18220"/>
                    </a:lnTo>
                    <a:lnTo>
                      <a:pt x="16002" y="18220"/>
                    </a:lnTo>
                    <a:cubicBezTo>
                      <a:pt x="15734" y="18383"/>
                      <a:pt x="15451" y="18547"/>
                      <a:pt x="15183" y="18740"/>
                    </a:cubicBezTo>
                    <a:cubicBezTo>
                      <a:pt x="15004" y="18874"/>
                      <a:pt x="14855" y="19053"/>
                      <a:pt x="14692" y="19202"/>
                    </a:cubicBezTo>
                    <a:lnTo>
                      <a:pt x="14707" y="19217"/>
                    </a:lnTo>
                    <a:lnTo>
                      <a:pt x="14692" y="19202"/>
                    </a:lnTo>
                    <a:cubicBezTo>
                      <a:pt x="14558" y="19395"/>
                      <a:pt x="14424" y="19574"/>
                      <a:pt x="14305" y="19768"/>
                    </a:cubicBezTo>
                    <a:cubicBezTo>
                      <a:pt x="14275" y="19827"/>
                      <a:pt x="14230" y="19902"/>
                      <a:pt x="14200" y="19976"/>
                    </a:cubicBezTo>
                    <a:cubicBezTo>
                      <a:pt x="14141" y="20155"/>
                      <a:pt x="14066" y="20333"/>
                      <a:pt x="14037" y="20512"/>
                    </a:cubicBezTo>
                    <a:cubicBezTo>
                      <a:pt x="14007" y="20690"/>
                      <a:pt x="13903" y="20780"/>
                      <a:pt x="13769" y="20854"/>
                    </a:cubicBezTo>
                    <a:cubicBezTo>
                      <a:pt x="13709" y="20884"/>
                      <a:pt x="13650" y="20899"/>
                      <a:pt x="13590" y="20914"/>
                    </a:cubicBezTo>
                    <a:cubicBezTo>
                      <a:pt x="12697" y="21197"/>
                      <a:pt x="11893" y="21598"/>
                      <a:pt x="11268" y="22313"/>
                    </a:cubicBezTo>
                    <a:cubicBezTo>
                      <a:pt x="11119" y="22477"/>
                      <a:pt x="10985" y="22640"/>
                      <a:pt x="10881" y="22834"/>
                    </a:cubicBezTo>
                    <a:cubicBezTo>
                      <a:pt x="10688" y="23206"/>
                      <a:pt x="10539" y="23593"/>
                      <a:pt x="10464" y="23995"/>
                    </a:cubicBezTo>
                    <a:cubicBezTo>
                      <a:pt x="10449" y="24099"/>
                      <a:pt x="10420" y="24203"/>
                      <a:pt x="10375" y="24307"/>
                    </a:cubicBezTo>
                    <a:cubicBezTo>
                      <a:pt x="10345" y="24352"/>
                      <a:pt x="10286" y="24367"/>
                      <a:pt x="10226" y="24397"/>
                    </a:cubicBezTo>
                    <a:cubicBezTo>
                      <a:pt x="10226" y="24352"/>
                      <a:pt x="10211" y="24293"/>
                      <a:pt x="10196" y="24233"/>
                    </a:cubicBezTo>
                    <a:lnTo>
                      <a:pt x="10196" y="24233"/>
                    </a:lnTo>
                    <a:cubicBezTo>
                      <a:pt x="10286" y="23772"/>
                      <a:pt x="10420" y="23310"/>
                      <a:pt x="10598" y="22864"/>
                    </a:cubicBezTo>
                    <a:lnTo>
                      <a:pt x="10583" y="22864"/>
                    </a:lnTo>
                    <a:cubicBezTo>
                      <a:pt x="10703" y="22655"/>
                      <a:pt x="10807" y="22447"/>
                      <a:pt x="10911" y="22238"/>
                    </a:cubicBezTo>
                    <a:cubicBezTo>
                      <a:pt x="11000" y="22149"/>
                      <a:pt x="11090" y="22060"/>
                      <a:pt x="11179" y="21956"/>
                    </a:cubicBezTo>
                    <a:cubicBezTo>
                      <a:pt x="11402" y="21747"/>
                      <a:pt x="11640" y="21539"/>
                      <a:pt x="11864" y="21316"/>
                    </a:cubicBezTo>
                    <a:lnTo>
                      <a:pt x="12012" y="21197"/>
                    </a:lnTo>
                    <a:cubicBezTo>
                      <a:pt x="12102" y="21152"/>
                      <a:pt x="12206" y="21092"/>
                      <a:pt x="12310" y="21048"/>
                    </a:cubicBezTo>
                    <a:cubicBezTo>
                      <a:pt x="12533" y="20839"/>
                      <a:pt x="12861" y="20809"/>
                      <a:pt x="13114" y="20661"/>
                    </a:cubicBezTo>
                    <a:cubicBezTo>
                      <a:pt x="13233" y="20646"/>
                      <a:pt x="13352" y="20601"/>
                      <a:pt x="13441" y="20527"/>
                    </a:cubicBezTo>
                    <a:cubicBezTo>
                      <a:pt x="13188" y="19976"/>
                      <a:pt x="12771" y="19619"/>
                      <a:pt x="12251" y="19366"/>
                    </a:cubicBezTo>
                    <a:cubicBezTo>
                      <a:pt x="12191" y="19336"/>
                      <a:pt x="12146" y="19306"/>
                      <a:pt x="12087" y="19261"/>
                    </a:cubicBezTo>
                    <a:cubicBezTo>
                      <a:pt x="11997" y="19217"/>
                      <a:pt x="11893" y="19157"/>
                      <a:pt x="11789" y="19098"/>
                    </a:cubicBezTo>
                    <a:lnTo>
                      <a:pt x="11789" y="19098"/>
                    </a:lnTo>
                    <a:cubicBezTo>
                      <a:pt x="11238" y="18785"/>
                      <a:pt x="10673" y="18473"/>
                      <a:pt x="10107" y="18160"/>
                    </a:cubicBezTo>
                    <a:cubicBezTo>
                      <a:pt x="10107" y="18160"/>
                      <a:pt x="10092" y="18175"/>
                      <a:pt x="10077" y="18175"/>
                    </a:cubicBezTo>
                    <a:cubicBezTo>
                      <a:pt x="9973" y="18100"/>
                      <a:pt x="9869" y="18026"/>
                      <a:pt x="9750" y="17952"/>
                    </a:cubicBezTo>
                    <a:cubicBezTo>
                      <a:pt x="9661" y="17892"/>
                      <a:pt x="9586" y="17803"/>
                      <a:pt x="9482" y="17758"/>
                    </a:cubicBezTo>
                    <a:cubicBezTo>
                      <a:pt x="9288" y="17684"/>
                      <a:pt x="9169" y="17550"/>
                      <a:pt x="9095" y="17371"/>
                    </a:cubicBezTo>
                    <a:cubicBezTo>
                      <a:pt x="9080" y="17341"/>
                      <a:pt x="9050" y="17312"/>
                      <a:pt x="9035" y="17297"/>
                    </a:cubicBezTo>
                    <a:lnTo>
                      <a:pt x="8991" y="17133"/>
                    </a:lnTo>
                    <a:cubicBezTo>
                      <a:pt x="8887" y="17073"/>
                      <a:pt x="8797" y="16999"/>
                      <a:pt x="8708" y="16939"/>
                    </a:cubicBezTo>
                    <a:cubicBezTo>
                      <a:pt x="8232" y="16657"/>
                      <a:pt x="7696" y="16508"/>
                      <a:pt x="7145" y="16448"/>
                    </a:cubicBezTo>
                    <a:cubicBezTo>
                      <a:pt x="6445" y="16389"/>
                      <a:pt x="5835" y="16091"/>
                      <a:pt x="5255" y="15719"/>
                    </a:cubicBezTo>
                    <a:cubicBezTo>
                      <a:pt x="5016" y="15570"/>
                      <a:pt x="4838" y="15332"/>
                      <a:pt x="4629" y="15138"/>
                    </a:cubicBezTo>
                    <a:cubicBezTo>
                      <a:pt x="4451" y="14975"/>
                      <a:pt x="4272" y="14811"/>
                      <a:pt x="4094" y="14632"/>
                    </a:cubicBezTo>
                    <a:lnTo>
                      <a:pt x="4094" y="14647"/>
                    </a:lnTo>
                    <a:lnTo>
                      <a:pt x="4094" y="14632"/>
                    </a:lnTo>
                    <a:cubicBezTo>
                      <a:pt x="3989" y="14558"/>
                      <a:pt x="3870" y="14498"/>
                      <a:pt x="3766" y="14424"/>
                    </a:cubicBezTo>
                    <a:lnTo>
                      <a:pt x="3766" y="14424"/>
                    </a:lnTo>
                    <a:cubicBezTo>
                      <a:pt x="3602" y="14320"/>
                      <a:pt x="3454" y="14186"/>
                      <a:pt x="3290" y="14111"/>
                    </a:cubicBezTo>
                    <a:cubicBezTo>
                      <a:pt x="2977" y="13948"/>
                      <a:pt x="2650" y="13918"/>
                      <a:pt x="2322" y="14096"/>
                    </a:cubicBezTo>
                    <a:lnTo>
                      <a:pt x="2322" y="14096"/>
                    </a:lnTo>
                    <a:cubicBezTo>
                      <a:pt x="2233" y="14171"/>
                      <a:pt x="2144" y="14245"/>
                      <a:pt x="2054" y="14335"/>
                    </a:cubicBezTo>
                    <a:cubicBezTo>
                      <a:pt x="2010" y="14275"/>
                      <a:pt x="1980" y="14230"/>
                      <a:pt x="1965" y="14215"/>
                    </a:cubicBezTo>
                    <a:cubicBezTo>
                      <a:pt x="1772" y="14215"/>
                      <a:pt x="1667" y="14349"/>
                      <a:pt x="1563" y="14483"/>
                    </a:cubicBezTo>
                    <a:cubicBezTo>
                      <a:pt x="1489" y="14573"/>
                      <a:pt x="1399" y="14662"/>
                      <a:pt x="1310" y="14736"/>
                    </a:cubicBezTo>
                    <a:cubicBezTo>
                      <a:pt x="1132" y="14885"/>
                      <a:pt x="953" y="15034"/>
                      <a:pt x="774" y="15183"/>
                    </a:cubicBezTo>
                    <a:lnTo>
                      <a:pt x="774" y="15198"/>
                    </a:lnTo>
                    <a:lnTo>
                      <a:pt x="774" y="15183"/>
                    </a:lnTo>
                    <a:cubicBezTo>
                      <a:pt x="551" y="15332"/>
                      <a:pt x="328" y="15466"/>
                      <a:pt x="119" y="15615"/>
                    </a:cubicBezTo>
                    <a:cubicBezTo>
                      <a:pt x="60" y="15659"/>
                      <a:pt x="30" y="15644"/>
                      <a:pt x="0" y="15585"/>
                    </a:cubicBezTo>
                    <a:cubicBezTo>
                      <a:pt x="149" y="15436"/>
                      <a:pt x="298" y="15302"/>
                      <a:pt x="447" y="15153"/>
                    </a:cubicBezTo>
                    <a:lnTo>
                      <a:pt x="730" y="14930"/>
                    </a:lnTo>
                    <a:cubicBezTo>
                      <a:pt x="804" y="14856"/>
                      <a:pt x="879" y="14781"/>
                      <a:pt x="953" y="14722"/>
                    </a:cubicBezTo>
                    <a:cubicBezTo>
                      <a:pt x="1310" y="14513"/>
                      <a:pt x="1533" y="14186"/>
                      <a:pt x="1727" y="13828"/>
                    </a:cubicBezTo>
                    <a:lnTo>
                      <a:pt x="1727" y="13843"/>
                    </a:lnTo>
                    <a:cubicBezTo>
                      <a:pt x="1816" y="13590"/>
                      <a:pt x="1906" y="13352"/>
                      <a:pt x="1995" y="13099"/>
                    </a:cubicBezTo>
                    <a:cubicBezTo>
                      <a:pt x="2025" y="12995"/>
                      <a:pt x="2054" y="12891"/>
                      <a:pt x="2084" y="12772"/>
                    </a:cubicBezTo>
                    <a:cubicBezTo>
                      <a:pt x="2025" y="12727"/>
                      <a:pt x="1965" y="12667"/>
                      <a:pt x="1906" y="12608"/>
                    </a:cubicBezTo>
                    <a:cubicBezTo>
                      <a:pt x="1846" y="12533"/>
                      <a:pt x="1786" y="12459"/>
                      <a:pt x="1727" y="12385"/>
                    </a:cubicBezTo>
                    <a:lnTo>
                      <a:pt x="1727" y="12385"/>
                    </a:lnTo>
                    <a:cubicBezTo>
                      <a:pt x="1414" y="11893"/>
                      <a:pt x="1221" y="11343"/>
                      <a:pt x="1117" y="10762"/>
                    </a:cubicBezTo>
                    <a:cubicBezTo>
                      <a:pt x="1027" y="10256"/>
                      <a:pt x="1042" y="9750"/>
                      <a:pt x="1042" y="9244"/>
                    </a:cubicBezTo>
                    <a:cubicBezTo>
                      <a:pt x="1042" y="8827"/>
                      <a:pt x="1102" y="8440"/>
                      <a:pt x="1236" y="8053"/>
                    </a:cubicBezTo>
                    <a:cubicBezTo>
                      <a:pt x="1266" y="8023"/>
                      <a:pt x="1295" y="7994"/>
                      <a:pt x="1325" y="7949"/>
                    </a:cubicBezTo>
                    <a:cubicBezTo>
                      <a:pt x="1563" y="7577"/>
                      <a:pt x="1757" y="7487"/>
                      <a:pt x="2173" y="7607"/>
                    </a:cubicBezTo>
                    <a:cubicBezTo>
                      <a:pt x="2367" y="7666"/>
                      <a:pt x="2546" y="7755"/>
                      <a:pt x="2739" y="7830"/>
                    </a:cubicBezTo>
                    <a:cubicBezTo>
                      <a:pt x="2888" y="7056"/>
                      <a:pt x="3305" y="6416"/>
                      <a:pt x="3811" y="5835"/>
                    </a:cubicBezTo>
                    <a:cubicBezTo>
                      <a:pt x="3900" y="5731"/>
                      <a:pt x="3930" y="5627"/>
                      <a:pt x="3915" y="5493"/>
                    </a:cubicBezTo>
                    <a:cubicBezTo>
                      <a:pt x="3885" y="5195"/>
                      <a:pt x="3870" y="4883"/>
                      <a:pt x="3855" y="4585"/>
                    </a:cubicBezTo>
                    <a:cubicBezTo>
                      <a:pt x="3826" y="4168"/>
                      <a:pt x="3945" y="3796"/>
                      <a:pt x="4153" y="3439"/>
                    </a:cubicBezTo>
                    <a:cubicBezTo>
                      <a:pt x="4287" y="3201"/>
                      <a:pt x="4421" y="2962"/>
                      <a:pt x="4555" y="2709"/>
                    </a:cubicBezTo>
                    <a:cubicBezTo>
                      <a:pt x="4198" y="2293"/>
                      <a:pt x="3930" y="1846"/>
                      <a:pt x="3781" y="1325"/>
                    </a:cubicBezTo>
                    <a:cubicBezTo>
                      <a:pt x="3692" y="998"/>
                      <a:pt x="3632" y="670"/>
                      <a:pt x="3662" y="328"/>
                    </a:cubicBezTo>
                    <a:cubicBezTo>
                      <a:pt x="3662" y="239"/>
                      <a:pt x="3692" y="149"/>
                      <a:pt x="3722" y="60"/>
                    </a:cubicBezTo>
                    <a:cubicBezTo>
                      <a:pt x="3736" y="30"/>
                      <a:pt x="3796" y="0"/>
                      <a:pt x="3826" y="0"/>
                    </a:cubicBezTo>
                    <a:cubicBezTo>
                      <a:pt x="3855" y="0"/>
                      <a:pt x="3885" y="60"/>
                      <a:pt x="3885" y="90"/>
                    </a:cubicBezTo>
                    <a:cubicBezTo>
                      <a:pt x="3915" y="358"/>
                      <a:pt x="3915" y="626"/>
                      <a:pt x="3960" y="879"/>
                    </a:cubicBezTo>
                    <a:cubicBezTo>
                      <a:pt x="4064" y="1459"/>
                      <a:pt x="4347" y="1950"/>
                      <a:pt x="4704" y="2412"/>
                    </a:cubicBezTo>
                    <a:cubicBezTo>
                      <a:pt x="4749" y="2382"/>
                      <a:pt x="4793" y="2352"/>
                      <a:pt x="4838" y="2322"/>
                    </a:cubicBezTo>
                    <a:cubicBezTo>
                      <a:pt x="4972" y="2174"/>
                      <a:pt x="5106" y="2025"/>
                      <a:pt x="5225" y="1876"/>
                    </a:cubicBezTo>
                    <a:cubicBezTo>
                      <a:pt x="5552" y="1608"/>
                      <a:pt x="5939" y="1444"/>
                      <a:pt x="6326" y="1310"/>
                    </a:cubicBezTo>
                    <a:cubicBezTo>
                      <a:pt x="6624" y="1206"/>
                      <a:pt x="6952" y="1117"/>
                      <a:pt x="7279" y="1042"/>
                    </a:cubicBezTo>
                    <a:cubicBezTo>
                      <a:pt x="7487" y="998"/>
                      <a:pt x="7711" y="1013"/>
                      <a:pt x="7919" y="1027"/>
                    </a:cubicBezTo>
                    <a:cubicBezTo>
                      <a:pt x="8098" y="1042"/>
                      <a:pt x="8247" y="1117"/>
                      <a:pt x="8336" y="1325"/>
                    </a:cubicBezTo>
                    <a:cubicBezTo>
                      <a:pt x="8276" y="1340"/>
                      <a:pt x="8232" y="1355"/>
                      <a:pt x="8202" y="1340"/>
                    </a:cubicBezTo>
                    <a:cubicBezTo>
                      <a:pt x="7964" y="1191"/>
                      <a:pt x="7711" y="1206"/>
                      <a:pt x="7458" y="1266"/>
                    </a:cubicBezTo>
                    <a:cubicBezTo>
                      <a:pt x="6773" y="1429"/>
                      <a:pt x="6118" y="1653"/>
                      <a:pt x="5523" y="2025"/>
                    </a:cubicBezTo>
                    <a:cubicBezTo>
                      <a:pt x="5389" y="2099"/>
                      <a:pt x="5270" y="2203"/>
                      <a:pt x="5180" y="2337"/>
                    </a:cubicBezTo>
                    <a:cubicBezTo>
                      <a:pt x="4868" y="2799"/>
                      <a:pt x="4570" y="3260"/>
                      <a:pt x="4287" y="3751"/>
                    </a:cubicBezTo>
                    <a:cubicBezTo>
                      <a:pt x="4183" y="3930"/>
                      <a:pt x="4109" y="4168"/>
                      <a:pt x="4109" y="4377"/>
                    </a:cubicBezTo>
                    <a:cubicBezTo>
                      <a:pt x="4094" y="4898"/>
                      <a:pt x="4109" y="5433"/>
                      <a:pt x="4123" y="5969"/>
                    </a:cubicBezTo>
                    <a:cubicBezTo>
                      <a:pt x="4079" y="6014"/>
                      <a:pt x="3975" y="6073"/>
                      <a:pt x="3915" y="6148"/>
                    </a:cubicBezTo>
                    <a:cubicBezTo>
                      <a:pt x="3692" y="6475"/>
                      <a:pt x="3439" y="6788"/>
                      <a:pt x="3275" y="7130"/>
                    </a:cubicBezTo>
                    <a:cubicBezTo>
                      <a:pt x="2873" y="7979"/>
                      <a:pt x="2843" y="8857"/>
                      <a:pt x="3067" y="9765"/>
                    </a:cubicBezTo>
                    <a:cubicBezTo>
                      <a:pt x="3201" y="10360"/>
                      <a:pt x="3468" y="10896"/>
                      <a:pt x="3855" y="11372"/>
                    </a:cubicBezTo>
                    <a:cubicBezTo>
                      <a:pt x="3900" y="11447"/>
                      <a:pt x="3960" y="11506"/>
                      <a:pt x="4034" y="11611"/>
                    </a:cubicBezTo>
                    <a:cubicBezTo>
                      <a:pt x="3647" y="11536"/>
                      <a:pt x="3067" y="10703"/>
                      <a:pt x="2873" y="10033"/>
                    </a:cubicBezTo>
                    <a:cubicBezTo>
                      <a:pt x="2680" y="9378"/>
                      <a:pt x="2575" y="8723"/>
                      <a:pt x="2724" y="8023"/>
                    </a:cubicBezTo>
                    <a:cubicBezTo>
                      <a:pt x="2486" y="7949"/>
                      <a:pt x="2278" y="7860"/>
                      <a:pt x="2069" y="7800"/>
                    </a:cubicBezTo>
                    <a:cubicBezTo>
                      <a:pt x="1816" y="7726"/>
                      <a:pt x="1682" y="7800"/>
                      <a:pt x="1533" y="8023"/>
                    </a:cubicBezTo>
                    <a:cubicBezTo>
                      <a:pt x="1370" y="8261"/>
                      <a:pt x="1310" y="8544"/>
                      <a:pt x="1295" y="8827"/>
                    </a:cubicBezTo>
                    <a:cubicBezTo>
                      <a:pt x="1251" y="9601"/>
                      <a:pt x="1266" y="10360"/>
                      <a:pt x="1444" y="11119"/>
                    </a:cubicBezTo>
                    <a:cubicBezTo>
                      <a:pt x="1593" y="11700"/>
                      <a:pt x="1876" y="12191"/>
                      <a:pt x="2293" y="12608"/>
                    </a:cubicBezTo>
                    <a:cubicBezTo>
                      <a:pt x="2724" y="13025"/>
                      <a:pt x="3111" y="13471"/>
                      <a:pt x="3662" y="13739"/>
                    </a:cubicBezTo>
                    <a:cubicBezTo>
                      <a:pt x="3692" y="13754"/>
                      <a:pt x="3722" y="13769"/>
                      <a:pt x="3736" y="13784"/>
                    </a:cubicBezTo>
                    <a:cubicBezTo>
                      <a:pt x="3826" y="14067"/>
                      <a:pt x="4109" y="14111"/>
                      <a:pt x="4302" y="14275"/>
                    </a:cubicBezTo>
                    <a:cubicBezTo>
                      <a:pt x="4481" y="14439"/>
                      <a:pt x="4659" y="14632"/>
                      <a:pt x="4868" y="14751"/>
                    </a:cubicBezTo>
                    <a:cubicBezTo>
                      <a:pt x="5463" y="15064"/>
                      <a:pt x="5984" y="15496"/>
                      <a:pt x="6565" y="15853"/>
                    </a:cubicBezTo>
                    <a:cubicBezTo>
                      <a:pt x="6996" y="16121"/>
                      <a:pt x="7487" y="16210"/>
                      <a:pt x="7979" y="16195"/>
                    </a:cubicBezTo>
                    <a:cubicBezTo>
                      <a:pt x="8142" y="16180"/>
                      <a:pt x="8291" y="16076"/>
                      <a:pt x="8455" y="16017"/>
                    </a:cubicBezTo>
                    <a:cubicBezTo>
                      <a:pt x="8291" y="15674"/>
                      <a:pt x="8142" y="15362"/>
                      <a:pt x="8008" y="15049"/>
                    </a:cubicBezTo>
                    <a:cubicBezTo>
                      <a:pt x="7964" y="14945"/>
                      <a:pt x="7934" y="14841"/>
                      <a:pt x="7904" y="14722"/>
                    </a:cubicBezTo>
                    <a:cubicBezTo>
                      <a:pt x="8113" y="14826"/>
                      <a:pt x="8202" y="14960"/>
                      <a:pt x="8529" y="15600"/>
                    </a:cubicBezTo>
                    <a:cubicBezTo>
                      <a:pt x="8559" y="15644"/>
                      <a:pt x="8589" y="15689"/>
                      <a:pt x="8619" y="15749"/>
                    </a:cubicBezTo>
                    <a:cubicBezTo>
                      <a:pt x="8634" y="15734"/>
                      <a:pt x="8648" y="15734"/>
                      <a:pt x="8663" y="15719"/>
                    </a:cubicBezTo>
                    <a:cubicBezTo>
                      <a:pt x="8648" y="15659"/>
                      <a:pt x="8619" y="15600"/>
                      <a:pt x="8604" y="1552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3" name="Google Shape;873;p64"/>
              <p:cNvSpPr/>
              <p:nvPr/>
            </p:nvSpPr>
            <p:spPr>
              <a:xfrm>
                <a:off x="7575544" y="1791485"/>
                <a:ext cx="318140" cy="747999"/>
              </a:xfrm>
              <a:custGeom>
                <a:avLst/>
                <a:gdLst/>
                <a:ahLst/>
                <a:cxnLst/>
                <a:rect l="l" t="t" r="r" b="b"/>
                <a:pathLst>
                  <a:path w="7458" h="17535" extrusionOk="0">
                    <a:moveTo>
                      <a:pt x="3617" y="11983"/>
                    </a:moveTo>
                    <a:cubicBezTo>
                      <a:pt x="3602" y="11983"/>
                      <a:pt x="3587" y="11983"/>
                      <a:pt x="3587" y="11983"/>
                    </a:cubicBezTo>
                    <a:lnTo>
                      <a:pt x="3587" y="12206"/>
                    </a:lnTo>
                    <a:lnTo>
                      <a:pt x="3617" y="12206"/>
                    </a:lnTo>
                    <a:close/>
                    <a:moveTo>
                      <a:pt x="3587" y="17475"/>
                    </a:moveTo>
                    <a:cubicBezTo>
                      <a:pt x="3617" y="17178"/>
                      <a:pt x="3558" y="16895"/>
                      <a:pt x="3498" y="16597"/>
                    </a:cubicBezTo>
                    <a:cubicBezTo>
                      <a:pt x="3364" y="15823"/>
                      <a:pt x="3230" y="15064"/>
                      <a:pt x="3111" y="14290"/>
                    </a:cubicBezTo>
                    <a:cubicBezTo>
                      <a:pt x="3066" y="13947"/>
                      <a:pt x="3141" y="13605"/>
                      <a:pt x="3230" y="13263"/>
                    </a:cubicBezTo>
                    <a:cubicBezTo>
                      <a:pt x="3394" y="12653"/>
                      <a:pt x="3438" y="12042"/>
                      <a:pt x="3304" y="11417"/>
                    </a:cubicBezTo>
                    <a:cubicBezTo>
                      <a:pt x="3230" y="11060"/>
                      <a:pt x="3007" y="10777"/>
                      <a:pt x="2754" y="10524"/>
                    </a:cubicBezTo>
                    <a:cubicBezTo>
                      <a:pt x="2501" y="10256"/>
                      <a:pt x="2203" y="10196"/>
                      <a:pt x="1861" y="10182"/>
                    </a:cubicBezTo>
                    <a:cubicBezTo>
                      <a:pt x="1280" y="10137"/>
                      <a:pt x="729" y="9929"/>
                      <a:pt x="208" y="9661"/>
                    </a:cubicBezTo>
                    <a:cubicBezTo>
                      <a:pt x="45" y="9571"/>
                      <a:pt x="30" y="9542"/>
                      <a:pt x="0" y="9363"/>
                    </a:cubicBezTo>
                    <a:cubicBezTo>
                      <a:pt x="283" y="9467"/>
                      <a:pt x="551" y="9586"/>
                      <a:pt x="819" y="9690"/>
                    </a:cubicBezTo>
                    <a:cubicBezTo>
                      <a:pt x="1355" y="9884"/>
                      <a:pt x="1905" y="9958"/>
                      <a:pt x="2471" y="9929"/>
                    </a:cubicBezTo>
                    <a:cubicBezTo>
                      <a:pt x="2620" y="9914"/>
                      <a:pt x="2754" y="9884"/>
                      <a:pt x="2903" y="9839"/>
                    </a:cubicBezTo>
                    <a:cubicBezTo>
                      <a:pt x="3141" y="9780"/>
                      <a:pt x="3364" y="9690"/>
                      <a:pt x="3602" y="9631"/>
                    </a:cubicBezTo>
                    <a:cubicBezTo>
                      <a:pt x="3751" y="9586"/>
                      <a:pt x="3825" y="9512"/>
                      <a:pt x="3885" y="9378"/>
                    </a:cubicBezTo>
                    <a:cubicBezTo>
                      <a:pt x="3989" y="9155"/>
                      <a:pt x="4108" y="8946"/>
                      <a:pt x="4212" y="8723"/>
                    </a:cubicBezTo>
                    <a:cubicBezTo>
                      <a:pt x="4465" y="8142"/>
                      <a:pt x="4823" y="7636"/>
                      <a:pt x="5254" y="7175"/>
                    </a:cubicBezTo>
                    <a:cubicBezTo>
                      <a:pt x="5418" y="6996"/>
                      <a:pt x="5582" y="6833"/>
                      <a:pt x="5731" y="6639"/>
                    </a:cubicBezTo>
                    <a:cubicBezTo>
                      <a:pt x="5805" y="6550"/>
                      <a:pt x="5850" y="6416"/>
                      <a:pt x="5909" y="6282"/>
                    </a:cubicBezTo>
                    <a:cubicBezTo>
                      <a:pt x="5939" y="6178"/>
                      <a:pt x="5954" y="6073"/>
                      <a:pt x="6014" y="5969"/>
                    </a:cubicBezTo>
                    <a:cubicBezTo>
                      <a:pt x="6103" y="5791"/>
                      <a:pt x="6103" y="5627"/>
                      <a:pt x="5999" y="5433"/>
                    </a:cubicBezTo>
                    <a:cubicBezTo>
                      <a:pt x="5701" y="4883"/>
                      <a:pt x="5433" y="4317"/>
                      <a:pt x="5150" y="3766"/>
                    </a:cubicBezTo>
                    <a:cubicBezTo>
                      <a:pt x="5106" y="3677"/>
                      <a:pt x="5061" y="3588"/>
                      <a:pt x="5031" y="3498"/>
                    </a:cubicBezTo>
                    <a:cubicBezTo>
                      <a:pt x="4972" y="3275"/>
                      <a:pt x="5001" y="3067"/>
                      <a:pt x="5180" y="2918"/>
                    </a:cubicBezTo>
                    <a:cubicBezTo>
                      <a:pt x="5820" y="2412"/>
                      <a:pt x="6326" y="1772"/>
                      <a:pt x="7026" y="1355"/>
                    </a:cubicBezTo>
                    <a:cubicBezTo>
                      <a:pt x="7085" y="1310"/>
                      <a:pt x="7130" y="1266"/>
                      <a:pt x="7189" y="1221"/>
                    </a:cubicBezTo>
                    <a:cubicBezTo>
                      <a:pt x="7100" y="1012"/>
                      <a:pt x="6996" y="819"/>
                      <a:pt x="6936" y="611"/>
                    </a:cubicBezTo>
                    <a:cubicBezTo>
                      <a:pt x="6877" y="417"/>
                      <a:pt x="6802" y="209"/>
                      <a:pt x="6951" y="0"/>
                    </a:cubicBezTo>
                    <a:cubicBezTo>
                      <a:pt x="7085" y="45"/>
                      <a:pt x="7085" y="164"/>
                      <a:pt x="7100" y="268"/>
                    </a:cubicBezTo>
                    <a:cubicBezTo>
                      <a:pt x="7145" y="521"/>
                      <a:pt x="7175" y="774"/>
                      <a:pt x="7353" y="983"/>
                    </a:cubicBezTo>
                    <a:cubicBezTo>
                      <a:pt x="7353" y="983"/>
                      <a:pt x="7353" y="983"/>
                      <a:pt x="7353" y="983"/>
                    </a:cubicBezTo>
                    <a:cubicBezTo>
                      <a:pt x="7457" y="1221"/>
                      <a:pt x="7457" y="1251"/>
                      <a:pt x="7264" y="1414"/>
                    </a:cubicBezTo>
                    <a:cubicBezTo>
                      <a:pt x="7219" y="1459"/>
                      <a:pt x="7189" y="1489"/>
                      <a:pt x="7145" y="1519"/>
                    </a:cubicBezTo>
                    <a:cubicBezTo>
                      <a:pt x="6505" y="1950"/>
                      <a:pt x="6028" y="2546"/>
                      <a:pt x="5448" y="3037"/>
                    </a:cubicBezTo>
                    <a:cubicBezTo>
                      <a:pt x="5299" y="3156"/>
                      <a:pt x="5269" y="3305"/>
                      <a:pt x="5388" y="3469"/>
                    </a:cubicBezTo>
                    <a:cubicBezTo>
                      <a:pt x="5478" y="3647"/>
                      <a:pt x="5567" y="3826"/>
                      <a:pt x="5656" y="4004"/>
                    </a:cubicBezTo>
                    <a:cubicBezTo>
                      <a:pt x="5731" y="4138"/>
                      <a:pt x="5805" y="4272"/>
                      <a:pt x="5880" y="4406"/>
                    </a:cubicBezTo>
                    <a:cubicBezTo>
                      <a:pt x="5894" y="4436"/>
                      <a:pt x="5909" y="4466"/>
                      <a:pt x="5924" y="4496"/>
                    </a:cubicBezTo>
                    <a:cubicBezTo>
                      <a:pt x="5984" y="4615"/>
                      <a:pt x="6043" y="4719"/>
                      <a:pt x="6103" y="4838"/>
                    </a:cubicBezTo>
                    <a:cubicBezTo>
                      <a:pt x="6147" y="4987"/>
                      <a:pt x="6192" y="5121"/>
                      <a:pt x="6252" y="5270"/>
                    </a:cubicBezTo>
                    <a:cubicBezTo>
                      <a:pt x="6296" y="5359"/>
                      <a:pt x="6326" y="5463"/>
                      <a:pt x="6371" y="5552"/>
                    </a:cubicBezTo>
                    <a:lnTo>
                      <a:pt x="6371" y="5538"/>
                    </a:lnTo>
                    <a:cubicBezTo>
                      <a:pt x="6356" y="5642"/>
                      <a:pt x="6356" y="5731"/>
                      <a:pt x="6326" y="5820"/>
                    </a:cubicBezTo>
                    <a:cubicBezTo>
                      <a:pt x="6162" y="6312"/>
                      <a:pt x="5984" y="6818"/>
                      <a:pt x="5552" y="7175"/>
                    </a:cubicBezTo>
                    <a:cubicBezTo>
                      <a:pt x="5463" y="7234"/>
                      <a:pt x="5403" y="7324"/>
                      <a:pt x="5329" y="7413"/>
                    </a:cubicBezTo>
                    <a:cubicBezTo>
                      <a:pt x="4942" y="7860"/>
                      <a:pt x="4585" y="8321"/>
                      <a:pt x="4376" y="8887"/>
                    </a:cubicBezTo>
                    <a:lnTo>
                      <a:pt x="4391" y="8887"/>
                    </a:lnTo>
                    <a:cubicBezTo>
                      <a:pt x="4302" y="9050"/>
                      <a:pt x="4123" y="9229"/>
                      <a:pt x="4138" y="9408"/>
                    </a:cubicBezTo>
                    <a:cubicBezTo>
                      <a:pt x="4153" y="9646"/>
                      <a:pt x="3930" y="9720"/>
                      <a:pt x="3885" y="9899"/>
                    </a:cubicBezTo>
                    <a:cubicBezTo>
                      <a:pt x="3885" y="9914"/>
                      <a:pt x="3885" y="9929"/>
                      <a:pt x="3885" y="9929"/>
                    </a:cubicBezTo>
                    <a:lnTo>
                      <a:pt x="3885" y="9929"/>
                    </a:lnTo>
                    <a:cubicBezTo>
                      <a:pt x="3870" y="10018"/>
                      <a:pt x="3840" y="10107"/>
                      <a:pt x="3840" y="10182"/>
                    </a:cubicBezTo>
                    <a:cubicBezTo>
                      <a:pt x="3825" y="10524"/>
                      <a:pt x="3885" y="10866"/>
                      <a:pt x="3989" y="11179"/>
                    </a:cubicBezTo>
                    <a:cubicBezTo>
                      <a:pt x="4153" y="11715"/>
                      <a:pt x="4078" y="12206"/>
                      <a:pt x="3796" y="12682"/>
                    </a:cubicBezTo>
                    <a:cubicBezTo>
                      <a:pt x="3617" y="13010"/>
                      <a:pt x="3453" y="13352"/>
                      <a:pt x="3379" y="13709"/>
                    </a:cubicBezTo>
                    <a:cubicBezTo>
                      <a:pt x="3275" y="14171"/>
                      <a:pt x="3334" y="14662"/>
                      <a:pt x="3453" y="15123"/>
                    </a:cubicBezTo>
                    <a:lnTo>
                      <a:pt x="3453" y="15109"/>
                    </a:lnTo>
                    <a:cubicBezTo>
                      <a:pt x="3513" y="15466"/>
                      <a:pt x="3572" y="15808"/>
                      <a:pt x="3617" y="16165"/>
                    </a:cubicBezTo>
                    <a:lnTo>
                      <a:pt x="3617" y="16165"/>
                    </a:lnTo>
                    <a:cubicBezTo>
                      <a:pt x="3647" y="16284"/>
                      <a:pt x="3662" y="16404"/>
                      <a:pt x="3677" y="16523"/>
                    </a:cubicBezTo>
                    <a:lnTo>
                      <a:pt x="3662" y="16523"/>
                    </a:lnTo>
                    <a:lnTo>
                      <a:pt x="3677" y="16537"/>
                    </a:lnTo>
                    <a:cubicBezTo>
                      <a:pt x="3677" y="16686"/>
                      <a:pt x="3691" y="16835"/>
                      <a:pt x="3691" y="16969"/>
                    </a:cubicBezTo>
                    <a:cubicBezTo>
                      <a:pt x="3691" y="17148"/>
                      <a:pt x="3691" y="17311"/>
                      <a:pt x="3691" y="17490"/>
                    </a:cubicBezTo>
                    <a:cubicBezTo>
                      <a:pt x="3677" y="17505"/>
                      <a:pt x="3647" y="17520"/>
                      <a:pt x="3632" y="17535"/>
                    </a:cubicBezTo>
                    <a:cubicBezTo>
                      <a:pt x="3617" y="17520"/>
                      <a:pt x="3602" y="17505"/>
                      <a:pt x="3587" y="1747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4" name="Google Shape;874;p64"/>
              <p:cNvSpPr/>
              <p:nvPr/>
            </p:nvSpPr>
            <p:spPr>
              <a:xfrm>
                <a:off x="7831399" y="2118492"/>
                <a:ext cx="211496" cy="606419"/>
              </a:xfrm>
              <a:custGeom>
                <a:avLst/>
                <a:gdLst/>
                <a:ahLst/>
                <a:cxnLst/>
                <a:rect l="l" t="t" r="r" b="b"/>
                <a:pathLst>
                  <a:path w="4958" h="14216" extrusionOk="0">
                    <a:moveTo>
                      <a:pt x="1980" y="2397"/>
                    </a:moveTo>
                    <a:cubicBezTo>
                      <a:pt x="1995" y="2397"/>
                      <a:pt x="2025" y="2397"/>
                      <a:pt x="2040" y="2411"/>
                    </a:cubicBezTo>
                    <a:cubicBezTo>
                      <a:pt x="2055" y="2352"/>
                      <a:pt x="2055" y="2307"/>
                      <a:pt x="2070" y="2248"/>
                    </a:cubicBezTo>
                    <a:cubicBezTo>
                      <a:pt x="2055" y="2248"/>
                      <a:pt x="2025" y="2248"/>
                      <a:pt x="2010" y="2233"/>
                    </a:cubicBezTo>
                    <a:cubicBezTo>
                      <a:pt x="1995" y="2292"/>
                      <a:pt x="1995" y="2337"/>
                      <a:pt x="1980" y="2397"/>
                    </a:cubicBezTo>
                    <a:close/>
                    <a:moveTo>
                      <a:pt x="1578" y="7859"/>
                    </a:moveTo>
                    <a:cubicBezTo>
                      <a:pt x="1593" y="7904"/>
                      <a:pt x="1608" y="7949"/>
                      <a:pt x="1623" y="8008"/>
                    </a:cubicBezTo>
                    <a:cubicBezTo>
                      <a:pt x="1668" y="8097"/>
                      <a:pt x="1712" y="8187"/>
                      <a:pt x="1757" y="8276"/>
                    </a:cubicBezTo>
                    <a:lnTo>
                      <a:pt x="1742" y="8276"/>
                    </a:lnTo>
                    <a:cubicBezTo>
                      <a:pt x="1787" y="8365"/>
                      <a:pt x="1831" y="8455"/>
                      <a:pt x="1861" y="8559"/>
                    </a:cubicBezTo>
                    <a:cubicBezTo>
                      <a:pt x="1936" y="8708"/>
                      <a:pt x="1995" y="8842"/>
                      <a:pt x="2055" y="8991"/>
                    </a:cubicBezTo>
                    <a:cubicBezTo>
                      <a:pt x="2099" y="9095"/>
                      <a:pt x="2144" y="9184"/>
                      <a:pt x="2189" y="9273"/>
                    </a:cubicBezTo>
                    <a:cubicBezTo>
                      <a:pt x="2204" y="9303"/>
                      <a:pt x="2218" y="9348"/>
                      <a:pt x="2218" y="9378"/>
                    </a:cubicBezTo>
                    <a:cubicBezTo>
                      <a:pt x="2293" y="9526"/>
                      <a:pt x="2352" y="9675"/>
                      <a:pt x="2412" y="9824"/>
                    </a:cubicBezTo>
                    <a:cubicBezTo>
                      <a:pt x="2427" y="9884"/>
                      <a:pt x="2442" y="9928"/>
                      <a:pt x="2457" y="9988"/>
                    </a:cubicBezTo>
                    <a:cubicBezTo>
                      <a:pt x="2501" y="10077"/>
                      <a:pt x="2531" y="10166"/>
                      <a:pt x="2576" y="10256"/>
                    </a:cubicBezTo>
                    <a:lnTo>
                      <a:pt x="2576" y="10256"/>
                    </a:lnTo>
                    <a:cubicBezTo>
                      <a:pt x="2635" y="10405"/>
                      <a:pt x="2680" y="10553"/>
                      <a:pt x="2739" y="10702"/>
                    </a:cubicBezTo>
                    <a:cubicBezTo>
                      <a:pt x="2769" y="10777"/>
                      <a:pt x="2799" y="10851"/>
                      <a:pt x="2829" y="10926"/>
                    </a:cubicBezTo>
                    <a:cubicBezTo>
                      <a:pt x="2859" y="11030"/>
                      <a:pt x="2918" y="11134"/>
                      <a:pt x="2829" y="11268"/>
                    </a:cubicBezTo>
                    <a:cubicBezTo>
                      <a:pt x="2739" y="11194"/>
                      <a:pt x="2665" y="11119"/>
                      <a:pt x="2591" y="11060"/>
                    </a:cubicBezTo>
                    <a:lnTo>
                      <a:pt x="2591" y="11074"/>
                    </a:lnTo>
                    <a:lnTo>
                      <a:pt x="2591" y="11060"/>
                    </a:lnTo>
                    <a:cubicBezTo>
                      <a:pt x="2576" y="11030"/>
                      <a:pt x="2561" y="11000"/>
                      <a:pt x="2531" y="10955"/>
                    </a:cubicBezTo>
                    <a:cubicBezTo>
                      <a:pt x="2025" y="11774"/>
                      <a:pt x="1712" y="12608"/>
                      <a:pt x="1504" y="13605"/>
                    </a:cubicBezTo>
                    <a:cubicBezTo>
                      <a:pt x="1504" y="13679"/>
                      <a:pt x="1489" y="13739"/>
                      <a:pt x="1474" y="13813"/>
                    </a:cubicBezTo>
                    <a:cubicBezTo>
                      <a:pt x="1430" y="13947"/>
                      <a:pt x="1385" y="14081"/>
                      <a:pt x="1340" y="14215"/>
                    </a:cubicBezTo>
                    <a:cubicBezTo>
                      <a:pt x="1325" y="14215"/>
                      <a:pt x="1310" y="14200"/>
                      <a:pt x="1281" y="14200"/>
                    </a:cubicBezTo>
                    <a:cubicBezTo>
                      <a:pt x="1310" y="13962"/>
                      <a:pt x="1310" y="13709"/>
                      <a:pt x="1355" y="13471"/>
                    </a:cubicBezTo>
                    <a:cubicBezTo>
                      <a:pt x="1415" y="13114"/>
                      <a:pt x="1519" y="12756"/>
                      <a:pt x="1608" y="12399"/>
                    </a:cubicBezTo>
                    <a:cubicBezTo>
                      <a:pt x="1608" y="12399"/>
                      <a:pt x="1593" y="12414"/>
                      <a:pt x="1593" y="12414"/>
                    </a:cubicBezTo>
                    <a:cubicBezTo>
                      <a:pt x="1653" y="12265"/>
                      <a:pt x="1712" y="12116"/>
                      <a:pt x="1772" y="11968"/>
                    </a:cubicBezTo>
                    <a:lnTo>
                      <a:pt x="1772" y="11968"/>
                    </a:lnTo>
                    <a:lnTo>
                      <a:pt x="2144" y="11194"/>
                    </a:lnTo>
                    <a:lnTo>
                      <a:pt x="2144" y="11194"/>
                    </a:lnTo>
                    <a:cubicBezTo>
                      <a:pt x="2218" y="11030"/>
                      <a:pt x="2293" y="10851"/>
                      <a:pt x="2367" y="10687"/>
                    </a:cubicBezTo>
                    <a:cubicBezTo>
                      <a:pt x="2352" y="10613"/>
                      <a:pt x="2338" y="10539"/>
                      <a:pt x="2323" y="10479"/>
                    </a:cubicBezTo>
                    <a:cubicBezTo>
                      <a:pt x="2099" y="9943"/>
                      <a:pt x="1876" y="9392"/>
                      <a:pt x="1668" y="8857"/>
                    </a:cubicBezTo>
                    <a:lnTo>
                      <a:pt x="1668" y="8871"/>
                    </a:lnTo>
                    <a:cubicBezTo>
                      <a:pt x="1534" y="8559"/>
                      <a:pt x="1400" y="8246"/>
                      <a:pt x="1281" y="7934"/>
                    </a:cubicBezTo>
                    <a:lnTo>
                      <a:pt x="1281" y="7934"/>
                    </a:lnTo>
                    <a:cubicBezTo>
                      <a:pt x="1206" y="7725"/>
                      <a:pt x="1147" y="7532"/>
                      <a:pt x="1072" y="7338"/>
                    </a:cubicBezTo>
                    <a:cubicBezTo>
                      <a:pt x="819" y="6758"/>
                      <a:pt x="685" y="6148"/>
                      <a:pt x="819" y="5522"/>
                    </a:cubicBezTo>
                    <a:cubicBezTo>
                      <a:pt x="879" y="5433"/>
                      <a:pt x="938" y="5329"/>
                      <a:pt x="983" y="5240"/>
                    </a:cubicBezTo>
                    <a:cubicBezTo>
                      <a:pt x="1043" y="5165"/>
                      <a:pt x="1102" y="5091"/>
                      <a:pt x="1162" y="5031"/>
                    </a:cubicBezTo>
                    <a:cubicBezTo>
                      <a:pt x="1281" y="4912"/>
                      <a:pt x="1415" y="4808"/>
                      <a:pt x="1534" y="4704"/>
                    </a:cubicBezTo>
                    <a:cubicBezTo>
                      <a:pt x="1668" y="4585"/>
                      <a:pt x="1802" y="4466"/>
                      <a:pt x="1951" y="4361"/>
                    </a:cubicBezTo>
                    <a:cubicBezTo>
                      <a:pt x="2085" y="4257"/>
                      <a:pt x="2099" y="4123"/>
                      <a:pt x="2055" y="3974"/>
                    </a:cubicBezTo>
                    <a:cubicBezTo>
                      <a:pt x="1980" y="3721"/>
                      <a:pt x="1906" y="3483"/>
                      <a:pt x="1876" y="3230"/>
                    </a:cubicBezTo>
                    <a:cubicBezTo>
                      <a:pt x="1817" y="2858"/>
                      <a:pt x="1623" y="2620"/>
                      <a:pt x="1310" y="2441"/>
                    </a:cubicBezTo>
                    <a:cubicBezTo>
                      <a:pt x="953" y="2248"/>
                      <a:pt x="596" y="2158"/>
                      <a:pt x="209" y="2352"/>
                    </a:cubicBezTo>
                    <a:cubicBezTo>
                      <a:pt x="149" y="2397"/>
                      <a:pt x="75" y="2411"/>
                      <a:pt x="1" y="2352"/>
                    </a:cubicBezTo>
                    <a:cubicBezTo>
                      <a:pt x="30" y="2322"/>
                      <a:pt x="45" y="2292"/>
                      <a:pt x="60" y="2277"/>
                    </a:cubicBezTo>
                    <a:cubicBezTo>
                      <a:pt x="194" y="2203"/>
                      <a:pt x="343" y="2129"/>
                      <a:pt x="492" y="2054"/>
                    </a:cubicBezTo>
                    <a:cubicBezTo>
                      <a:pt x="715" y="2054"/>
                      <a:pt x="938" y="2024"/>
                      <a:pt x="1147" y="2129"/>
                    </a:cubicBezTo>
                    <a:cubicBezTo>
                      <a:pt x="1296" y="2188"/>
                      <a:pt x="1459" y="2263"/>
                      <a:pt x="1623" y="2337"/>
                    </a:cubicBezTo>
                    <a:cubicBezTo>
                      <a:pt x="1683" y="2382"/>
                      <a:pt x="1727" y="2426"/>
                      <a:pt x="1787" y="2486"/>
                    </a:cubicBezTo>
                    <a:cubicBezTo>
                      <a:pt x="1831" y="2263"/>
                      <a:pt x="1861" y="2069"/>
                      <a:pt x="1921" y="1876"/>
                    </a:cubicBezTo>
                    <a:cubicBezTo>
                      <a:pt x="1980" y="1578"/>
                      <a:pt x="2070" y="1295"/>
                      <a:pt x="2144" y="1012"/>
                    </a:cubicBezTo>
                    <a:cubicBezTo>
                      <a:pt x="2159" y="968"/>
                      <a:pt x="2174" y="938"/>
                      <a:pt x="2204" y="893"/>
                    </a:cubicBezTo>
                    <a:cubicBezTo>
                      <a:pt x="2248" y="819"/>
                      <a:pt x="2308" y="759"/>
                      <a:pt x="2352" y="685"/>
                    </a:cubicBezTo>
                    <a:cubicBezTo>
                      <a:pt x="2397" y="640"/>
                      <a:pt x="2427" y="595"/>
                      <a:pt x="2472" y="566"/>
                    </a:cubicBezTo>
                    <a:cubicBezTo>
                      <a:pt x="2591" y="447"/>
                      <a:pt x="2695" y="342"/>
                      <a:pt x="2814" y="238"/>
                    </a:cubicBezTo>
                    <a:cubicBezTo>
                      <a:pt x="3246" y="45"/>
                      <a:pt x="3692" y="0"/>
                      <a:pt x="4139" y="104"/>
                    </a:cubicBezTo>
                    <a:cubicBezTo>
                      <a:pt x="4377" y="164"/>
                      <a:pt x="4600" y="238"/>
                      <a:pt x="4823" y="298"/>
                    </a:cubicBezTo>
                    <a:cubicBezTo>
                      <a:pt x="4957" y="328"/>
                      <a:pt x="4928" y="402"/>
                      <a:pt x="4883" y="491"/>
                    </a:cubicBezTo>
                    <a:cubicBezTo>
                      <a:pt x="4823" y="551"/>
                      <a:pt x="4764" y="536"/>
                      <a:pt x="4689" y="506"/>
                    </a:cubicBezTo>
                    <a:cubicBezTo>
                      <a:pt x="4273" y="298"/>
                      <a:pt x="3826" y="298"/>
                      <a:pt x="3379" y="357"/>
                    </a:cubicBezTo>
                    <a:cubicBezTo>
                      <a:pt x="3231" y="372"/>
                      <a:pt x="3097" y="432"/>
                      <a:pt x="3007" y="566"/>
                    </a:cubicBezTo>
                    <a:cubicBezTo>
                      <a:pt x="2933" y="625"/>
                      <a:pt x="2859" y="700"/>
                      <a:pt x="2799" y="774"/>
                    </a:cubicBezTo>
                    <a:cubicBezTo>
                      <a:pt x="2710" y="908"/>
                      <a:pt x="2605" y="1042"/>
                      <a:pt x="2531" y="1176"/>
                    </a:cubicBezTo>
                    <a:cubicBezTo>
                      <a:pt x="2352" y="1593"/>
                      <a:pt x="2367" y="2024"/>
                      <a:pt x="2397" y="2456"/>
                    </a:cubicBezTo>
                    <a:cubicBezTo>
                      <a:pt x="2412" y="2992"/>
                      <a:pt x="2457" y="3528"/>
                      <a:pt x="2472" y="4064"/>
                    </a:cubicBezTo>
                    <a:cubicBezTo>
                      <a:pt x="2472" y="4376"/>
                      <a:pt x="2367" y="4644"/>
                      <a:pt x="2085" y="4808"/>
                    </a:cubicBezTo>
                    <a:cubicBezTo>
                      <a:pt x="1995" y="4853"/>
                      <a:pt x="1906" y="4912"/>
                      <a:pt x="1831" y="4972"/>
                    </a:cubicBezTo>
                    <a:cubicBezTo>
                      <a:pt x="1668" y="5135"/>
                      <a:pt x="1444" y="5225"/>
                      <a:pt x="1370" y="5463"/>
                    </a:cubicBezTo>
                    <a:lnTo>
                      <a:pt x="1370" y="5463"/>
                    </a:lnTo>
                    <a:cubicBezTo>
                      <a:pt x="1072" y="5820"/>
                      <a:pt x="1057" y="6207"/>
                      <a:pt x="1206" y="6624"/>
                    </a:cubicBezTo>
                    <a:lnTo>
                      <a:pt x="1206" y="6624"/>
                    </a:lnTo>
                    <a:cubicBezTo>
                      <a:pt x="1251" y="6832"/>
                      <a:pt x="1310" y="7026"/>
                      <a:pt x="1370" y="7234"/>
                    </a:cubicBezTo>
                    <a:lnTo>
                      <a:pt x="1370" y="7234"/>
                    </a:lnTo>
                    <a:cubicBezTo>
                      <a:pt x="1444" y="7443"/>
                      <a:pt x="1504" y="7651"/>
                      <a:pt x="1578" y="785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5" name="Google Shape;875;p64"/>
              <p:cNvSpPr/>
              <p:nvPr/>
            </p:nvSpPr>
            <p:spPr>
              <a:xfrm>
                <a:off x="7534892" y="1809273"/>
                <a:ext cx="178479" cy="323856"/>
              </a:xfrm>
              <a:custGeom>
                <a:avLst/>
                <a:gdLst/>
                <a:ahLst/>
                <a:cxnLst/>
                <a:rect l="l" t="t" r="r" b="b"/>
                <a:pathLst>
                  <a:path w="4184" h="7592" extrusionOk="0">
                    <a:moveTo>
                      <a:pt x="715" y="7145"/>
                    </a:moveTo>
                    <a:cubicBezTo>
                      <a:pt x="596" y="7294"/>
                      <a:pt x="462" y="7443"/>
                      <a:pt x="328" y="7591"/>
                    </a:cubicBezTo>
                    <a:cubicBezTo>
                      <a:pt x="358" y="7547"/>
                      <a:pt x="373" y="7487"/>
                      <a:pt x="417" y="7428"/>
                    </a:cubicBezTo>
                    <a:cubicBezTo>
                      <a:pt x="75" y="7085"/>
                      <a:pt x="0" y="6639"/>
                      <a:pt x="15" y="6177"/>
                    </a:cubicBezTo>
                    <a:cubicBezTo>
                      <a:pt x="15" y="5865"/>
                      <a:pt x="30" y="5567"/>
                      <a:pt x="75" y="5269"/>
                    </a:cubicBezTo>
                    <a:cubicBezTo>
                      <a:pt x="149" y="4763"/>
                      <a:pt x="358" y="4332"/>
                      <a:pt x="685" y="3945"/>
                    </a:cubicBezTo>
                    <a:cubicBezTo>
                      <a:pt x="1310" y="3215"/>
                      <a:pt x="1995" y="2560"/>
                      <a:pt x="2754" y="1980"/>
                    </a:cubicBezTo>
                    <a:cubicBezTo>
                      <a:pt x="3022" y="1771"/>
                      <a:pt x="3305" y="1578"/>
                      <a:pt x="3483" y="1280"/>
                    </a:cubicBezTo>
                    <a:cubicBezTo>
                      <a:pt x="3662" y="1176"/>
                      <a:pt x="3692" y="997"/>
                      <a:pt x="3707" y="804"/>
                    </a:cubicBezTo>
                    <a:cubicBezTo>
                      <a:pt x="3722" y="506"/>
                      <a:pt x="3826" y="238"/>
                      <a:pt x="4079" y="45"/>
                    </a:cubicBezTo>
                    <a:cubicBezTo>
                      <a:pt x="4094" y="30"/>
                      <a:pt x="4124" y="30"/>
                      <a:pt x="4183" y="0"/>
                    </a:cubicBezTo>
                    <a:cubicBezTo>
                      <a:pt x="4168" y="75"/>
                      <a:pt x="4168" y="134"/>
                      <a:pt x="4153" y="164"/>
                    </a:cubicBezTo>
                    <a:cubicBezTo>
                      <a:pt x="3990" y="342"/>
                      <a:pt x="3930" y="566"/>
                      <a:pt x="3930" y="789"/>
                    </a:cubicBezTo>
                    <a:cubicBezTo>
                      <a:pt x="3915" y="1057"/>
                      <a:pt x="3841" y="1280"/>
                      <a:pt x="3647" y="1459"/>
                    </a:cubicBezTo>
                    <a:cubicBezTo>
                      <a:pt x="3424" y="1682"/>
                      <a:pt x="3216" y="1905"/>
                      <a:pt x="2977" y="2099"/>
                    </a:cubicBezTo>
                    <a:cubicBezTo>
                      <a:pt x="2382" y="2531"/>
                      <a:pt x="1846" y="3037"/>
                      <a:pt x="1340" y="3558"/>
                    </a:cubicBezTo>
                    <a:cubicBezTo>
                      <a:pt x="1072" y="3826"/>
                      <a:pt x="849" y="4138"/>
                      <a:pt x="640" y="4451"/>
                    </a:cubicBezTo>
                    <a:cubicBezTo>
                      <a:pt x="402" y="4823"/>
                      <a:pt x="328" y="5269"/>
                      <a:pt x="298" y="5701"/>
                    </a:cubicBezTo>
                    <a:cubicBezTo>
                      <a:pt x="268" y="6237"/>
                      <a:pt x="343" y="6758"/>
                      <a:pt x="492" y="7294"/>
                    </a:cubicBezTo>
                    <a:cubicBezTo>
                      <a:pt x="581" y="7234"/>
                      <a:pt x="655" y="7190"/>
                      <a:pt x="715" y="714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6" name="Google Shape;876;p64"/>
              <p:cNvSpPr/>
              <p:nvPr/>
            </p:nvSpPr>
            <p:spPr>
              <a:xfrm>
                <a:off x="7273278" y="2637839"/>
                <a:ext cx="156894" cy="148022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3470" extrusionOk="0">
                    <a:moveTo>
                      <a:pt x="3677" y="3082"/>
                    </a:moveTo>
                    <a:lnTo>
                      <a:pt x="3618" y="3142"/>
                    </a:lnTo>
                    <a:cubicBezTo>
                      <a:pt x="3469" y="3008"/>
                      <a:pt x="3320" y="3097"/>
                      <a:pt x="3186" y="3112"/>
                    </a:cubicBezTo>
                    <a:cubicBezTo>
                      <a:pt x="2606" y="3216"/>
                      <a:pt x="2025" y="3320"/>
                      <a:pt x="1460" y="3395"/>
                    </a:cubicBezTo>
                    <a:cubicBezTo>
                      <a:pt x="953" y="3469"/>
                      <a:pt x="552" y="3276"/>
                      <a:pt x="284" y="2859"/>
                    </a:cubicBezTo>
                    <a:cubicBezTo>
                      <a:pt x="60" y="2516"/>
                      <a:pt x="1" y="2144"/>
                      <a:pt x="75" y="1757"/>
                    </a:cubicBezTo>
                    <a:cubicBezTo>
                      <a:pt x="90" y="1609"/>
                      <a:pt x="135" y="1475"/>
                      <a:pt x="165" y="1326"/>
                    </a:cubicBezTo>
                    <a:lnTo>
                      <a:pt x="165" y="1341"/>
                    </a:lnTo>
                    <a:cubicBezTo>
                      <a:pt x="313" y="998"/>
                      <a:pt x="477" y="671"/>
                      <a:pt x="641" y="328"/>
                    </a:cubicBezTo>
                    <a:cubicBezTo>
                      <a:pt x="686" y="284"/>
                      <a:pt x="715" y="224"/>
                      <a:pt x="760" y="165"/>
                    </a:cubicBezTo>
                    <a:cubicBezTo>
                      <a:pt x="820" y="105"/>
                      <a:pt x="879" y="60"/>
                      <a:pt x="953" y="1"/>
                    </a:cubicBezTo>
                    <a:cubicBezTo>
                      <a:pt x="953" y="1"/>
                      <a:pt x="998" y="31"/>
                      <a:pt x="1013" y="46"/>
                    </a:cubicBezTo>
                    <a:lnTo>
                      <a:pt x="1013" y="46"/>
                    </a:lnTo>
                    <a:cubicBezTo>
                      <a:pt x="983" y="135"/>
                      <a:pt x="939" y="224"/>
                      <a:pt x="909" y="328"/>
                    </a:cubicBezTo>
                    <a:lnTo>
                      <a:pt x="909" y="314"/>
                    </a:lnTo>
                    <a:cubicBezTo>
                      <a:pt x="715" y="730"/>
                      <a:pt x="522" y="1147"/>
                      <a:pt x="358" y="1564"/>
                    </a:cubicBezTo>
                    <a:cubicBezTo>
                      <a:pt x="269" y="1787"/>
                      <a:pt x="224" y="2040"/>
                      <a:pt x="313" y="2278"/>
                    </a:cubicBezTo>
                    <a:cubicBezTo>
                      <a:pt x="313" y="2353"/>
                      <a:pt x="328" y="2412"/>
                      <a:pt x="343" y="2487"/>
                    </a:cubicBezTo>
                    <a:cubicBezTo>
                      <a:pt x="418" y="2621"/>
                      <a:pt x="507" y="2755"/>
                      <a:pt x="581" y="2889"/>
                    </a:cubicBezTo>
                    <a:cubicBezTo>
                      <a:pt x="596" y="2903"/>
                      <a:pt x="611" y="2918"/>
                      <a:pt x="626" y="2933"/>
                    </a:cubicBezTo>
                    <a:cubicBezTo>
                      <a:pt x="700" y="2978"/>
                      <a:pt x="775" y="3037"/>
                      <a:pt x="864" y="3097"/>
                    </a:cubicBezTo>
                    <a:cubicBezTo>
                      <a:pt x="1087" y="3246"/>
                      <a:pt x="1326" y="3290"/>
                      <a:pt x="1579" y="3201"/>
                    </a:cubicBezTo>
                    <a:cubicBezTo>
                      <a:pt x="1713" y="3171"/>
                      <a:pt x="1847" y="3157"/>
                      <a:pt x="1981" y="3142"/>
                    </a:cubicBezTo>
                    <a:cubicBezTo>
                      <a:pt x="1995" y="3157"/>
                      <a:pt x="2010" y="3157"/>
                      <a:pt x="2025" y="3142"/>
                    </a:cubicBezTo>
                    <a:cubicBezTo>
                      <a:pt x="2129" y="3127"/>
                      <a:pt x="2248" y="3112"/>
                      <a:pt x="2368" y="3097"/>
                    </a:cubicBezTo>
                    <a:lnTo>
                      <a:pt x="2382" y="3097"/>
                    </a:lnTo>
                    <a:lnTo>
                      <a:pt x="2412" y="3082"/>
                    </a:lnTo>
                    <a:cubicBezTo>
                      <a:pt x="2516" y="3067"/>
                      <a:pt x="2635" y="3052"/>
                      <a:pt x="2740" y="3037"/>
                    </a:cubicBezTo>
                    <a:cubicBezTo>
                      <a:pt x="2933" y="2993"/>
                      <a:pt x="3112" y="2963"/>
                      <a:pt x="3290" y="2918"/>
                    </a:cubicBezTo>
                    <a:cubicBezTo>
                      <a:pt x="3380" y="2903"/>
                      <a:pt x="3469" y="2874"/>
                      <a:pt x="3558" y="2859"/>
                    </a:cubicBezTo>
                    <a:cubicBezTo>
                      <a:pt x="3603" y="2859"/>
                      <a:pt x="3633" y="2874"/>
                      <a:pt x="3648" y="2874"/>
                    </a:cubicBezTo>
                    <a:cubicBezTo>
                      <a:pt x="3663" y="2948"/>
                      <a:pt x="3663" y="3008"/>
                      <a:pt x="3677" y="308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7" name="Google Shape;877;p64"/>
              <p:cNvSpPr/>
              <p:nvPr/>
            </p:nvSpPr>
            <p:spPr>
              <a:xfrm>
                <a:off x="7924093" y="1952770"/>
                <a:ext cx="99733" cy="50805"/>
              </a:xfrm>
              <a:custGeom>
                <a:avLst/>
                <a:gdLst/>
                <a:ahLst/>
                <a:cxnLst/>
                <a:rect l="l" t="t" r="r" b="b"/>
                <a:pathLst>
                  <a:path w="2338" h="1191" extrusionOk="0">
                    <a:moveTo>
                      <a:pt x="194" y="0"/>
                    </a:moveTo>
                    <a:lnTo>
                      <a:pt x="671" y="119"/>
                    </a:lnTo>
                    <a:lnTo>
                      <a:pt x="1177" y="462"/>
                    </a:lnTo>
                    <a:cubicBezTo>
                      <a:pt x="1221" y="536"/>
                      <a:pt x="1281" y="625"/>
                      <a:pt x="1400" y="610"/>
                    </a:cubicBezTo>
                    <a:cubicBezTo>
                      <a:pt x="1519" y="491"/>
                      <a:pt x="1623" y="387"/>
                      <a:pt x="1742" y="283"/>
                    </a:cubicBezTo>
                    <a:cubicBezTo>
                      <a:pt x="1891" y="134"/>
                      <a:pt x="2055" y="119"/>
                      <a:pt x="2248" y="164"/>
                    </a:cubicBezTo>
                    <a:cubicBezTo>
                      <a:pt x="2338" y="179"/>
                      <a:pt x="2323" y="238"/>
                      <a:pt x="2323" y="298"/>
                    </a:cubicBezTo>
                    <a:cubicBezTo>
                      <a:pt x="2129" y="328"/>
                      <a:pt x="1951" y="417"/>
                      <a:pt x="1832" y="566"/>
                    </a:cubicBezTo>
                    <a:cubicBezTo>
                      <a:pt x="1698" y="744"/>
                      <a:pt x="1608" y="953"/>
                      <a:pt x="1489" y="1146"/>
                    </a:cubicBezTo>
                    <a:lnTo>
                      <a:pt x="1504" y="1131"/>
                    </a:lnTo>
                    <a:cubicBezTo>
                      <a:pt x="1370" y="1191"/>
                      <a:pt x="1326" y="1131"/>
                      <a:pt x="1281" y="1012"/>
                    </a:cubicBezTo>
                    <a:cubicBezTo>
                      <a:pt x="1058" y="536"/>
                      <a:pt x="656" y="298"/>
                      <a:pt x="165" y="164"/>
                    </a:cubicBezTo>
                    <a:cubicBezTo>
                      <a:pt x="120" y="149"/>
                      <a:pt x="75" y="149"/>
                      <a:pt x="1" y="119"/>
                    </a:cubicBezTo>
                    <a:cubicBezTo>
                      <a:pt x="90" y="75"/>
                      <a:pt x="135" y="30"/>
                      <a:pt x="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8" name="Google Shape;878;p64"/>
              <p:cNvSpPr/>
              <p:nvPr/>
            </p:nvSpPr>
            <p:spPr>
              <a:xfrm>
                <a:off x="7572345" y="2879789"/>
                <a:ext cx="122598" cy="60360"/>
              </a:xfrm>
              <a:custGeom>
                <a:avLst/>
                <a:gdLst/>
                <a:ahLst/>
                <a:cxnLst/>
                <a:rect l="l" t="t" r="r" b="b"/>
                <a:pathLst>
                  <a:path w="2874" h="1415" extrusionOk="0">
                    <a:moveTo>
                      <a:pt x="1459" y="119"/>
                    </a:moveTo>
                    <a:cubicBezTo>
                      <a:pt x="1534" y="89"/>
                      <a:pt x="1593" y="75"/>
                      <a:pt x="1668" y="60"/>
                    </a:cubicBezTo>
                    <a:cubicBezTo>
                      <a:pt x="1787" y="45"/>
                      <a:pt x="1906" y="15"/>
                      <a:pt x="2025" y="0"/>
                    </a:cubicBezTo>
                    <a:lnTo>
                      <a:pt x="2040" y="15"/>
                    </a:lnTo>
                    <a:lnTo>
                      <a:pt x="2055" y="0"/>
                    </a:lnTo>
                    <a:lnTo>
                      <a:pt x="2546" y="0"/>
                    </a:lnTo>
                    <a:cubicBezTo>
                      <a:pt x="2635" y="45"/>
                      <a:pt x="2710" y="75"/>
                      <a:pt x="2799" y="119"/>
                    </a:cubicBezTo>
                    <a:cubicBezTo>
                      <a:pt x="2829" y="164"/>
                      <a:pt x="2844" y="208"/>
                      <a:pt x="2873" y="268"/>
                    </a:cubicBezTo>
                    <a:cubicBezTo>
                      <a:pt x="2799" y="268"/>
                      <a:pt x="2754" y="283"/>
                      <a:pt x="2725" y="268"/>
                    </a:cubicBezTo>
                    <a:cubicBezTo>
                      <a:pt x="2397" y="164"/>
                      <a:pt x="2070" y="223"/>
                      <a:pt x="1742" y="283"/>
                    </a:cubicBezTo>
                    <a:cubicBezTo>
                      <a:pt x="1355" y="372"/>
                      <a:pt x="983" y="476"/>
                      <a:pt x="670" y="759"/>
                    </a:cubicBezTo>
                    <a:lnTo>
                      <a:pt x="670" y="759"/>
                    </a:lnTo>
                    <a:cubicBezTo>
                      <a:pt x="670" y="759"/>
                      <a:pt x="670" y="759"/>
                      <a:pt x="670" y="759"/>
                    </a:cubicBezTo>
                    <a:cubicBezTo>
                      <a:pt x="551" y="849"/>
                      <a:pt x="447" y="938"/>
                      <a:pt x="343" y="1042"/>
                    </a:cubicBezTo>
                    <a:lnTo>
                      <a:pt x="343" y="1042"/>
                    </a:lnTo>
                    <a:cubicBezTo>
                      <a:pt x="254" y="1161"/>
                      <a:pt x="149" y="1280"/>
                      <a:pt x="45" y="1414"/>
                    </a:cubicBezTo>
                    <a:cubicBezTo>
                      <a:pt x="30" y="1340"/>
                      <a:pt x="16" y="1310"/>
                      <a:pt x="1" y="1265"/>
                    </a:cubicBezTo>
                    <a:cubicBezTo>
                      <a:pt x="105" y="1042"/>
                      <a:pt x="209" y="819"/>
                      <a:pt x="403" y="655"/>
                    </a:cubicBezTo>
                    <a:cubicBezTo>
                      <a:pt x="477" y="610"/>
                      <a:pt x="551" y="551"/>
                      <a:pt x="641" y="491"/>
                    </a:cubicBezTo>
                    <a:cubicBezTo>
                      <a:pt x="790" y="402"/>
                      <a:pt x="953" y="313"/>
                      <a:pt x="1117" y="223"/>
                    </a:cubicBezTo>
                    <a:cubicBezTo>
                      <a:pt x="1236" y="194"/>
                      <a:pt x="1340" y="149"/>
                      <a:pt x="1459" y="11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79" name="Google Shape;879;p64"/>
              <p:cNvSpPr/>
              <p:nvPr/>
            </p:nvSpPr>
            <p:spPr>
              <a:xfrm>
                <a:off x="7534892" y="2994707"/>
                <a:ext cx="12115" cy="1271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298" extrusionOk="0">
                    <a:moveTo>
                      <a:pt x="283" y="298"/>
                    </a:moveTo>
                    <a:cubicBezTo>
                      <a:pt x="179" y="194"/>
                      <a:pt x="90" y="104"/>
                      <a:pt x="0" y="0"/>
                    </a:cubicBezTo>
                    <a:cubicBezTo>
                      <a:pt x="90" y="104"/>
                      <a:pt x="179" y="194"/>
                      <a:pt x="283" y="29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0" name="Google Shape;880;p64"/>
              <p:cNvSpPr/>
              <p:nvPr/>
            </p:nvSpPr>
            <p:spPr>
              <a:xfrm>
                <a:off x="7267562" y="3067735"/>
                <a:ext cx="4522" cy="19708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62" extrusionOk="0">
                    <a:moveTo>
                      <a:pt x="105" y="461"/>
                    </a:moveTo>
                    <a:cubicBezTo>
                      <a:pt x="75" y="298"/>
                      <a:pt x="46" y="149"/>
                      <a:pt x="1" y="0"/>
                    </a:cubicBezTo>
                    <a:cubicBezTo>
                      <a:pt x="46" y="149"/>
                      <a:pt x="75" y="298"/>
                      <a:pt x="105" y="46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1" name="Google Shape;881;p64"/>
              <p:cNvSpPr/>
              <p:nvPr/>
            </p:nvSpPr>
            <p:spPr>
              <a:xfrm>
                <a:off x="7797743" y="3145157"/>
                <a:ext cx="1911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48" h="46" extrusionOk="0">
                    <a:moveTo>
                      <a:pt x="447" y="46"/>
                    </a:moveTo>
                    <a:cubicBezTo>
                      <a:pt x="298" y="31"/>
                      <a:pt x="150" y="16"/>
                      <a:pt x="1" y="1"/>
                    </a:cubicBezTo>
                    <a:cubicBezTo>
                      <a:pt x="150" y="16"/>
                      <a:pt x="298" y="31"/>
                      <a:pt x="447" y="46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2" name="Google Shape;882;p64"/>
              <p:cNvSpPr/>
              <p:nvPr/>
            </p:nvSpPr>
            <p:spPr>
              <a:xfrm>
                <a:off x="7739346" y="2762312"/>
                <a:ext cx="7038" cy="14632"/>
              </a:xfrm>
              <a:custGeom>
                <a:avLst/>
                <a:gdLst/>
                <a:ahLst/>
                <a:cxnLst/>
                <a:rect l="l" t="t" r="r" b="b"/>
                <a:pathLst>
                  <a:path w="165" h="343" extrusionOk="0">
                    <a:moveTo>
                      <a:pt x="164" y="343"/>
                    </a:moveTo>
                    <a:cubicBezTo>
                      <a:pt x="105" y="224"/>
                      <a:pt x="45" y="119"/>
                      <a:pt x="0" y="0"/>
                    </a:cubicBezTo>
                    <a:cubicBezTo>
                      <a:pt x="45" y="119"/>
                      <a:pt x="105" y="224"/>
                      <a:pt x="164" y="34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3" name="Google Shape;883;p64"/>
              <p:cNvSpPr/>
              <p:nvPr/>
            </p:nvSpPr>
            <p:spPr>
              <a:xfrm>
                <a:off x="7340591" y="2771825"/>
                <a:ext cx="17191" cy="2602"/>
              </a:xfrm>
              <a:custGeom>
                <a:avLst/>
                <a:gdLst/>
                <a:ahLst/>
                <a:cxnLst/>
                <a:rect l="l" t="t" r="r" b="b"/>
                <a:pathLst>
                  <a:path w="403" h="61" extrusionOk="0">
                    <a:moveTo>
                      <a:pt x="403" y="1"/>
                    </a:moveTo>
                    <a:cubicBezTo>
                      <a:pt x="269" y="16"/>
                      <a:pt x="135" y="30"/>
                      <a:pt x="1" y="60"/>
                    </a:cubicBezTo>
                    <a:cubicBezTo>
                      <a:pt x="135" y="30"/>
                      <a:pt x="269" y="16"/>
                      <a:pt x="4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4" name="Google Shape;884;p64"/>
              <p:cNvSpPr/>
              <p:nvPr/>
            </p:nvSpPr>
            <p:spPr>
              <a:xfrm>
                <a:off x="7486008" y="3515973"/>
                <a:ext cx="1783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6" extrusionOk="0">
                    <a:moveTo>
                      <a:pt x="417" y="1"/>
                    </a:moveTo>
                    <a:cubicBezTo>
                      <a:pt x="283" y="16"/>
                      <a:pt x="134" y="31"/>
                      <a:pt x="0" y="45"/>
                    </a:cubicBezTo>
                    <a:cubicBezTo>
                      <a:pt x="134" y="31"/>
                      <a:pt x="283" y="16"/>
                      <a:pt x="4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5" name="Google Shape;885;p64"/>
              <p:cNvSpPr/>
              <p:nvPr/>
            </p:nvSpPr>
            <p:spPr>
              <a:xfrm>
                <a:off x="7699974" y="3192165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4" y="15"/>
                      <a:pt x="105" y="30"/>
                      <a:pt x="0" y="45"/>
                    </a:cubicBezTo>
                    <a:cubicBezTo>
                      <a:pt x="105" y="30"/>
                      <a:pt x="224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6" name="Google Shape;886;p64"/>
              <p:cNvSpPr/>
              <p:nvPr/>
            </p:nvSpPr>
            <p:spPr>
              <a:xfrm>
                <a:off x="7661881" y="3651878"/>
                <a:ext cx="14632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3" h="60" extrusionOk="0">
                    <a:moveTo>
                      <a:pt x="343" y="60"/>
                    </a:moveTo>
                    <a:cubicBezTo>
                      <a:pt x="224" y="45"/>
                      <a:pt x="119" y="15"/>
                      <a:pt x="0" y="0"/>
                    </a:cubicBezTo>
                    <a:cubicBezTo>
                      <a:pt x="119" y="15"/>
                      <a:pt x="224" y="45"/>
                      <a:pt x="343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7" name="Google Shape;887;p64"/>
              <p:cNvSpPr/>
              <p:nvPr/>
            </p:nvSpPr>
            <p:spPr>
              <a:xfrm>
                <a:off x="7376166" y="2767388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3" y="15"/>
                      <a:pt x="104" y="30"/>
                      <a:pt x="0" y="45"/>
                    </a:cubicBezTo>
                    <a:cubicBezTo>
                      <a:pt x="104" y="30"/>
                      <a:pt x="223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8" name="Google Shape;888;p64"/>
              <p:cNvSpPr/>
              <p:nvPr/>
            </p:nvSpPr>
            <p:spPr>
              <a:xfrm>
                <a:off x="7359658" y="2769905"/>
                <a:ext cx="1463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46" extrusionOk="0">
                    <a:moveTo>
                      <a:pt x="343" y="1"/>
                    </a:moveTo>
                    <a:cubicBezTo>
                      <a:pt x="223" y="16"/>
                      <a:pt x="104" y="31"/>
                      <a:pt x="0" y="46"/>
                    </a:cubicBezTo>
                    <a:cubicBezTo>
                      <a:pt x="104" y="31"/>
                      <a:pt x="223" y="16"/>
                      <a:pt x="3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89" name="Google Shape;889;p64"/>
              <p:cNvSpPr/>
              <p:nvPr/>
            </p:nvSpPr>
            <p:spPr>
              <a:xfrm>
                <a:off x="7957749" y="3724864"/>
                <a:ext cx="12115" cy="452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106" extrusionOk="0">
                    <a:moveTo>
                      <a:pt x="284" y="1"/>
                    </a:moveTo>
                    <a:cubicBezTo>
                      <a:pt x="194" y="31"/>
                      <a:pt x="90" y="75"/>
                      <a:pt x="1" y="105"/>
                    </a:cubicBezTo>
                    <a:cubicBezTo>
                      <a:pt x="90" y="75"/>
                      <a:pt x="194" y="31"/>
                      <a:pt x="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0" name="Google Shape;890;p64"/>
              <p:cNvSpPr/>
              <p:nvPr/>
            </p:nvSpPr>
            <p:spPr>
              <a:xfrm>
                <a:off x="7476495" y="323661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0"/>
                    </a:moveTo>
                    <a:cubicBezTo>
                      <a:pt x="89" y="90"/>
                      <a:pt x="45" y="179"/>
                      <a:pt x="0" y="268"/>
                    </a:cubicBezTo>
                    <a:cubicBezTo>
                      <a:pt x="45" y="179"/>
                      <a:pt x="89" y="90"/>
                      <a:pt x="1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1" name="Google Shape;891;p64"/>
              <p:cNvSpPr/>
              <p:nvPr/>
            </p:nvSpPr>
            <p:spPr>
              <a:xfrm>
                <a:off x="7873331" y="2333099"/>
                <a:ext cx="7636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09" extrusionOk="0">
                    <a:moveTo>
                      <a:pt x="179" y="0"/>
                    </a:moveTo>
                    <a:cubicBezTo>
                      <a:pt x="119" y="60"/>
                      <a:pt x="60" y="134"/>
                      <a:pt x="0" y="209"/>
                    </a:cubicBezTo>
                    <a:cubicBezTo>
                      <a:pt x="60" y="134"/>
                      <a:pt x="119" y="60"/>
                      <a:pt x="1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2" name="Google Shape;892;p64"/>
              <p:cNvSpPr/>
              <p:nvPr/>
            </p:nvSpPr>
            <p:spPr>
              <a:xfrm>
                <a:off x="7852344" y="3126132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24" y="30"/>
                      <a:pt x="120" y="45"/>
                      <a:pt x="1" y="60"/>
                    </a:cubicBezTo>
                    <a:cubicBezTo>
                      <a:pt x="120" y="45"/>
                      <a:pt x="224" y="30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3" name="Google Shape;893;p64"/>
              <p:cNvSpPr/>
              <p:nvPr/>
            </p:nvSpPr>
            <p:spPr>
              <a:xfrm>
                <a:off x="7880284" y="3121696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39" y="15"/>
                      <a:pt x="120" y="30"/>
                      <a:pt x="1" y="60"/>
                    </a:cubicBezTo>
                    <a:cubicBezTo>
                      <a:pt x="120" y="30"/>
                      <a:pt x="239" y="15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4" name="Google Shape;894;p64"/>
              <p:cNvSpPr/>
              <p:nvPr/>
            </p:nvSpPr>
            <p:spPr>
              <a:xfrm>
                <a:off x="7549481" y="358136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" y="1"/>
                    </a:moveTo>
                    <a:cubicBezTo>
                      <a:pt x="45" y="90"/>
                      <a:pt x="75" y="180"/>
                      <a:pt x="120" y="284"/>
                    </a:cubicBezTo>
                    <a:cubicBezTo>
                      <a:pt x="75" y="180"/>
                      <a:pt x="45" y="90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5" name="Google Shape;895;p64"/>
              <p:cNvSpPr/>
              <p:nvPr/>
            </p:nvSpPr>
            <p:spPr>
              <a:xfrm>
                <a:off x="7526020" y="2347048"/>
                <a:ext cx="64157" cy="95297"/>
              </a:xfrm>
              <a:custGeom>
                <a:avLst/>
                <a:gdLst/>
                <a:ahLst/>
                <a:cxnLst/>
                <a:rect l="l" t="t" r="r" b="b"/>
                <a:pathLst>
                  <a:path w="1504" h="2234" extrusionOk="0">
                    <a:moveTo>
                      <a:pt x="1503" y="2204"/>
                    </a:moveTo>
                    <a:cubicBezTo>
                      <a:pt x="834" y="2233"/>
                      <a:pt x="0" y="715"/>
                      <a:pt x="357" y="1"/>
                    </a:cubicBezTo>
                    <a:cubicBezTo>
                      <a:pt x="387" y="120"/>
                      <a:pt x="417" y="209"/>
                      <a:pt x="432" y="283"/>
                    </a:cubicBezTo>
                    <a:cubicBezTo>
                      <a:pt x="461" y="403"/>
                      <a:pt x="476" y="536"/>
                      <a:pt x="491" y="656"/>
                    </a:cubicBezTo>
                    <a:cubicBezTo>
                      <a:pt x="566" y="1057"/>
                      <a:pt x="729" y="1385"/>
                      <a:pt x="1012" y="1668"/>
                    </a:cubicBezTo>
                    <a:cubicBezTo>
                      <a:pt x="1191" y="1846"/>
                      <a:pt x="1340" y="2025"/>
                      <a:pt x="1503" y="220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6" name="Google Shape;896;p64"/>
              <p:cNvSpPr/>
              <p:nvPr/>
            </p:nvSpPr>
            <p:spPr>
              <a:xfrm>
                <a:off x="7725355" y="2536913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20" y="60"/>
                    </a:moveTo>
                    <a:cubicBezTo>
                      <a:pt x="105" y="134"/>
                      <a:pt x="75" y="194"/>
                      <a:pt x="60" y="268"/>
                    </a:cubicBezTo>
                    <a:cubicBezTo>
                      <a:pt x="46" y="253"/>
                      <a:pt x="16" y="238"/>
                      <a:pt x="1" y="224"/>
                    </a:cubicBezTo>
                    <a:cubicBezTo>
                      <a:pt x="16" y="149"/>
                      <a:pt x="46" y="75"/>
                      <a:pt x="75" y="0"/>
                    </a:cubicBezTo>
                    <a:cubicBezTo>
                      <a:pt x="90" y="30"/>
                      <a:pt x="105" y="45"/>
                      <a:pt x="120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7" name="Google Shape;897;p64"/>
              <p:cNvSpPr/>
              <p:nvPr/>
            </p:nvSpPr>
            <p:spPr>
              <a:xfrm>
                <a:off x="7732990" y="2515329"/>
                <a:ext cx="1322" cy="2226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22" extrusionOk="0">
                    <a:moveTo>
                      <a:pt x="0" y="0"/>
                    </a:moveTo>
                    <a:cubicBezTo>
                      <a:pt x="15" y="15"/>
                      <a:pt x="30" y="15"/>
                      <a:pt x="30" y="30"/>
                    </a:cubicBezTo>
                    <a:cubicBezTo>
                      <a:pt x="30" y="194"/>
                      <a:pt x="15" y="357"/>
                      <a:pt x="0" y="521"/>
                    </a:cubicBezTo>
                    <a:cubicBezTo>
                      <a:pt x="0" y="342"/>
                      <a:pt x="0" y="17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8" name="Google Shape;898;p64"/>
              <p:cNvSpPr/>
              <p:nvPr/>
            </p:nvSpPr>
            <p:spPr>
              <a:xfrm>
                <a:off x="7728554" y="2302599"/>
                <a:ext cx="1322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31" h="224" extrusionOk="0">
                    <a:moveTo>
                      <a:pt x="30" y="1"/>
                    </a:moveTo>
                    <a:lnTo>
                      <a:pt x="30" y="224"/>
                    </a:lnTo>
                    <a:lnTo>
                      <a:pt x="0" y="224"/>
                    </a:lnTo>
                    <a:lnTo>
                      <a:pt x="0" y="1"/>
                    </a:lnTo>
                    <a:cubicBezTo>
                      <a:pt x="0" y="1"/>
                      <a:pt x="15" y="1"/>
                      <a:pt x="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99" name="Google Shape;899;p64"/>
              <p:cNvSpPr/>
              <p:nvPr/>
            </p:nvSpPr>
            <p:spPr>
              <a:xfrm>
                <a:off x="7915860" y="2213702"/>
                <a:ext cx="3839" cy="7678"/>
              </a:xfrm>
              <a:custGeom>
                <a:avLst/>
                <a:gdLst/>
                <a:ahLst/>
                <a:cxnLst/>
                <a:rect l="l" t="t" r="r" b="b"/>
                <a:pathLst>
                  <a:path w="90" h="180" extrusionOk="0">
                    <a:moveTo>
                      <a:pt x="0" y="165"/>
                    </a:moveTo>
                    <a:cubicBezTo>
                      <a:pt x="15" y="105"/>
                      <a:pt x="15" y="60"/>
                      <a:pt x="30" y="1"/>
                    </a:cubicBezTo>
                    <a:cubicBezTo>
                      <a:pt x="45" y="16"/>
                      <a:pt x="75" y="16"/>
                      <a:pt x="90" y="16"/>
                    </a:cubicBezTo>
                    <a:cubicBezTo>
                      <a:pt x="75" y="75"/>
                      <a:pt x="75" y="120"/>
                      <a:pt x="60" y="179"/>
                    </a:cubicBezTo>
                    <a:cubicBezTo>
                      <a:pt x="45" y="165"/>
                      <a:pt x="15" y="165"/>
                      <a:pt x="0" y="16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900" name="Google Shape;900;p64"/>
            <p:cNvGrpSpPr/>
            <p:nvPr/>
          </p:nvGrpSpPr>
          <p:grpSpPr>
            <a:xfrm>
              <a:off x="1158225" y="1244472"/>
              <a:ext cx="1423697" cy="3337606"/>
              <a:chOff x="7164717" y="1668932"/>
              <a:chExt cx="997546" cy="2338569"/>
            </a:xfrm>
          </p:grpSpPr>
          <p:sp>
            <p:nvSpPr>
              <p:cNvPr id="901" name="Google Shape;901;p64"/>
              <p:cNvSpPr/>
              <p:nvPr/>
            </p:nvSpPr>
            <p:spPr>
              <a:xfrm>
                <a:off x="7164717" y="1668932"/>
                <a:ext cx="997546" cy="2338569"/>
              </a:xfrm>
              <a:custGeom>
                <a:avLst/>
                <a:gdLst/>
                <a:ahLst/>
                <a:cxnLst/>
                <a:rect l="l" t="t" r="r" b="b"/>
                <a:pathLst>
                  <a:path w="23385" h="54822" extrusionOk="0">
                    <a:moveTo>
                      <a:pt x="2248" y="28877"/>
                    </a:moveTo>
                    <a:lnTo>
                      <a:pt x="2189" y="28877"/>
                    </a:lnTo>
                    <a:cubicBezTo>
                      <a:pt x="2189" y="28967"/>
                      <a:pt x="2204" y="29056"/>
                      <a:pt x="2204" y="29160"/>
                    </a:cubicBezTo>
                    <a:cubicBezTo>
                      <a:pt x="2218" y="29160"/>
                      <a:pt x="2233" y="29145"/>
                      <a:pt x="2248" y="29145"/>
                    </a:cubicBezTo>
                    <a:close/>
                    <a:moveTo>
                      <a:pt x="12206" y="52544"/>
                    </a:moveTo>
                    <a:lnTo>
                      <a:pt x="12206" y="52544"/>
                    </a:lnTo>
                    <a:lnTo>
                      <a:pt x="12206" y="52544"/>
                    </a:lnTo>
                    <a:lnTo>
                      <a:pt x="12429" y="52723"/>
                    </a:lnTo>
                    <a:cubicBezTo>
                      <a:pt x="12444" y="52738"/>
                      <a:pt x="12474" y="52782"/>
                      <a:pt x="12504" y="52797"/>
                    </a:cubicBezTo>
                    <a:cubicBezTo>
                      <a:pt x="13040" y="53155"/>
                      <a:pt x="13605" y="53482"/>
                      <a:pt x="14201" y="53765"/>
                    </a:cubicBezTo>
                    <a:cubicBezTo>
                      <a:pt x="14245" y="53780"/>
                      <a:pt x="14290" y="53795"/>
                      <a:pt x="14350" y="53810"/>
                    </a:cubicBezTo>
                    <a:cubicBezTo>
                      <a:pt x="14439" y="53854"/>
                      <a:pt x="14528" y="53899"/>
                      <a:pt x="14632" y="53929"/>
                    </a:cubicBezTo>
                    <a:cubicBezTo>
                      <a:pt x="14915" y="54033"/>
                      <a:pt x="15213" y="54167"/>
                      <a:pt x="15511" y="54241"/>
                    </a:cubicBezTo>
                    <a:cubicBezTo>
                      <a:pt x="15838" y="54316"/>
                      <a:pt x="16165" y="54360"/>
                      <a:pt x="16493" y="54420"/>
                    </a:cubicBezTo>
                    <a:cubicBezTo>
                      <a:pt x="16657" y="54435"/>
                      <a:pt x="16835" y="54450"/>
                      <a:pt x="16999" y="54464"/>
                    </a:cubicBezTo>
                    <a:lnTo>
                      <a:pt x="17996" y="54464"/>
                    </a:lnTo>
                    <a:cubicBezTo>
                      <a:pt x="18220" y="54450"/>
                      <a:pt x="18443" y="54435"/>
                      <a:pt x="18666" y="54420"/>
                    </a:cubicBezTo>
                    <a:lnTo>
                      <a:pt x="18696" y="54420"/>
                    </a:lnTo>
                    <a:lnTo>
                      <a:pt x="18711" y="54405"/>
                    </a:lnTo>
                    <a:cubicBezTo>
                      <a:pt x="18830" y="54390"/>
                      <a:pt x="18964" y="54375"/>
                      <a:pt x="19098" y="54360"/>
                    </a:cubicBezTo>
                    <a:lnTo>
                      <a:pt x="19366" y="54301"/>
                    </a:lnTo>
                    <a:cubicBezTo>
                      <a:pt x="19470" y="54256"/>
                      <a:pt x="19559" y="54226"/>
                      <a:pt x="19663" y="54197"/>
                    </a:cubicBezTo>
                    <a:cubicBezTo>
                      <a:pt x="20289" y="53929"/>
                      <a:pt x="20824" y="53527"/>
                      <a:pt x="21286" y="53021"/>
                    </a:cubicBezTo>
                    <a:cubicBezTo>
                      <a:pt x="21345" y="52961"/>
                      <a:pt x="21405" y="52887"/>
                      <a:pt x="21464" y="52812"/>
                    </a:cubicBezTo>
                    <a:cubicBezTo>
                      <a:pt x="21524" y="52738"/>
                      <a:pt x="21569" y="52663"/>
                      <a:pt x="21628" y="52589"/>
                    </a:cubicBezTo>
                    <a:cubicBezTo>
                      <a:pt x="21673" y="52485"/>
                      <a:pt x="21732" y="52381"/>
                      <a:pt x="21792" y="52262"/>
                    </a:cubicBezTo>
                    <a:lnTo>
                      <a:pt x="21792" y="52276"/>
                    </a:lnTo>
                    <a:cubicBezTo>
                      <a:pt x="21956" y="51949"/>
                      <a:pt x="21971" y="51607"/>
                      <a:pt x="22000" y="51264"/>
                    </a:cubicBezTo>
                    <a:cubicBezTo>
                      <a:pt x="22045" y="50609"/>
                      <a:pt x="21673" y="50178"/>
                      <a:pt x="21167" y="49805"/>
                    </a:cubicBezTo>
                    <a:cubicBezTo>
                      <a:pt x="20958" y="49984"/>
                      <a:pt x="20765" y="50148"/>
                      <a:pt x="20571" y="50326"/>
                    </a:cubicBezTo>
                    <a:lnTo>
                      <a:pt x="20571" y="50341"/>
                    </a:lnTo>
                    <a:lnTo>
                      <a:pt x="20571" y="50326"/>
                    </a:lnTo>
                    <a:cubicBezTo>
                      <a:pt x="20452" y="50386"/>
                      <a:pt x="20348" y="50446"/>
                      <a:pt x="20229" y="50490"/>
                    </a:cubicBezTo>
                    <a:cubicBezTo>
                      <a:pt x="20199" y="50505"/>
                      <a:pt x="20170" y="50520"/>
                      <a:pt x="20125" y="50535"/>
                    </a:cubicBezTo>
                    <a:cubicBezTo>
                      <a:pt x="20021" y="50580"/>
                      <a:pt x="19902" y="50609"/>
                      <a:pt x="19797" y="50654"/>
                    </a:cubicBezTo>
                    <a:lnTo>
                      <a:pt x="19797" y="50654"/>
                    </a:lnTo>
                    <a:cubicBezTo>
                      <a:pt x="19515" y="50713"/>
                      <a:pt x="19232" y="50803"/>
                      <a:pt x="18949" y="50833"/>
                    </a:cubicBezTo>
                    <a:cubicBezTo>
                      <a:pt x="17267" y="50981"/>
                      <a:pt x="15764" y="50490"/>
                      <a:pt x="14439" y="49478"/>
                    </a:cubicBezTo>
                    <a:cubicBezTo>
                      <a:pt x="14260" y="49344"/>
                      <a:pt x="14111" y="49151"/>
                      <a:pt x="13963" y="48987"/>
                    </a:cubicBezTo>
                    <a:cubicBezTo>
                      <a:pt x="13933" y="48957"/>
                      <a:pt x="13948" y="48898"/>
                      <a:pt x="13918" y="48793"/>
                    </a:cubicBezTo>
                    <a:cubicBezTo>
                      <a:pt x="14037" y="48898"/>
                      <a:pt x="14111" y="48957"/>
                      <a:pt x="14186" y="49017"/>
                    </a:cubicBezTo>
                    <a:cubicBezTo>
                      <a:pt x="14275" y="49106"/>
                      <a:pt x="14364" y="49180"/>
                      <a:pt x="14469" y="49255"/>
                    </a:cubicBezTo>
                    <a:cubicBezTo>
                      <a:pt x="14573" y="49329"/>
                      <a:pt x="14677" y="49389"/>
                      <a:pt x="14781" y="49463"/>
                    </a:cubicBezTo>
                    <a:cubicBezTo>
                      <a:pt x="14871" y="49523"/>
                      <a:pt x="14975" y="49582"/>
                      <a:pt x="15064" y="49642"/>
                    </a:cubicBezTo>
                    <a:lnTo>
                      <a:pt x="15079" y="49627"/>
                    </a:lnTo>
                    <a:lnTo>
                      <a:pt x="15064" y="49642"/>
                    </a:lnTo>
                    <a:cubicBezTo>
                      <a:pt x="15362" y="49791"/>
                      <a:pt x="15659" y="49939"/>
                      <a:pt x="15942" y="50088"/>
                    </a:cubicBezTo>
                    <a:cubicBezTo>
                      <a:pt x="16136" y="50148"/>
                      <a:pt x="16314" y="50222"/>
                      <a:pt x="16493" y="50282"/>
                    </a:cubicBezTo>
                    <a:cubicBezTo>
                      <a:pt x="16538" y="50312"/>
                      <a:pt x="16567" y="50326"/>
                      <a:pt x="16612" y="50341"/>
                    </a:cubicBezTo>
                    <a:cubicBezTo>
                      <a:pt x="17193" y="50520"/>
                      <a:pt x="17803" y="50580"/>
                      <a:pt x="18398" y="50580"/>
                    </a:cubicBezTo>
                    <a:cubicBezTo>
                      <a:pt x="19336" y="50580"/>
                      <a:pt x="20199" y="50341"/>
                      <a:pt x="20884" y="49672"/>
                    </a:cubicBezTo>
                    <a:cubicBezTo>
                      <a:pt x="21167" y="49404"/>
                      <a:pt x="21375" y="49091"/>
                      <a:pt x="21524" y="48734"/>
                    </a:cubicBezTo>
                    <a:cubicBezTo>
                      <a:pt x="21613" y="48511"/>
                      <a:pt x="21673" y="48287"/>
                      <a:pt x="21703" y="48049"/>
                    </a:cubicBezTo>
                    <a:cubicBezTo>
                      <a:pt x="21747" y="47751"/>
                      <a:pt x="21628" y="47483"/>
                      <a:pt x="21539" y="47230"/>
                    </a:cubicBezTo>
                    <a:cubicBezTo>
                      <a:pt x="21211" y="47156"/>
                      <a:pt x="20899" y="47096"/>
                      <a:pt x="20586" y="47022"/>
                    </a:cubicBezTo>
                    <a:lnTo>
                      <a:pt x="20586" y="47022"/>
                    </a:lnTo>
                    <a:cubicBezTo>
                      <a:pt x="20452" y="46977"/>
                      <a:pt x="20333" y="46918"/>
                      <a:pt x="20199" y="46858"/>
                    </a:cubicBezTo>
                    <a:lnTo>
                      <a:pt x="20199" y="46858"/>
                    </a:lnTo>
                    <a:cubicBezTo>
                      <a:pt x="20095" y="46799"/>
                      <a:pt x="19976" y="46724"/>
                      <a:pt x="19872" y="46665"/>
                    </a:cubicBezTo>
                    <a:cubicBezTo>
                      <a:pt x="19425" y="46397"/>
                      <a:pt x="18949" y="46203"/>
                      <a:pt x="18443" y="46084"/>
                    </a:cubicBezTo>
                    <a:cubicBezTo>
                      <a:pt x="18145" y="46025"/>
                      <a:pt x="17862" y="45906"/>
                      <a:pt x="17565" y="45816"/>
                    </a:cubicBezTo>
                    <a:lnTo>
                      <a:pt x="17550" y="45816"/>
                    </a:lnTo>
                    <a:lnTo>
                      <a:pt x="17565" y="45816"/>
                    </a:lnTo>
                    <a:cubicBezTo>
                      <a:pt x="17505" y="45742"/>
                      <a:pt x="17446" y="45682"/>
                      <a:pt x="17386" y="45608"/>
                    </a:cubicBezTo>
                    <a:cubicBezTo>
                      <a:pt x="17401" y="45593"/>
                      <a:pt x="17431" y="45563"/>
                      <a:pt x="17446" y="45548"/>
                    </a:cubicBezTo>
                    <a:cubicBezTo>
                      <a:pt x="17862" y="45831"/>
                      <a:pt x="18324" y="45891"/>
                      <a:pt x="18800" y="45935"/>
                    </a:cubicBezTo>
                    <a:cubicBezTo>
                      <a:pt x="19053" y="46010"/>
                      <a:pt x="19291" y="46084"/>
                      <a:pt x="19529" y="46159"/>
                    </a:cubicBezTo>
                    <a:lnTo>
                      <a:pt x="19529" y="46159"/>
                    </a:lnTo>
                    <a:cubicBezTo>
                      <a:pt x="19678" y="46233"/>
                      <a:pt x="19812" y="46322"/>
                      <a:pt x="19961" y="46397"/>
                    </a:cubicBezTo>
                    <a:cubicBezTo>
                      <a:pt x="20125" y="46486"/>
                      <a:pt x="20289" y="46590"/>
                      <a:pt x="20452" y="46650"/>
                    </a:cubicBezTo>
                    <a:cubicBezTo>
                      <a:pt x="20646" y="46724"/>
                      <a:pt x="20854" y="46769"/>
                      <a:pt x="21063" y="46829"/>
                    </a:cubicBezTo>
                    <a:cubicBezTo>
                      <a:pt x="21316" y="46903"/>
                      <a:pt x="21554" y="46933"/>
                      <a:pt x="21792" y="46769"/>
                    </a:cubicBezTo>
                    <a:cubicBezTo>
                      <a:pt x="21866" y="46709"/>
                      <a:pt x="21941" y="46650"/>
                      <a:pt x="22000" y="46590"/>
                    </a:cubicBezTo>
                    <a:cubicBezTo>
                      <a:pt x="22194" y="46516"/>
                      <a:pt x="22313" y="46382"/>
                      <a:pt x="22387" y="46203"/>
                    </a:cubicBezTo>
                    <a:cubicBezTo>
                      <a:pt x="22417" y="46174"/>
                      <a:pt x="22432" y="46129"/>
                      <a:pt x="22447" y="46099"/>
                    </a:cubicBezTo>
                    <a:cubicBezTo>
                      <a:pt x="22596" y="45831"/>
                      <a:pt x="22670" y="45548"/>
                      <a:pt x="22640" y="45266"/>
                    </a:cubicBezTo>
                    <a:cubicBezTo>
                      <a:pt x="22611" y="44789"/>
                      <a:pt x="22551" y="44328"/>
                      <a:pt x="22462" y="43881"/>
                    </a:cubicBezTo>
                    <a:cubicBezTo>
                      <a:pt x="22387" y="43465"/>
                      <a:pt x="22387" y="43063"/>
                      <a:pt x="22417" y="42646"/>
                    </a:cubicBezTo>
                    <a:cubicBezTo>
                      <a:pt x="22447" y="42140"/>
                      <a:pt x="22462" y="41619"/>
                      <a:pt x="22447" y="41113"/>
                    </a:cubicBezTo>
                    <a:cubicBezTo>
                      <a:pt x="22432" y="40711"/>
                      <a:pt x="22298" y="40324"/>
                      <a:pt x="22030" y="40011"/>
                    </a:cubicBezTo>
                    <a:cubicBezTo>
                      <a:pt x="22000" y="40026"/>
                      <a:pt x="22000" y="40026"/>
                      <a:pt x="21985" y="40041"/>
                    </a:cubicBezTo>
                    <a:cubicBezTo>
                      <a:pt x="21956" y="40071"/>
                      <a:pt x="21926" y="40101"/>
                      <a:pt x="21896" y="40130"/>
                    </a:cubicBezTo>
                    <a:cubicBezTo>
                      <a:pt x="21658" y="40443"/>
                      <a:pt x="21301" y="40577"/>
                      <a:pt x="20929" y="40592"/>
                    </a:cubicBezTo>
                    <a:cubicBezTo>
                      <a:pt x="20467" y="40592"/>
                      <a:pt x="19991" y="40592"/>
                      <a:pt x="19544" y="40502"/>
                    </a:cubicBezTo>
                    <a:cubicBezTo>
                      <a:pt x="18666" y="40309"/>
                      <a:pt x="17892" y="39892"/>
                      <a:pt x="17341" y="39148"/>
                    </a:cubicBezTo>
                    <a:cubicBezTo>
                      <a:pt x="17178" y="38940"/>
                      <a:pt x="17014" y="38716"/>
                      <a:pt x="16850" y="38493"/>
                    </a:cubicBezTo>
                    <a:lnTo>
                      <a:pt x="16850" y="38493"/>
                    </a:lnTo>
                    <a:cubicBezTo>
                      <a:pt x="16820" y="38404"/>
                      <a:pt x="16776" y="38314"/>
                      <a:pt x="16746" y="38225"/>
                    </a:cubicBezTo>
                    <a:cubicBezTo>
                      <a:pt x="16731" y="38180"/>
                      <a:pt x="16746" y="38121"/>
                      <a:pt x="16761" y="38076"/>
                    </a:cubicBezTo>
                    <a:cubicBezTo>
                      <a:pt x="16850" y="38180"/>
                      <a:pt x="16939" y="38299"/>
                      <a:pt x="17029" y="38404"/>
                    </a:cubicBezTo>
                    <a:cubicBezTo>
                      <a:pt x="17133" y="38523"/>
                      <a:pt x="17222" y="38627"/>
                      <a:pt x="17312" y="38746"/>
                    </a:cubicBezTo>
                    <a:lnTo>
                      <a:pt x="17326" y="38731"/>
                    </a:lnTo>
                    <a:lnTo>
                      <a:pt x="17312" y="38746"/>
                    </a:lnTo>
                    <a:cubicBezTo>
                      <a:pt x="17520" y="39044"/>
                      <a:pt x="17743" y="39312"/>
                      <a:pt x="18041" y="39505"/>
                    </a:cubicBezTo>
                    <a:lnTo>
                      <a:pt x="18041" y="39505"/>
                    </a:lnTo>
                    <a:cubicBezTo>
                      <a:pt x="18145" y="39580"/>
                      <a:pt x="18264" y="39654"/>
                      <a:pt x="18368" y="39743"/>
                    </a:cubicBezTo>
                    <a:cubicBezTo>
                      <a:pt x="18398" y="39758"/>
                      <a:pt x="18428" y="39773"/>
                      <a:pt x="18458" y="39788"/>
                    </a:cubicBezTo>
                    <a:cubicBezTo>
                      <a:pt x="18607" y="39862"/>
                      <a:pt x="18770" y="39937"/>
                      <a:pt x="18919" y="40011"/>
                    </a:cubicBezTo>
                    <a:cubicBezTo>
                      <a:pt x="18949" y="40026"/>
                      <a:pt x="18994" y="40041"/>
                      <a:pt x="19023" y="40056"/>
                    </a:cubicBezTo>
                    <a:cubicBezTo>
                      <a:pt x="19187" y="40115"/>
                      <a:pt x="19351" y="40175"/>
                      <a:pt x="19529" y="40220"/>
                    </a:cubicBezTo>
                    <a:lnTo>
                      <a:pt x="19529" y="40220"/>
                    </a:lnTo>
                    <a:cubicBezTo>
                      <a:pt x="19738" y="40234"/>
                      <a:pt x="19961" y="40264"/>
                      <a:pt x="20184" y="40279"/>
                    </a:cubicBezTo>
                    <a:lnTo>
                      <a:pt x="20184" y="40279"/>
                    </a:lnTo>
                    <a:cubicBezTo>
                      <a:pt x="20452" y="40294"/>
                      <a:pt x="20720" y="40339"/>
                      <a:pt x="20973" y="40324"/>
                    </a:cubicBezTo>
                    <a:cubicBezTo>
                      <a:pt x="21167" y="40309"/>
                      <a:pt x="21375" y="40279"/>
                      <a:pt x="21509" y="40101"/>
                    </a:cubicBezTo>
                    <a:cubicBezTo>
                      <a:pt x="21598" y="40011"/>
                      <a:pt x="21688" y="39922"/>
                      <a:pt x="21792" y="39818"/>
                    </a:cubicBezTo>
                    <a:cubicBezTo>
                      <a:pt x="21851" y="39743"/>
                      <a:pt x="21896" y="39684"/>
                      <a:pt x="21956" y="39609"/>
                    </a:cubicBezTo>
                    <a:cubicBezTo>
                      <a:pt x="22015" y="39535"/>
                      <a:pt x="22060" y="39460"/>
                      <a:pt x="22119" y="39386"/>
                    </a:cubicBezTo>
                    <a:cubicBezTo>
                      <a:pt x="22179" y="39297"/>
                      <a:pt x="22224" y="39207"/>
                      <a:pt x="22283" y="39118"/>
                    </a:cubicBezTo>
                    <a:lnTo>
                      <a:pt x="22283" y="39118"/>
                    </a:lnTo>
                    <a:cubicBezTo>
                      <a:pt x="22536" y="38463"/>
                      <a:pt x="22670" y="37793"/>
                      <a:pt x="22670" y="37094"/>
                    </a:cubicBezTo>
                    <a:cubicBezTo>
                      <a:pt x="22700" y="36766"/>
                      <a:pt x="22715" y="36424"/>
                      <a:pt x="22730" y="36082"/>
                    </a:cubicBezTo>
                    <a:cubicBezTo>
                      <a:pt x="22730" y="35933"/>
                      <a:pt x="22700" y="35784"/>
                      <a:pt x="22670" y="35620"/>
                    </a:cubicBezTo>
                    <a:lnTo>
                      <a:pt x="22685" y="35605"/>
                    </a:lnTo>
                    <a:lnTo>
                      <a:pt x="22670" y="35590"/>
                    </a:lnTo>
                    <a:cubicBezTo>
                      <a:pt x="22655" y="35471"/>
                      <a:pt x="22640" y="35367"/>
                      <a:pt x="22625" y="35248"/>
                    </a:cubicBezTo>
                    <a:cubicBezTo>
                      <a:pt x="22521" y="34876"/>
                      <a:pt x="22432" y="34519"/>
                      <a:pt x="22343" y="34161"/>
                    </a:cubicBezTo>
                    <a:cubicBezTo>
                      <a:pt x="22313" y="34042"/>
                      <a:pt x="22268" y="33938"/>
                      <a:pt x="22224" y="33819"/>
                    </a:cubicBezTo>
                    <a:cubicBezTo>
                      <a:pt x="22224" y="33774"/>
                      <a:pt x="22209" y="33730"/>
                      <a:pt x="22194" y="33685"/>
                    </a:cubicBezTo>
                    <a:cubicBezTo>
                      <a:pt x="21971" y="33164"/>
                      <a:pt x="21747" y="32628"/>
                      <a:pt x="21524" y="32107"/>
                    </a:cubicBezTo>
                    <a:cubicBezTo>
                      <a:pt x="21479" y="31973"/>
                      <a:pt x="21450" y="31825"/>
                      <a:pt x="21405" y="31691"/>
                    </a:cubicBezTo>
                    <a:cubicBezTo>
                      <a:pt x="21435" y="31661"/>
                      <a:pt x="21464" y="31646"/>
                      <a:pt x="21494" y="31631"/>
                    </a:cubicBezTo>
                    <a:cubicBezTo>
                      <a:pt x="21569" y="31750"/>
                      <a:pt x="21673" y="31854"/>
                      <a:pt x="21732" y="31973"/>
                    </a:cubicBezTo>
                    <a:cubicBezTo>
                      <a:pt x="21822" y="32137"/>
                      <a:pt x="21896" y="32316"/>
                      <a:pt x="21971" y="32494"/>
                    </a:cubicBezTo>
                    <a:cubicBezTo>
                      <a:pt x="22015" y="32420"/>
                      <a:pt x="22030" y="32360"/>
                      <a:pt x="22030" y="32301"/>
                    </a:cubicBezTo>
                    <a:cubicBezTo>
                      <a:pt x="22015" y="31914"/>
                      <a:pt x="22075" y="31527"/>
                      <a:pt x="22179" y="31140"/>
                    </a:cubicBezTo>
                    <a:cubicBezTo>
                      <a:pt x="22268" y="30753"/>
                      <a:pt x="22328" y="30366"/>
                      <a:pt x="22402" y="29979"/>
                    </a:cubicBezTo>
                    <a:lnTo>
                      <a:pt x="22402" y="29994"/>
                    </a:lnTo>
                    <a:cubicBezTo>
                      <a:pt x="22432" y="29815"/>
                      <a:pt x="22492" y="29636"/>
                      <a:pt x="22492" y="29458"/>
                    </a:cubicBezTo>
                    <a:cubicBezTo>
                      <a:pt x="22521" y="28312"/>
                      <a:pt x="22551" y="27151"/>
                      <a:pt x="22492" y="26004"/>
                    </a:cubicBezTo>
                    <a:cubicBezTo>
                      <a:pt x="22492" y="25781"/>
                      <a:pt x="22402" y="25573"/>
                      <a:pt x="22343" y="25350"/>
                    </a:cubicBezTo>
                    <a:lnTo>
                      <a:pt x="22343" y="25350"/>
                    </a:lnTo>
                    <a:cubicBezTo>
                      <a:pt x="22238" y="25171"/>
                      <a:pt x="22164" y="24963"/>
                      <a:pt x="22030" y="24814"/>
                    </a:cubicBezTo>
                    <a:cubicBezTo>
                      <a:pt x="21539" y="24263"/>
                      <a:pt x="20973" y="23802"/>
                      <a:pt x="20229" y="23593"/>
                    </a:cubicBezTo>
                    <a:cubicBezTo>
                      <a:pt x="20095" y="23548"/>
                      <a:pt x="19976" y="23459"/>
                      <a:pt x="19857" y="23370"/>
                    </a:cubicBezTo>
                    <a:cubicBezTo>
                      <a:pt x="19812" y="23340"/>
                      <a:pt x="19812" y="23281"/>
                      <a:pt x="19782" y="23191"/>
                    </a:cubicBezTo>
                    <a:cubicBezTo>
                      <a:pt x="19961" y="23266"/>
                      <a:pt x="20095" y="23325"/>
                      <a:pt x="20244" y="23385"/>
                    </a:cubicBezTo>
                    <a:cubicBezTo>
                      <a:pt x="20482" y="23474"/>
                      <a:pt x="20735" y="23563"/>
                      <a:pt x="21018" y="23653"/>
                    </a:cubicBezTo>
                    <a:cubicBezTo>
                      <a:pt x="21092" y="23548"/>
                      <a:pt x="21197" y="23444"/>
                      <a:pt x="21286" y="23325"/>
                    </a:cubicBezTo>
                    <a:cubicBezTo>
                      <a:pt x="21345" y="23251"/>
                      <a:pt x="21405" y="23176"/>
                      <a:pt x="21450" y="23102"/>
                    </a:cubicBezTo>
                    <a:cubicBezTo>
                      <a:pt x="21494" y="23042"/>
                      <a:pt x="21524" y="22983"/>
                      <a:pt x="21569" y="22938"/>
                    </a:cubicBezTo>
                    <a:cubicBezTo>
                      <a:pt x="21628" y="22849"/>
                      <a:pt x="21673" y="22760"/>
                      <a:pt x="21732" y="22655"/>
                    </a:cubicBezTo>
                    <a:cubicBezTo>
                      <a:pt x="21792" y="22536"/>
                      <a:pt x="21837" y="22402"/>
                      <a:pt x="21896" y="22268"/>
                    </a:cubicBezTo>
                    <a:cubicBezTo>
                      <a:pt x="22045" y="22060"/>
                      <a:pt x="22045" y="21807"/>
                      <a:pt x="22060" y="21569"/>
                    </a:cubicBezTo>
                    <a:cubicBezTo>
                      <a:pt x="22060" y="21122"/>
                      <a:pt x="22075" y="20691"/>
                      <a:pt x="22045" y="20244"/>
                    </a:cubicBezTo>
                    <a:cubicBezTo>
                      <a:pt x="22030" y="19872"/>
                      <a:pt x="22015" y="19485"/>
                      <a:pt x="21851" y="19128"/>
                    </a:cubicBezTo>
                    <a:lnTo>
                      <a:pt x="21851" y="19128"/>
                    </a:lnTo>
                    <a:cubicBezTo>
                      <a:pt x="21762" y="18815"/>
                      <a:pt x="21688" y="18473"/>
                      <a:pt x="21554" y="18175"/>
                    </a:cubicBezTo>
                    <a:cubicBezTo>
                      <a:pt x="21405" y="17892"/>
                      <a:pt x="21197" y="17624"/>
                      <a:pt x="20988" y="17312"/>
                    </a:cubicBezTo>
                    <a:cubicBezTo>
                      <a:pt x="21107" y="17341"/>
                      <a:pt x="21167" y="17371"/>
                      <a:pt x="21226" y="17386"/>
                    </a:cubicBezTo>
                    <a:lnTo>
                      <a:pt x="21241" y="17386"/>
                    </a:lnTo>
                    <a:lnTo>
                      <a:pt x="21226" y="17386"/>
                    </a:lnTo>
                    <a:cubicBezTo>
                      <a:pt x="21316" y="17475"/>
                      <a:pt x="21390" y="17565"/>
                      <a:pt x="21494" y="17669"/>
                    </a:cubicBezTo>
                    <a:cubicBezTo>
                      <a:pt x="21539" y="17505"/>
                      <a:pt x="21554" y="17386"/>
                      <a:pt x="21584" y="17282"/>
                    </a:cubicBezTo>
                    <a:lnTo>
                      <a:pt x="21584" y="17282"/>
                    </a:lnTo>
                    <a:cubicBezTo>
                      <a:pt x="21628" y="17103"/>
                      <a:pt x="21673" y="16925"/>
                      <a:pt x="21703" y="16746"/>
                    </a:cubicBezTo>
                    <a:cubicBezTo>
                      <a:pt x="21792" y="16329"/>
                      <a:pt x="21911" y="15898"/>
                      <a:pt x="21896" y="15451"/>
                    </a:cubicBezTo>
                    <a:cubicBezTo>
                      <a:pt x="21881" y="14811"/>
                      <a:pt x="21688" y="14245"/>
                      <a:pt x="21226" y="13784"/>
                    </a:cubicBezTo>
                    <a:cubicBezTo>
                      <a:pt x="21122" y="13680"/>
                      <a:pt x="21018" y="13590"/>
                      <a:pt x="20884" y="13486"/>
                    </a:cubicBezTo>
                    <a:cubicBezTo>
                      <a:pt x="21077" y="13442"/>
                      <a:pt x="21167" y="13605"/>
                      <a:pt x="21286" y="13635"/>
                    </a:cubicBezTo>
                    <a:lnTo>
                      <a:pt x="21316" y="13650"/>
                    </a:lnTo>
                    <a:lnTo>
                      <a:pt x="21331" y="13650"/>
                    </a:lnTo>
                    <a:cubicBezTo>
                      <a:pt x="21464" y="13769"/>
                      <a:pt x="21598" y="13903"/>
                      <a:pt x="21718" y="14037"/>
                    </a:cubicBezTo>
                    <a:lnTo>
                      <a:pt x="21718" y="14037"/>
                    </a:lnTo>
                    <a:cubicBezTo>
                      <a:pt x="21762" y="14097"/>
                      <a:pt x="21807" y="14171"/>
                      <a:pt x="21881" y="14275"/>
                    </a:cubicBezTo>
                    <a:cubicBezTo>
                      <a:pt x="21911" y="14171"/>
                      <a:pt x="21941" y="14097"/>
                      <a:pt x="21971" y="14037"/>
                    </a:cubicBezTo>
                    <a:lnTo>
                      <a:pt x="21971" y="14037"/>
                    </a:lnTo>
                    <a:cubicBezTo>
                      <a:pt x="22015" y="13888"/>
                      <a:pt x="22090" y="13739"/>
                      <a:pt x="22119" y="13576"/>
                    </a:cubicBezTo>
                    <a:cubicBezTo>
                      <a:pt x="22149" y="13248"/>
                      <a:pt x="22164" y="12921"/>
                      <a:pt x="22194" y="12593"/>
                    </a:cubicBezTo>
                    <a:cubicBezTo>
                      <a:pt x="22253" y="11864"/>
                      <a:pt x="22224" y="11149"/>
                      <a:pt x="22105" y="10435"/>
                    </a:cubicBezTo>
                    <a:cubicBezTo>
                      <a:pt x="22000" y="9795"/>
                      <a:pt x="21956" y="9140"/>
                      <a:pt x="21360" y="8649"/>
                    </a:cubicBezTo>
                    <a:lnTo>
                      <a:pt x="21673" y="8649"/>
                    </a:lnTo>
                    <a:lnTo>
                      <a:pt x="21673" y="8634"/>
                    </a:lnTo>
                    <a:cubicBezTo>
                      <a:pt x="21926" y="8872"/>
                      <a:pt x="22075" y="9185"/>
                      <a:pt x="22224" y="9572"/>
                    </a:cubicBezTo>
                    <a:cubicBezTo>
                      <a:pt x="22313" y="9333"/>
                      <a:pt x="22402" y="9155"/>
                      <a:pt x="22432" y="8976"/>
                    </a:cubicBezTo>
                    <a:cubicBezTo>
                      <a:pt x="22566" y="8306"/>
                      <a:pt x="22700" y="7636"/>
                      <a:pt x="22774" y="6967"/>
                    </a:cubicBezTo>
                    <a:cubicBezTo>
                      <a:pt x="22834" y="6416"/>
                      <a:pt x="22819" y="5850"/>
                      <a:pt x="22834" y="5300"/>
                    </a:cubicBezTo>
                    <a:cubicBezTo>
                      <a:pt x="22849" y="4645"/>
                      <a:pt x="22804" y="3990"/>
                      <a:pt x="22953" y="3350"/>
                    </a:cubicBezTo>
                    <a:lnTo>
                      <a:pt x="22953" y="3365"/>
                    </a:lnTo>
                    <a:cubicBezTo>
                      <a:pt x="23132" y="2933"/>
                      <a:pt x="23102" y="2486"/>
                      <a:pt x="22998" y="2055"/>
                    </a:cubicBezTo>
                    <a:cubicBezTo>
                      <a:pt x="22804" y="1296"/>
                      <a:pt x="22477" y="983"/>
                      <a:pt x="21554" y="879"/>
                    </a:cubicBezTo>
                    <a:cubicBezTo>
                      <a:pt x="20973" y="819"/>
                      <a:pt x="20467" y="1102"/>
                      <a:pt x="19976" y="1355"/>
                    </a:cubicBezTo>
                    <a:cubicBezTo>
                      <a:pt x="19902" y="1400"/>
                      <a:pt x="19857" y="1474"/>
                      <a:pt x="19782" y="1549"/>
                    </a:cubicBezTo>
                    <a:cubicBezTo>
                      <a:pt x="19842" y="1578"/>
                      <a:pt x="19872" y="1593"/>
                      <a:pt x="19902" y="1608"/>
                    </a:cubicBezTo>
                    <a:cubicBezTo>
                      <a:pt x="20170" y="1772"/>
                      <a:pt x="20408" y="1965"/>
                      <a:pt x="20542" y="2263"/>
                    </a:cubicBezTo>
                    <a:cubicBezTo>
                      <a:pt x="20527" y="2323"/>
                      <a:pt x="20497" y="2382"/>
                      <a:pt x="20467" y="2442"/>
                    </a:cubicBezTo>
                    <a:cubicBezTo>
                      <a:pt x="20408" y="2412"/>
                      <a:pt x="20318" y="2397"/>
                      <a:pt x="20289" y="2337"/>
                    </a:cubicBezTo>
                    <a:cubicBezTo>
                      <a:pt x="20110" y="2010"/>
                      <a:pt x="19797" y="1846"/>
                      <a:pt x="19455" y="1712"/>
                    </a:cubicBezTo>
                    <a:cubicBezTo>
                      <a:pt x="19157" y="1593"/>
                      <a:pt x="18830" y="1563"/>
                      <a:pt x="18517" y="1578"/>
                    </a:cubicBezTo>
                    <a:cubicBezTo>
                      <a:pt x="18160" y="1608"/>
                      <a:pt x="17877" y="1727"/>
                      <a:pt x="17654" y="2010"/>
                    </a:cubicBezTo>
                    <a:cubicBezTo>
                      <a:pt x="17624" y="2070"/>
                      <a:pt x="17565" y="2099"/>
                      <a:pt x="17475" y="2189"/>
                    </a:cubicBezTo>
                    <a:cubicBezTo>
                      <a:pt x="17475" y="2084"/>
                      <a:pt x="17460" y="2040"/>
                      <a:pt x="17475" y="2010"/>
                    </a:cubicBezTo>
                    <a:cubicBezTo>
                      <a:pt x="17550" y="1757"/>
                      <a:pt x="17743" y="1593"/>
                      <a:pt x="17967" y="1489"/>
                    </a:cubicBezTo>
                    <a:cubicBezTo>
                      <a:pt x="18264" y="1325"/>
                      <a:pt x="18607" y="1296"/>
                      <a:pt x="18934" y="1340"/>
                    </a:cubicBezTo>
                    <a:cubicBezTo>
                      <a:pt x="19172" y="1370"/>
                      <a:pt x="19395" y="1429"/>
                      <a:pt x="19634" y="1474"/>
                    </a:cubicBezTo>
                    <a:cubicBezTo>
                      <a:pt x="19961" y="1042"/>
                      <a:pt x="20467" y="894"/>
                      <a:pt x="20944" y="730"/>
                    </a:cubicBezTo>
                    <a:cubicBezTo>
                      <a:pt x="21435" y="551"/>
                      <a:pt x="21941" y="611"/>
                      <a:pt x="22432" y="804"/>
                    </a:cubicBezTo>
                    <a:cubicBezTo>
                      <a:pt x="22283" y="655"/>
                      <a:pt x="22134" y="551"/>
                      <a:pt x="21941" y="522"/>
                    </a:cubicBezTo>
                    <a:cubicBezTo>
                      <a:pt x="21807" y="492"/>
                      <a:pt x="21673" y="462"/>
                      <a:pt x="21539" y="417"/>
                    </a:cubicBezTo>
                    <a:cubicBezTo>
                      <a:pt x="21271" y="313"/>
                      <a:pt x="21003" y="313"/>
                      <a:pt x="20735" y="358"/>
                    </a:cubicBezTo>
                    <a:cubicBezTo>
                      <a:pt x="20155" y="462"/>
                      <a:pt x="19589" y="492"/>
                      <a:pt x="19023" y="328"/>
                    </a:cubicBezTo>
                    <a:cubicBezTo>
                      <a:pt x="18607" y="209"/>
                      <a:pt x="18160" y="209"/>
                      <a:pt x="17743" y="298"/>
                    </a:cubicBezTo>
                    <a:cubicBezTo>
                      <a:pt x="17401" y="358"/>
                      <a:pt x="17059" y="417"/>
                      <a:pt x="16716" y="522"/>
                    </a:cubicBezTo>
                    <a:cubicBezTo>
                      <a:pt x="16225" y="670"/>
                      <a:pt x="15734" y="849"/>
                      <a:pt x="15243" y="1013"/>
                    </a:cubicBezTo>
                    <a:cubicBezTo>
                      <a:pt x="14707" y="1191"/>
                      <a:pt x="14245" y="1504"/>
                      <a:pt x="13873" y="1950"/>
                    </a:cubicBezTo>
                    <a:cubicBezTo>
                      <a:pt x="13650" y="2203"/>
                      <a:pt x="13442" y="2486"/>
                      <a:pt x="13218" y="2754"/>
                    </a:cubicBezTo>
                    <a:cubicBezTo>
                      <a:pt x="13159" y="2829"/>
                      <a:pt x="13129" y="2963"/>
                      <a:pt x="12980" y="2948"/>
                    </a:cubicBezTo>
                    <a:cubicBezTo>
                      <a:pt x="13040" y="2799"/>
                      <a:pt x="13099" y="2650"/>
                      <a:pt x="13159" y="2457"/>
                    </a:cubicBezTo>
                    <a:cubicBezTo>
                      <a:pt x="12950" y="2471"/>
                      <a:pt x="12757" y="2471"/>
                      <a:pt x="12578" y="2501"/>
                    </a:cubicBezTo>
                    <a:cubicBezTo>
                      <a:pt x="12132" y="2576"/>
                      <a:pt x="11804" y="2844"/>
                      <a:pt x="11521" y="3171"/>
                    </a:cubicBezTo>
                    <a:cubicBezTo>
                      <a:pt x="11149" y="3588"/>
                      <a:pt x="10718" y="3900"/>
                      <a:pt x="10167" y="4064"/>
                    </a:cubicBezTo>
                    <a:cubicBezTo>
                      <a:pt x="9899" y="4153"/>
                      <a:pt x="9676" y="4317"/>
                      <a:pt x="9482" y="4526"/>
                    </a:cubicBezTo>
                    <a:cubicBezTo>
                      <a:pt x="9006" y="5047"/>
                      <a:pt x="8634" y="5642"/>
                      <a:pt x="8306" y="6252"/>
                    </a:cubicBezTo>
                    <a:cubicBezTo>
                      <a:pt x="8113" y="6580"/>
                      <a:pt x="8009" y="6937"/>
                      <a:pt x="8038" y="7324"/>
                    </a:cubicBezTo>
                    <a:cubicBezTo>
                      <a:pt x="8083" y="7339"/>
                      <a:pt x="8113" y="7324"/>
                      <a:pt x="8128" y="7339"/>
                    </a:cubicBezTo>
                    <a:cubicBezTo>
                      <a:pt x="8187" y="7369"/>
                      <a:pt x="8247" y="7398"/>
                      <a:pt x="8262" y="7458"/>
                    </a:cubicBezTo>
                    <a:cubicBezTo>
                      <a:pt x="8277" y="7488"/>
                      <a:pt x="8217" y="7547"/>
                      <a:pt x="8187" y="7577"/>
                    </a:cubicBezTo>
                    <a:cubicBezTo>
                      <a:pt x="8172" y="7607"/>
                      <a:pt x="8128" y="7622"/>
                      <a:pt x="8098" y="7651"/>
                    </a:cubicBezTo>
                    <a:cubicBezTo>
                      <a:pt x="6758" y="8619"/>
                      <a:pt x="5865" y="9869"/>
                      <a:pt x="5761" y="11581"/>
                    </a:cubicBezTo>
                    <a:cubicBezTo>
                      <a:pt x="5731" y="12162"/>
                      <a:pt x="5612" y="12712"/>
                      <a:pt x="5300" y="13203"/>
                    </a:cubicBezTo>
                    <a:cubicBezTo>
                      <a:pt x="5166" y="13397"/>
                      <a:pt x="5047" y="13605"/>
                      <a:pt x="4927" y="13814"/>
                    </a:cubicBezTo>
                    <a:cubicBezTo>
                      <a:pt x="4660" y="14320"/>
                      <a:pt x="4719" y="14841"/>
                      <a:pt x="4793" y="15406"/>
                    </a:cubicBezTo>
                    <a:cubicBezTo>
                      <a:pt x="5151" y="14900"/>
                      <a:pt x="5151" y="14900"/>
                      <a:pt x="5329" y="14900"/>
                    </a:cubicBezTo>
                    <a:cubicBezTo>
                      <a:pt x="5210" y="15168"/>
                      <a:pt x="5047" y="15406"/>
                      <a:pt x="4987" y="15674"/>
                    </a:cubicBezTo>
                    <a:cubicBezTo>
                      <a:pt x="4942" y="15942"/>
                      <a:pt x="4793" y="16195"/>
                      <a:pt x="4913" y="16478"/>
                    </a:cubicBezTo>
                    <a:cubicBezTo>
                      <a:pt x="4957" y="16463"/>
                      <a:pt x="5002" y="16463"/>
                      <a:pt x="5047" y="16448"/>
                    </a:cubicBezTo>
                    <a:cubicBezTo>
                      <a:pt x="5121" y="16508"/>
                      <a:pt x="5121" y="16582"/>
                      <a:pt x="5076" y="16657"/>
                    </a:cubicBezTo>
                    <a:cubicBezTo>
                      <a:pt x="5047" y="16731"/>
                      <a:pt x="5017" y="16806"/>
                      <a:pt x="4987" y="16880"/>
                    </a:cubicBezTo>
                    <a:lnTo>
                      <a:pt x="5002" y="16880"/>
                    </a:lnTo>
                    <a:cubicBezTo>
                      <a:pt x="4972" y="16880"/>
                      <a:pt x="4942" y="16880"/>
                      <a:pt x="4927" y="16910"/>
                    </a:cubicBezTo>
                    <a:cubicBezTo>
                      <a:pt x="4630" y="17282"/>
                      <a:pt x="4347" y="17654"/>
                      <a:pt x="4049" y="18026"/>
                    </a:cubicBezTo>
                    <a:cubicBezTo>
                      <a:pt x="4019" y="18086"/>
                      <a:pt x="3990" y="18130"/>
                      <a:pt x="3960" y="18190"/>
                    </a:cubicBezTo>
                    <a:cubicBezTo>
                      <a:pt x="3826" y="18413"/>
                      <a:pt x="3692" y="18636"/>
                      <a:pt x="3558" y="18860"/>
                    </a:cubicBezTo>
                    <a:cubicBezTo>
                      <a:pt x="3498" y="18964"/>
                      <a:pt x="3454" y="19068"/>
                      <a:pt x="3409" y="19172"/>
                    </a:cubicBezTo>
                    <a:cubicBezTo>
                      <a:pt x="3320" y="19306"/>
                      <a:pt x="3245" y="19440"/>
                      <a:pt x="3171" y="19574"/>
                    </a:cubicBezTo>
                    <a:lnTo>
                      <a:pt x="3186" y="19574"/>
                    </a:lnTo>
                    <a:cubicBezTo>
                      <a:pt x="3037" y="19827"/>
                      <a:pt x="2888" y="20080"/>
                      <a:pt x="2769" y="20348"/>
                    </a:cubicBezTo>
                    <a:cubicBezTo>
                      <a:pt x="2486" y="21063"/>
                      <a:pt x="2174" y="21777"/>
                      <a:pt x="2010" y="22551"/>
                    </a:cubicBezTo>
                    <a:cubicBezTo>
                      <a:pt x="1995" y="22611"/>
                      <a:pt x="1980" y="22685"/>
                      <a:pt x="1965" y="22745"/>
                    </a:cubicBezTo>
                    <a:cubicBezTo>
                      <a:pt x="1950" y="22789"/>
                      <a:pt x="1936" y="22834"/>
                      <a:pt x="1921" y="22864"/>
                    </a:cubicBezTo>
                    <a:cubicBezTo>
                      <a:pt x="1727" y="23638"/>
                      <a:pt x="1683" y="24427"/>
                      <a:pt x="1593" y="25201"/>
                    </a:cubicBezTo>
                    <a:cubicBezTo>
                      <a:pt x="1563" y="25573"/>
                      <a:pt x="1549" y="25945"/>
                      <a:pt x="1519" y="26317"/>
                    </a:cubicBezTo>
                    <a:cubicBezTo>
                      <a:pt x="1504" y="26645"/>
                      <a:pt x="1474" y="26957"/>
                      <a:pt x="1474" y="27270"/>
                    </a:cubicBezTo>
                    <a:cubicBezTo>
                      <a:pt x="1459" y="27389"/>
                      <a:pt x="1504" y="27523"/>
                      <a:pt x="1534" y="27642"/>
                    </a:cubicBezTo>
                    <a:cubicBezTo>
                      <a:pt x="1504" y="27806"/>
                      <a:pt x="1623" y="27791"/>
                      <a:pt x="1727" y="27791"/>
                    </a:cubicBezTo>
                    <a:cubicBezTo>
                      <a:pt x="2055" y="27820"/>
                      <a:pt x="2337" y="27925"/>
                      <a:pt x="2516" y="28222"/>
                    </a:cubicBezTo>
                    <a:cubicBezTo>
                      <a:pt x="2635" y="28505"/>
                      <a:pt x="2605" y="28803"/>
                      <a:pt x="2576" y="29101"/>
                    </a:cubicBezTo>
                    <a:lnTo>
                      <a:pt x="2576" y="29086"/>
                    </a:lnTo>
                    <a:cubicBezTo>
                      <a:pt x="2546" y="29130"/>
                      <a:pt x="2531" y="29190"/>
                      <a:pt x="2501" y="29235"/>
                    </a:cubicBezTo>
                    <a:cubicBezTo>
                      <a:pt x="2442" y="29354"/>
                      <a:pt x="2442" y="29562"/>
                      <a:pt x="2248" y="29532"/>
                    </a:cubicBezTo>
                    <a:cubicBezTo>
                      <a:pt x="2084" y="29517"/>
                      <a:pt x="2055" y="29339"/>
                      <a:pt x="2025" y="29205"/>
                    </a:cubicBezTo>
                    <a:cubicBezTo>
                      <a:pt x="1950" y="28952"/>
                      <a:pt x="1965" y="28684"/>
                      <a:pt x="2010" y="28416"/>
                    </a:cubicBezTo>
                    <a:cubicBezTo>
                      <a:pt x="2025" y="28341"/>
                      <a:pt x="2114" y="28237"/>
                      <a:pt x="1995" y="28148"/>
                    </a:cubicBezTo>
                    <a:lnTo>
                      <a:pt x="1980" y="28148"/>
                    </a:lnTo>
                    <a:cubicBezTo>
                      <a:pt x="1876" y="28133"/>
                      <a:pt x="1787" y="28088"/>
                      <a:pt x="1668" y="28088"/>
                    </a:cubicBezTo>
                    <a:cubicBezTo>
                      <a:pt x="1459" y="28059"/>
                      <a:pt x="1310" y="27954"/>
                      <a:pt x="1266" y="27731"/>
                    </a:cubicBezTo>
                    <a:cubicBezTo>
                      <a:pt x="1236" y="27538"/>
                      <a:pt x="1221" y="27329"/>
                      <a:pt x="1206" y="27121"/>
                    </a:cubicBezTo>
                    <a:cubicBezTo>
                      <a:pt x="1191" y="27032"/>
                      <a:pt x="1236" y="26942"/>
                      <a:pt x="1147" y="26838"/>
                    </a:cubicBezTo>
                    <a:cubicBezTo>
                      <a:pt x="1102" y="26942"/>
                      <a:pt x="1072" y="27032"/>
                      <a:pt x="1042" y="27121"/>
                    </a:cubicBezTo>
                    <a:lnTo>
                      <a:pt x="1042" y="27106"/>
                    </a:lnTo>
                    <a:cubicBezTo>
                      <a:pt x="938" y="27433"/>
                      <a:pt x="789" y="27746"/>
                      <a:pt x="715" y="28074"/>
                    </a:cubicBezTo>
                    <a:cubicBezTo>
                      <a:pt x="596" y="28699"/>
                      <a:pt x="611" y="29339"/>
                      <a:pt x="655" y="29979"/>
                    </a:cubicBezTo>
                    <a:cubicBezTo>
                      <a:pt x="685" y="30232"/>
                      <a:pt x="789" y="30470"/>
                      <a:pt x="864" y="30708"/>
                    </a:cubicBezTo>
                    <a:lnTo>
                      <a:pt x="864" y="30708"/>
                    </a:lnTo>
                    <a:cubicBezTo>
                      <a:pt x="894" y="30768"/>
                      <a:pt x="923" y="30842"/>
                      <a:pt x="953" y="30946"/>
                    </a:cubicBezTo>
                    <a:cubicBezTo>
                      <a:pt x="998" y="30872"/>
                      <a:pt x="1028" y="30842"/>
                      <a:pt x="1042" y="30797"/>
                    </a:cubicBezTo>
                    <a:cubicBezTo>
                      <a:pt x="1132" y="30708"/>
                      <a:pt x="1221" y="30619"/>
                      <a:pt x="1325" y="30530"/>
                    </a:cubicBezTo>
                    <a:cubicBezTo>
                      <a:pt x="1415" y="30455"/>
                      <a:pt x="1519" y="30396"/>
                      <a:pt x="1608" y="30321"/>
                    </a:cubicBezTo>
                    <a:cubicBezTo>
                      <a:pt x="1638" y="30291"/>
                      <a:pt x="1668" y="30276"/>
                      <a:pt x="1712" y="30247"/>
                    </a:cubicBezTo>
                    <a:cubicBezTo>
                      <a:pt x="1772" y="30262"/>
                      <a:pt x="1846" y="30262"/>
                      <a:pt x="1936" y="30276"/>
                    </a:cubicBezTo>
                    <a:cubicBezTo>
                      <a:pt x="1906" y="30366"/>
                      <a:pt x="1876" y="30440"/>
                      <a:pt x="1846" y="30515"/>
                    </a:cubicBezTo>
                    <a:lnTo>
                      <a:pt x="1861" y="30530"/>
                    </a:lnTo>
                    <a:lnTo>
                      <a:pt x="1846" y="30515"/>
                    </a:lnTo>
                    <a:cubicBezTo>
                      <a:pt x="1727" y="30649"/>
                      <a:pt x="1593" y="30783"/>
                      <a:pt x="1459" y="30902"/>
                    </a:cubicBezTo>
                    <a:cubicBezTo>
                      <a:pt x="1310" y="31006"/>
                      <a:pt x="1162" y="31110"/>
                      <a:pt x="1147" y="31318"/>
                    </a:cubicBezTo>
                    <a:cubicBezTo>
                      <a:pt x="1117" y="31363"/>
                      <a:pt x="1087" y="31423"/>
                      <a:pt x="1042" y="31437"/>
                    </a:cubicBezTo>
                    <a:cubicBezTo>
                      <a:pt x="879" y="31512"/>
                      <a:pt x="819" y="31646"/>
                      <a:pt x="760" y="31780"/>
                    </a:cubicBezTo>
                    <a:lnTo>
                      <a:pt x="760" y="31780"/>
                    </a:lnTo>
                    <a:cubicBezTo>
                      <a:pt x="685" y="31914"/>
                      <a:pt x="611" y="32048"/>
                      <a:pt x="551" y="32182"/>
                    </a:cubicBezTo>
                    <a:lnTo>
                      <a:pt x="551" y="32182"/>
                    </a:lnTo>
                    <a:cubicBezTo>
                      <a:pt x="507" y="32286"/>
                      <a:pt x="462" y="32390"/>
                      <a:pt x="432" y="32509"/>
                    </a:cubicBezTo>
                    <a:lnTo>
                      <a:pt x="432" y="32494"/>
                    </a:lnTo>
                    <a:cubicBezTo>
                      <a:pt x="194" y="33194"/>
                      <a:pt x="268" y="33908"/>
                      <a:pt x="373" y="34608"/>
                    </a:cubicBezTo>
                    <a:lnTo>
                      <a:pt x="373" y="34608"/>
                    </a:lnTo>
                    <a:cubicBezTo>
                      <a:pt x="447" y="34965"/>
                      <a:pt x="492" y="35322"/>
                      <a:pt x="581" y="35665"/>
                    </a:cubicBezTo>
                    <a:cubicBezTo>
                      <a:pt x="685" y="36052"/>
                      <a:pt x="864" y="36409"/>
                      <a:pt x="1147" y="36707"/>
                    </a:cubicBezTo>
                    <a:lnTo>
                      <a:pt x="1176" y="36751"/>
                    </a:lnTo>
                    <a:cubicBezTo>
                      <a:pt x="1296" y="36885"/>
                      <a:pt x="1415" y="37019"/>
                      <a:pt x="1534" y="37153"/>
                    </a:cubicBezTo>
                    <a:cubicBezTo>
                      <a:pt x="1549" y="37168"/>
                      <a:pt x="1563" y="37183"/>
                      <a:pt x="1563" y="37198"/>
                    </a:cubicBezTo>
                    <a:cubicBezTo>
                      <a:pt x="1623" y="37272"/>
                      <a:pt x="1683" y="37347"/>
                      <a:pt x="1742" y="37421"/>
                    </a:cubicBezTo>
                    <a:lnTo>
                      <a:pt x="1742" y="37421"/>
                    </a:lnTo>
                    <a:cubicBezTo>
                      <a:pt x="1787" y="37496"/>
                      <a:pt x="1846" y="37570"/>
                      <a:pt x="1921" y="37704"/>
                    </a:cubicBezTo>
                    <a:cubicBezTo>
                      <a:pt x="1802" y="37689"/>
                      <a:pt x="1727" y="37674"/>
                      <a:pt x="1638" y="37659"/>
                    </a:cubicBezTo>
                    <a:cubicBezTo>
                      <a:pt x="1668" y="37957"/>
                      <a:pt x="1697" y="38255"/>
                      <a:pt x="1802" y="38523"/>
                    </a:cubicBezTo>
                    <a:cubicBezTo>
                      <a:pt x="1861" y="38701"/>
                      <a:pt x="1906" y="38880"/>
                      <a:pt x="1950" y="39059"/>
                    </a:cubicBezTo>
                    <a:cubicBezTo>
                      <a:pt x="2010" y="39178"/>
                      <a:pt x="2070" y="39297"/>
                      <a:pt x="2144" y="39416"/>
                    </a:cubicBezTo>
                    <a:cubicBezTo>
                      <a:pt x="2174" y="39460"/>
                      <a:pt x="2204" y="39505"/>
                      <a:pt x="2233" y="39565"/>
                    </a:cubicBezTo>
                    <a:lnTo>
                      <a:pt x="2531" y="39877"/>
                    </a:lnTo>
                    <a:lnTo>
                      <a:pt x="2531" y="39892"/>
                    </a:lnTo>
                    <a:cubicBezTo>
                      <a:pt x="2605" y="39967"/>
                      <a:pt x="2680" y="40041"/>
                      <a:pt x="2739" y="40115"/>
                    </a:cubicBezTo>
                    <a:cubicBezTo>
                      <a:pt x="2814" y="40190"/>
                      <a:pt x="2888" y="40264"/>
                      <a:pt x="2948" y="40324"/>
                    </a:cubicBezTo>
                    <a:cubicBezTo>
                      <a:pt x="3007" y="40398"/>
                      <a:pt x="3067" y="40488"/>
                      <a:pt x="3126" y="40562"/>
                    </a:cubicBezTo>
                    <a:lnTo>
                      <a:pt x="3126" y="40547"/>
                    </a:lnTo>
                    <a:cubicBezTo>
                      <a:pt x="3171" y="40666"/>
                      <a:pt x="3231" y="40770"/>
                      <a:pt x="3290" y="40889"/>
                    </a:cubicBezTo>
                    <a:lnTo>
                      <a:pt x="3290" y="40875"/>
                    </a:lnTo>
                    <a:cubicBezTo>
                      <a:pt x="3350" y="41038"/>
                      <a:pt x="3394" y="41187"/>
                      <a:pt x="3454" y="41336"/>
                    </a:cubicBezTo>
                    <a:cubicBezTo>
                      <a:pt x="3484" y="41440"/>
                      <a:pt x="3513" y="41544"/>
                      <a:pt x="3543" y="41649"/>
                    </a:cubicBezTo>
                    <a:cubicBezTo>
                      <a:pt x="3632" y="41842"/>
                      <a:pt x="3707" y="42021"/>
                      <a:pt x="3796" y="42214"/>
                    </a:cubicBezTo>
                    <a:lnTo>
                      <a:pt x="4049" y="42750"/>
                    </a:lnTo>
                    <a:cubicBezTo>
                      <a:pt x="4124" y="42884"/>
                      <a:pt x="4213" y="43018"/>
                      <a:pt x="4287" y="43152"/>
                    </a:cubicBezTo>
                    <a:cubicBezTo>
                      <a:pt x="4317" y="43211"/>
                      <a:pt x="4332" y="43286"/>
                      <a:pt x="4362" y="43345"/>
                    </a:cubicBezTo>
                    <a:cubicBezTo>
                      <a:pt x="4630" y="43688"/>
                      <a:pt x="4898" y="44015"/>
                      <a:pt x="5151" y="44343"/>
                    </a:cubicBezTo>
                    <a:cubicBezTo>
                      <a:pt x="5210" y="44417"/>
                      <a:pt x="5270" y="44492"/>
                      <a:pt x="5329" y="44566"/>
                    </a:cubicBezTo>
                    <a:lnTo>
                      <a:pt x="5329" y="44566"/>
                    </a:lnTo>
                    <a:cubicBezTo>
                      <a:pt x="5434" y="44700"/>
                      <a:pt x="5553" y="44834"/>
                      <a:pt x="5657" y="44953"/>
                    </a:cubicBezTo>
                    <a:cubicBezTo>
                      <a:pt x="5731" y="45027"/>
                      <a:pt x="5806" y="45102"/>
                      <a:pt x="5880" y="45176"/>
                    </a:cubicBezTo>
                    <a:cubicBezTo>
                      <a:pt x="5925" y="45206"/>
                      <a:pt x="5969" y="45236"/>
                      <a:pt x="6014" y="45280"/>
                    </a:cubicBezTo>
                    <a:cubicBezTo>
                      <a:pt x="6059" y="45117"/>
                      <a:pt x="6088" y="44983"/>
                      <a:pt x="6118" y="44849"/>
                    </a:cubicBezTo>
                    <a:cubicBezTo>
                      <a:pt x="6133" y="44849"/>
                      <a:pt x="6148" y="44849"/>
                      <a:pt x="6163" y="44849"/>
                    </a:cubicBezTo>
                    <a:cubicBezTo>
                      <a:pt x="6193" y="44998"/>
                      <a:pt x="6222" y="45132"/>
                      <a:pt x="6267" y="45280"/>
                    </a:cubicBezTo>
                    <a:lnTo>
                      <a:pt x="6267" y="45280"/>
                    </a:lnTo>
                    <a:cubicBezTo>
                      <a:pt x="6267" y="45400"/>
                      <a:pt x="6282" y="45534"/>
                      <a:pt x="6297" y="45653"/>
                    </a:cubicBezTo>
                    <a:cubicBezTo>
                      <a:pt x="6431" y="46382"/>
                      <a:pt x="6728" y="47052"/>
                      <a:pt x="7071" y="47707"/>
                    </a:cubicBezTo>
                    <a:cubicBezTo>
                      <a:pt x="7190" y="47930"/>
                      <a:pt x="7339" y="48153"/>
                      <a:pt x="7473" y="48377"/>
                    </a:cubicBezTo>
                    <a:lnTo>
                      <a:pt x="7562" y="48525"/>
                    </a:lnTo>
                    <a:cubicBezTo>
                      <a:pt x="7622" y="48600"/>
                      <a:pt x="7681" y="48674"/>
                      <a:pt x="7741" y="48749"/>
                    </a:cubicBezTo>
                    <a:lnTo>
                      <a:pt x="7741" y="48749"/>
                    </a:lnTo>
                    <a:cubicBezTo>
                      <a:pt x="7964" y="48972"/>
                      <a:pt x="8187" y="49195"/>
                      <a:pt x="8410" y="49418"/>
                    </a:cubicBezTo>
                    <a:cubicBezTo>
                      <a:pt x="8425" y="49433"/>
                      <a:pt x="8440" y="49448"/>
                      <a:pt x="8455" y="49463"/>
                    </a:cubicBezTo>
                    <a:cubicBezTo>
                      <a:pt x="8589" y="49582"/>
                      <a:pt x="8723" y="49686"/>
                      <a:pt x="8842" y="49805"/>
                    </a:cubicBezTo>
                    <a:lnTo>
                      <a:pt x="8857" y="49791"/>
                    </a:lnTo>
                    <a:lnTo>
                      <a:pt x="8842" y="49805"/>
                    </a:lnTo>
                    <a:cubicBezTo>
                      <a:pt x="9080" y="49984"/>
                      <a:pt x="9318" y="50178"/>
                      <a:pt x="9572" y="50356"/>
                    </a:cubicBezTo>
                    <a:lnTo>
                      <a:pt x="9884" y="50565"/>
                    </a:lnTo>
                    <a:cubicBezTo>
                      <a:pt x="9944" y="50594"/>
                      <a:pt x="10003" y="50639"/>
                      <a:pt x="10063" y="50669"/>
                    </a:cubicBezTo>
                    <a:cubicBezTo>
                      <a:pt x="10122" y="50773"/>
                      <a:pt x="10182" y="50684"/>
                      <a:pt x="10226" y="50669"/>
                    </a:cubicBezTo>
                    <a:cubicBezTo>
                      <a:pt x="10286" y="50684"/>
                      <a:pt x="10331" y="50713"/>
                      <a:pt x="10375" y="50728"/>
                    </a:cubicBezTo>
                    <a:lnTo>
                      <a:pt x="10673" y="51115"/>
                    </a:lnTo>
                    <a:cubicBezTo>
                      <a:pt x="10718" y="51175"/>
                      <a:pt x="10762" y="51234"/>
                      <a:pt x="10807" y="51279"/>
                    </a:cubicBezTo>
                    <a:cubicBezTo>
                      <a:pt x="11030" y="51502"/>
                      <a:pt x="11268" y="51741"/>
                      <a:pt x="11492" y="51964"/>
                    </a:cubicBezTo>
                    <a:cubicBezTo>
                      <a:pt x="11521" y="51994"/>
                      <a:pt x="11566" y="52023"/>
                      <a:pt x="11596" y="52053"/>
                    </a:cubicBezTo>
                    <a:cubicBezTo>
                      <a:pt x="11700" y="52142"/>
                      <a:pt x="11819" y="52247"/>
                      <a:pt x="11923" y="52351"/>
                    </a:cubicBezTo>
                    <a:cubicBezTo>
                      <a:pt x="11953" y="52351"/>
                      <a:pt x="11968" y="52366"/>
                      <a:pt x="11983" y="52381"/>
                    </a:cubicBezTo>
                    <a:cubicBezTo>
                      <a:pt x="12057" y="52440"/>
                      <a:pt x="12132" y="52500"/>
                      <a:pt x="12206" y="52544"/>
                    </a:cubicBezTo>
                    <a:moveTo>
                      <a:pt x="2308" y="20631"/>
                    </a:moveTo>
                    <a:cubicBezTo>
                      <a:pt x="2382" y="20438"/>
                      <a:pt x="2457" y="20244"/>
                      <a:pt x="2531" y="20065"/>
                    </a:cubicBezTo>
                    <a:cubicBezTo>
                      <a:pt x="2576" y="19961"/>
                      <a:pt x="2635" y="19857"/>
                      <a:pt x="2695" y="19753"/>
                    </a:cubicBezTo>
                    <a:cubicBezTo>
                      <a:pt x="2739" y="19634"/>
                      <a:pt x="2799" y="19530"/>
                      <a:pt x="2858" y="19410"/>
                    </a:cubicBezTo>
                    <a:lnTo>
                      <a:pt x="3022" y="19143"/>
                    </a:lnTo>
                    <a:cubicBezTo>
                      <a:pt x="3305" y="18681"/>
                      <a:pt x="3573" y="18220"/>
                      <a:pt x="3856" y="17773"/>
                    </a:cubicBezTo>
                    <a:lnTo>
                      <a:pt x="4019" y="17550"/>
                    </a:lnTo>
                    <a:cubicBezTo>
                      <a:pt x="4034" y="17520"/>
                      <a:pt x="4049" y="17505"/>
                      <a:pt x="4064" y="17490"/>
                    </a:cubicBezTo>
                    <a:cubicBezTo>
                      <a:pt x="4153" y="17401"/>
                      <a:pt x="4228" y="17312"/>
                      <a:pt x="4302" y="17222"/>
                    </a:cubicBezTo>
                    <a:lnTo>
                      <a:pt x="4287" y="17222"/>
                    </a:lnTo>
                    <a:lnTo>
                      <a:pt x="4302" y="17222"/>
                    </a:lnTo>
                    <a:cubicBezTo>
                      <a:pt x="4421" y="17103"/>
                      <a:pt x="4555" y="16969"/>
                      <a:pt x="4674" y="16835"/>
                    </a:cubicBezTo>
                    <a:cubicBezTo>
                      <a:pt x="4719" y="16776"/>
                      <a:pt x="4749" y="16672"/>
                      <a:pt x="4734" y="16612"/>
                    </a:cubicBezTo>
                    <a:cubicBezTo>
                      <a:pt x="4645" y="16374"/>
                      <a:pt x="4660" y="16136"/>
                      <a:pt x="4674" y="15883"/>
                    </a:cubicBezTo>
                    <a:cubicBezTo>
                      <a:pt x="4689" y="15823"/>
                      <a:pt x="4645" y="15734"/>
                      <a:pt x="4630" y="15659"/>
                    </a:cubicBezTo>
                    <a:lnTo>
                      <a:pt x="4630" y="15674"/>
                    </a:lnTo>
                    <a:cubicBezTo>
                      <a:pt x="4585" y="15496"/>
                      <a:pt x="4540" y="15317"/>
                      <a:pt x="4511" y="15139"/>
                    </a:cubicBezTo>
                    <a:cubicBezTo>
                      <a:pt x="4436" y="14707"/>
                      <a:pt x="4466" y="14290"/>
                      <a:pt x="4570" y="13858"/>
                    </a:cubicBezTo>
                    <a:cubicBezTo>
                      <a:pt x="4585" y="13814"/>
                      <a:pt x="4600" y="13769"/>
                      <a:pt x="4615" y="13739"/>
                    </a:cubicBezTo>
                    <a:cubicBezTo>
                      <a:pt x="4674" y="13635"/>
                      <a:pt x="4734" y="13516"/>
                      <a:pt x="4793" y="13412"/>
                    </a:cubicBezTo>
                    <a:cubicBezTo>
                      <a:pt x="4927" y="13159"/>
                      <a:pt x="5076" y="12906"/>
                      <a:pt x="5225" y="12638"/>
                    </a:cubicBezTo>
                    <a:cubicBezTo>
                      <a:pt x="5270" y="12549"/>
                      <a:pt x="5300" y="12459"/>
                      <a:pt x="5344" y="12370"/>
                    </a:cubicBezTo>
                    <a:lnTo>
                      <a:pt x="5344" y="12370"/>
                    </a:lnTo>
                    <a:cubicBezTo>
                      <a:pt x="5359" y="12325"/>
                      <a:pt x="5389" y="12266"/>
                      <a:pt x="5404" y="12206"/>
                    </a:cubicBezTo>
                    <a:cubicBezTo>
                      <a:pt x="5463" y="11715"/>
                      <a:pt x="5508" y="11224"/>
                      <a:pt x="5567" y="10733"/>
                    </a:cubicBezTo>
                    <a:lnTo>
                      <a:pt x="5567" y="10733"/>
                    </a:lnTo>
                    <a:cubicBezTo>
                      <a:pt x="5642" y="10494"/>
                      <a:pt x="5716" y="10256"/>
                      <a:pt x="5776" y="10003"/>
                    </a:cubicBezTo>
                    <a:lnTo>
                      <a:pt x="5776" y="10018"/>
                    </a:lnTo>
                    <a:cubicBezTo>
                      <a:pt x="5821" y="9914"/>
                      <a:pt x="5850" y="9825"/>
                      <a:pt x="5895" y="9735"/>
                    </a:cubicBezTo>
                    <a:cubicBezTo>
                      <a:pt x="6059" y="9452"/>
                      <a:pt x="6222" y="9185"/>
                      <a:pt x="6386" y="8902"/>
                    </a:cubicBezTo>
                    <a:cubicBezTo>
                      <a:pt x="6446" y="8827"/>
                      <a:pt x="6505" y="8768"/>
                      <a:pt x="6550" y="8693"/>
                    </a:cubicBezTo>
                    <a:lnTo>
                      <a:pt x="6550" y="8693"/>
                    </a:lnTo>
                    <a:cubicBezTo>
                      <a:pt x="6624" y="8604"/>
                      <a:pt x="6699" y="8500"/>
                      <a:pt x="6773" y="8411"/>
                    </a:cubicBezTo>
                    <a:cubicBezTo>
                      <a:pt x="6788" y="8396"/>
                      <a:pt x="6803" y="8366"/>
                      <a:pt x="6818" y="8351"/>
                    </a:cubicBezTo>
                    <a:cubicBezTo>
                      <a:pt x="6937" y="8232"/>
                      <a:pt x="7056" y="8113"/>
                      <a:pt x="7175" y="7979"/>
                    </a:cubicBezTo>
                    <a:lnTo>
                      <a:pt x="7160" y="7979"/>
                    </a:lnTo>
                    <a:lnTo>
                      <a:pt x="7160" y="7994"/>
                    </a:lnTo>
                    <a:cubicBezTo>
                      <a:pt x="7294" y="7875"/>
                      <a:pt x="7413" y="7756"/>
                      <a:pt x="7532" y="7636"/>
                    </a:cubicBezTo>
                    <a:cubicBezTo>
                      <a:pt x="7607" y="7592"/>
                      <a:pt x="7681" y="7532"/>
                      <a:pt x="7756" y="7473"/>
                    </a:cubicBezTo>
                    <a:cubicBezTo>
                      <a:pt x="7904" y="7473"/>
                      <a:pt x="7875" y="7354"/>
                      <a:pt x="7860" y="7279"/>
                    </a:cubicBezTo>
                    <a:cubicBezTo>
                      <a:pt x="7845" y="6952"/>
                      <a:pt x="7904" y="6654"/>
                      <a:pt x="8023" y="6371"/>
                    </a:cubicBezTo>
                    <a:cubicBezTo>
                      <a:pt x="8038" y="6342"/>
                      <a:pt x="8038" y="6297"/>
                      <a:pt x="8038" y="6267"/>
                    </a:cubicBezTo>
                    <a:cubicBezTo>
                      <a:pt x="8083" y="6148"/>
                      <a:pt x="8143" y="6044"/>
                      <a:pt x="8202" y="5940"/>
                    </a:cubicBezTo>
                    <a:cubicBezTo>
                      <a:pt x="8262" y="5850"/>
                      <a:pt x="8321" y="5761"/>
                      <a:pt x="8381" y="5672"/>
                    </a:cubicBezTo>
                    <a:lnTo>
                      <a:pt x="8381" y="5672"/>
                    </a:lnTo>
                    <a:cubicBezTo>
                      <a:pt x="8470" y="5523"/>
                      <a:pt x="8559" y="5374"/>
                      <a:pt x="8649" y="5225"/>
                    </a:cubicBezTo>
                    <a:cubicBezTo>
                      <a:pt x="8678" y="5166"/>
                      <a:pt x="8708" y="5106"/>
                      <a:pt x="8753" y="5047"/>
                    </a:cubicBezTo>
                    <a:cubicBezTo>
                      <a:pt x="8827" y="4942"/>
                      <a:pt x="8902" y="4838"/>
                      <a:pt x="8976" y="4734"/>
                    </a:cubicBezTo>
                    <a:lnTo>
                      <a:pt x="8976" y="4734"/>
                    </a:lnTo>
                    <a:lnTo>
                      <a:pt x="8976" y="4734"/>
                    </a:lnTo>
                    <a:cubicBezTo>
                      <a:pt x="9051" y="4645"/>
                      <a:pt x="9125" y="4540"/>
                      <a:pt x="9184" y="4451"/>
                    </a:cubicBezTo>
                    <a:cubicBezTo>
                      <a:pt x="9214" y="4436"/>
                      <a:pt x="9229" y="4406"/>
                      <a:pt x="9244" y="4392"/>
                    </a:cubicBezTo>
                    <a:cubicBezTo>
                      <a:pt x="9348" y="4287"/>
                      <a:pt x="9467" y="4183"/>
                      <a:pt x="9586" y="4079"/>
                    </a:cubicBezTo>
                    <a:lnTo>
                      <a:pt x="9572" y="4079"/>
                    </a:lnTo>
                    <a:cubicBezTo>
                      <a:pt x="9750" y="3975"/>
                      <a:pt x="9914" y="3885"/>
                      <a:pt x="10078" y="3796"/>
                    </a:cubicBezTo>
                    <a:lnTo>
                      <a:pt x="10078" y="3796"/>
                    </a:lnTo>
                    <a:cubicBezTo>
                      <a:pt x="10167" y="3766"/>
                      <a:pt x="10256" y="3722"/>
                      <a:pt x="10360" y="3692"/>
                    </a:cubicBezTo>
                    <a:lnTo>
                      <a:pt x="10896" y="3350"/>
                    </a:lnTo>
                    <a:cubicBezTo>
                      <a:pt x="11075" y="3275"/>
                      <a:pt x="11194" y="3141"/>
                      <a:pt x="11283" y="2963"/>
                    </a:cubicBezTo>
                    <a:cubicBezTo>
                      <a:pt x="11343" y="2903"/>
                      <a:pt x="11387" y="2858"/>
                      <a:pt x="11447" y="2799"/>
                    </a:cubicBezTo>
                    <a:cubicBezTo>
                      <a:pt x="11536" y="2724"/>
                      <a:pt x="11626" y="2650"/>
                      <a:pt x="11715" y="2576"/>
                    </a:cubicBezTo>
                    <a:cubicBezTo>
                      <a:pt x="11730" y="2561"/>
                      <a:pt x="11745" y="2546"/>
                      <a:pt x="11774" y="2531"/>
                    </a:cubicBezTo>
                    <a:cubicBezTo>
                      <a:pt x="11879" y="2471"/>
                      <a:pt x="11968" y="2412"/>
                      <a:pt x="12072" y="2367"/>
                    </a:cubicBezTo>
                    <a:cubicBezTo>
                      <a:pt x="12221" y="2308"/>
                      <a:pt x="12385" y="2248"/>
                      <a:pt x="12548" y="2189"/>
                    </a:cubicBezTo>
                    <a:lnTo>
                      <a:pt x="13367" y="2189"/>
                    </a:lnTo>
                    <a:cubicBezTo>
                      <a:pt x="13412" y="2114"/>
                      <a:pt x="13442" y="2055"/>
                      <a:pt x="13486" y="1980"/>
                    </a:cubicBezTo>
                    <a:lnTo>
                      <a:pt x="13486" y="1980"/>
                    </a:lnTo>
                    <a:cubicBezTo>
                      <a:pt x="13576" y="1876"/>
                      <a:pt x="13665" y="1757"/>
                      <a:pt x="13754" y="1638"/>
                    </a:cubicBezTo>
                    <a:cubicBezTo>
                      <a:pt x="13829" y="1578"/>
                      <a:pt x="13903" y="1504"/>
                      <a:pt x="13977" y="1429"/>
                    </a:cubicBezTo>
                    <a:cubicBezTo>
                      <a:pt x="14126" y="1325"/>
                      <a:pt x="14275" y="1206"/>
                      <a:pt x="14424" y="1102"/>
                    </a:cubicBezTo>
                    <a:lnTo>
                      <a:pt x="14424" y="1102"/>
                    </a:lnTo>
                    <a:cubicBezTo>
                      <a:pt x="14692" y="968"/>
                      <a:pt x="14975" y="849"/>
                      <a:pt x="15258" y="715"/>
                    </a:cubicBezTo>
                    <a:cubicBezTo>
                      <a:pt x="15391" y="655"/>
                      <a:pt x="15540" y="611"/>
                      <a:pt x="15674" y="551"/>
                    </a:cubicBezTo>
                    <a:cubicBezTo>
                      <a:pt x="16046" y="432"/>
                      <a:pt x="16419" y="328"/>
                      <a:pt x="16791" y="224"/>
                    </a:cubicBezTo>
                    <a:lnTo>
                      <a:pt x="16791" y="224"/>
                    </a:lnTo>
                    <a:cubicBezTo>
                      <a:pt x="16895" y="209"/>
                      <a:pt x="17014" y="179"/>
                      <a:pt x="17118" y="164"/>
                    </a:cubicBezTo>
                    <a:cubicBezTo>
                      <a:pt x="17193" y="149"/>
                      <a:pt x="17267" y="120"/>
                      <a:pt x="17326" y="105"/>
                    </a:cubicBezTo>
                    <a:cubicBezTo>
                      <a:pt x="17475" y="75"/>
                      <a:pt x="17624" y="30"/>
                      <a:pt x="17773" y="1"/>
                    </a:cubicBezTo>
                    <a:lnTo>
                      <a:pt x="17773" y="1"/>
                    </a:lnTo>
                    <a:lnTo>
                      <a:pt x="18755" y="1"/>
                    </a:lnTo>
                    <a:lnTo>
                      <a:pt x="18755" y="1"/>
                    </a:lnTo>
                    <a:cubicBezTo>
                      <a:pt x="18860" y="15"/>
                      <a:pt x="18979" y="45"/>
                      <a:pt x="19083" y="75"/>
                    </a:cubicBezTo>
                    <a:cubicBezTo>
                      <a:pt x="19247" y="105"/>
                      <a:pt x="19395" y="134"/>
                      <a:pt x="19559" y="164"/>
                    </a:cubicBezTo>
                    <a:cubicBezTo>
                      <a:pt x="19902" y="224"/>
                      <a:pt x="20244" y="194"/>
                      <a:pt x="20586" y="105"/>
                    </a:cubicBezTo>
                    <a:lnTo>
                      <a:pt x="20586" y="120"/>
                    </a:lnTo>
                    <a:cubicBezTo>
                      <a:pt x="20869" y="120"/>
                      <a:pt x="21167" y="120"/>
                      <a:pt x="21450" y="134"/>
                    </a:cubicBezTo>
                    <a:cubicBezTo>
                      <a:pt x="21613" y="179"/>
                      <a:pt x="21777" y="224"/>
                      <a:pt x="21926" y="268"/>
                    </a:cubicBezTo>
                    <a:cubicBezTo>
                      <a:pt x="22119" y="373"/>
                      <a:pt x="22313" y="462"/>
                      <a:pt x="22492" y="566"/>
                    </a:cubicBezTo>
                    <a:cubicBezTo>
                      <a:pt x="22506" y="581"/>
                      <a:pt x="22521" y="596"/>
                      <a:pt x="22551" y="611"/>
                    </a:cubicBezTo>
                    <a:cubicBezTo>
                      <a:pt x="22670" y="730"/>
                      <a:pt x="22804" y="864"/>
                      <a:pt x="22923" y="998"/>
                    </a:cubicBezTo>
                    <a:lnTo>
                      <a:pt x="22938" y="983"/>
                    </a:lnTo>
                    <a:cubicBezTo>
                      <a:pt x="22938" y="983"/>
                      <a:pt x="22923" y="998"/>
                      <a:pt x="22923" y="998"/>
                    </a:cubicBezTo>
                    <a:cubicBezTo>
                      <a:pt x="22983" y="1087"/>
                      <a:pt x="23042" y="1176"/>
                      <a:pt x="23102" y="1281"/>
                    </a:cubicBezTo>
                    <a:cubicBezTo>
                      <a:pt x="23132" y="1340"/>
                      <a:pt x="23161" y="1415"/>
                      <a:pt x="23191" y="1489"/>
                    </a:cubicBezTo>
                    <a:cubicBezTo>
                      <a:pt x="23266" y="1638"/>
                      <a:pt x="23310" y="1772"/>
                      <a:pt x="23266" y="1950"/>
                    </a:cubicBezTo>
                    <a:cubicBezTo>
                      <a:pt x="23266" y="2010"/>
                      <a:pt x="23310" y="2084"/>
                      <a:pt x="23325" y="2144"/>
                    </a:cubicBezTo>
                    <a:lnTo>
                      <a:pt x="23325" y="2144"/>
                    </a:lnTo>
                    <a:cubicBezTo>
                      <a:pt x="23340" y="2501"/>
                      <a:pt x="23385" y="2873"/>
                      <a:pt x="23251" y="3231"/>
                    </a:cubicBezTo>
                    <a:cubicBezTo>
                      <a:pt x="23117" y="3454"/>
                      <a:pt x="23057" y="3707"/>
                      <a:pt x="23057" y="3960"/>
                    </a:cubicBezTo>
                    <a:cubicBezTo>
                      <a:pt x="23042" y="4406"/>
                      <a:pt x="23042" y="4838"/>
                      <a:pt x="23072" y="5285"/>
                    </a:cubicBezTo>
                    <a:cubicBezTo>
                      <a:pt x="23087" y="5999"/>
                      <a:pt x="23087" y="6699"/>
                      <a:pt x="22938" y="7413"/>
                    </a:cubicBezTo>
                    <a:cubicBezTo>
                      <a:pt x="22864" y="7756"/>
                      <a:pt x="22834" y="8113"/>
                      <a:pt x="22789" y="8470"/>
                    </a:cubicBezTo>
                    <a:cubicBezTo>
                      <a:pt x="22745" y="8857"/>
                      <a:pt x="22611" y="9214"/>
                      <a:pt x="22477" y="9572"/>
                    </a:cubicBezTo>
                    <a:cubicBezTo>
                      <a:pt x="22432" y="9676"/>
                      <a:pt x="22372" y="9765"/>
                      <a:pt x="22298" y="9869"/>
                    </a:cubicBezTo>
                    <a:cubicBezTo>
                      <a:pt x="22536" y="10792"/>
                      <a:pt x="22536" y="11760"/>
                      <a:pt x="22492" y="12742"/>
                    </a:cubicBezTo>
                    <a:cubicBezTo>
                      <a:pt x="22492" y="12787"/>
                      <a:pt x="22492" y="12846"/>
                      <a:pt x="22492" y="12906"/>
                    </a:cubicBezTo>
                    <a:cubicBezTo>
                      <a:pt x="22477" y="13084"/>
                      <a:pt x="22462" y="13278"/>
                      <a:pt x="22447" y="13471"/>
                    </a:cubicBezTo>
                    <a:cubicBezTo>
                      <a:pt x="22372" y="13858"/>
                      <a:pt x="22298" y="14245"/>
                      <a:pt x="22045" y="14513"/>
                    </a:cubicBezTo>
                    <a:cubicBezTo>
                      <a:pt x="22090" y="14900"/>
                      <a:pt x="22179" y="15243"/>
                      <a:pt x="22164" y="15585"/>
                    </a:cubicBezTo>
                    <a:cubicBezTo>
                      <a:pt x="22149" y="16017"/>
                      <a:pt x="22060" y="16433"/>
                      <a:pt x="21985" y="16865"/>
                    </a:cubicBezTo>
                    <a:cubicBezTo>
                      <a:pt x="21926" y="17193"/>
                      <a:pt x="21822" y="17535"/>
                      <a:pt x="21732" y="17862"/>
                    </a:cubicBezTo>
                    <a:cubicBezTo>
                      <a:pt x="21718" y="17922"/>
                      <a:pt x="21747" y="17996"/>
                      <a:pt x="21762" y="18041"/>
                    </a:cubicBezTo>
                    <a:cubicBezTo>
                      <a:pt x="22209" y="18904"/>
                      <a:pt x="22417" y="19812"/>
                      <a:pt x="22387" y="20765"/>
                    </a:cubicBezTo>
                    <a:cubicBezTo>
                      <a:pt x="22387" y="20959"/>
                      <a:pt x="22387" y="21152"/>
                      <a:pt x="22402" y="21346"/>
                    </a:cubicBezTo>
                    <a:cubicBezTo>
                      <a:pt x="22447" y="22343"/>
                      <a:pt x="21941" y="23251"/>
                      <a:pt x="21241" y="23846"/>
                    </a:cubicBezTo>
                    <a:cubicBezTo>
                      <a:pt x="21301" y="23876"/>
                      <a:pt x="21375" y="23906"/>
                      <a:pt x="21435" y="23950"/>
                    </a:cubicBezTo>
                    <a:cubicBezTo>
                      <a:pt x="21613" y="24099"/>
                      <a:pt x="21777" y="24248"/>
                      <a:pt x="21956" y="24382"/>
                    </a:cubicBezTo>
                    <a:cubicBezTo>
                      <a:pt x="22521" y="24829"/>
                      <a:pt x="22804" y="25424"/>
                      <a:pt x="22804" y="26138"/>
                    </a:cubicBezTo>
                    <a:cubicBezTo>
                      <a:pt x="22819" y="26615"/>
                      <a:pt x="22864" y="27106"/>
                      <a:pt x="22730" y="27582"/>
                    </a:cubicBezTo>
                    <a:cubicBezTo>
                      <a:pt x="22715" y="27657"/>
                      <a:pt x="22730" y="27746"/>
                      <a:pt x="22730" y="27820"/>
                    </a:cubicBezTo>
                    <a:cubicBezTo>
                      <a:pt x="22745" y="28222"/>
                      <a:pt x="22745" y="28609"/>
                      <a:pt x="22774" y="29011"/>
                    </a:cubicBezTo>
                    <a:cubicBezTo>
                      <a:pt x="22804" y="29622"/>
                      <a:pt x="22715" y="30232"/>
                      <a:pt x="22566" y="30827"/>
                    </a:cubicBezTo>
                    <a:cubicBezTo>
                      <a:pt x="22402" y="31557"/>
                      <a:pt x="22328" y="32271"/>
                      <a:pt x="22372" y="33015"/>
                    </a:cubicBezTo>
                    <a:cubicBezTo>
                      <a:pt x="22372" y="33045"/>
                      <a:pt x="22372" y="33060"/>
                      <a:pt x="22387" y="33090"/>
                    </a:cubicBezTo>
                    <a:cubicBezTo>
                      <a:pt x="22462" y="33611"/>
                      <a:pt x="22566" y="34117"/>
                      <a:pt x="22774" y="34608"/>
                    </a:cubicBezTo>
                    <a:cubicBezTo>
                      <a:pt x="22804" y="34787"/>
                      <a:pt x="22849" y="34965"/>
                      <a:pt x="22879" y="35144"/>
                    </a:cubicBezTo>
                    <a:cubicBezTo>
                      <a:pt x="22893" y="35263"/>
                      <a:pt x="22923" y="35382"/>
                      <a:pt x="22938" y="35486"/>
                    </a:cubicBezTo>
                    <a:lnTo>
                      <a:pt x="22938" y="35486"/>
                    </a:lnTo>
                    <a:cubicBezTo>
                      <a:pt x="22953" y="35650"/>
                      <a:pt x="22968" y="35829"/>
                      <a:pt x="22998" y="36007"/>
                    </a:cubicBezTo>
                    <a:cubicBezTo>
                      <a:pt x="22998" y="36156"/>
                      <a:pt x="22998" y="36320"/>
                      <a:pt x="22998" y="36469"/>
                    </a:cubicBezTo>
                    <a:cubicBezTo>
                      <a:pt x="22983" y="36751"/>
                      <a:pt x="22953" y="37019"/>
                      <a:pt x="22938" y="37302"/>
                    </a:cubicBezTo>
                    <a:cubicBezTo>
                      <a:pt x="22908" y="37585"/>
                      <a:pt x="22864" y="37883"/>
                      <a:pt x="22834" y="38180"/>
                    </a:cubicBezTo>
                    <a:cubicBezTo>
                      <a:pt x="22759" y="38463"/>
                      <a:pt x="22670" y="38761"/>
                      <a:pt x="22581" y="39044"/>
                    </a:cubicBezTo>
                    <a:lnTo>
                      <a:pt x="22551" y="39193"/>
                    </a:lnTo>
                    <a:cubicBezTo>
                      <a:pt x="22462" y="39371"/>
                      <a:pt x="22358" y="39535"/>
                      <a:pt x="22268" y="39714"/>
                    </a:cubicBezTo>
                    <a:lnTo>
                      <a:pt x="22268" y="39714"/>
                    </a:lnTo>
                    <a:cubicBezTo>
                      <a:pt x="22164" y="39773"/>
                      <a:pt x="22238" y="39833"/>
                      <a:pt x="22283" y="39892"/>
                    </a:cubicBezTo>
                    <a:cubicBezTo>
                      <a:pt x="22611" y="40368"/>
                      <a:pt x="22715" y="40904"/>
                      <a:pt x="22715" y="41485"/>
                    </a:cubicBezTo>
                    <a:cubicBezTo>
                      <a:pt x="22700" y="41678"/>
                      <a:pt x="22715" y="41887"/>
                      <a:pt x="22715" y="42080"/>
                    </a:cubicBezTo>
                    <a:lnTo>
                      <a:pt x="22715" y="42080"/>
                    </a:lnTo>
                    <a:cubicBezTo>
                      <a:pt x="22700" y="42303"/>
                      <a:pt x="22670" y="42512"/>
                      <a:pt x="22655" y="42735"/>
                    </a:cubicBezTo>
                    <a:lnTo>
                      <a:pt x="22655" y="42735"/>
                    </a:lnTo>
                    <a:cubicBezTo>
                      <a:pt x="22566" y="43078"/>
                      <a:pt x="22625" y="43420"/>
                      <a:pt x="22700" y="43762"/>
                    </a:cubicBezTo>
                    <a:cubicBezTo>
                      <a:pt x="22819" y="44343"/>
                      <a:pt x="22968" y="44938"/>
                      <a:pt x="22938" y="45548"/>
                    </a:cubicBezTo>
                    <a:lnTo>
                      <a:pt x="22938" y="45534"/>
                    </a:lnTo>
                    <a:cubicBezTo>
                      <a:pt x="22893" y="45712"/>
                      <a:pt x="22849" y="45876"/>
                      <a:pt x="22804" y="46040"/>
                    </a:cubicBezTo>
                    <a:cubicBezTo>
                      <a:pt x="22789" y="46084"/>
                      <a:pt x="22789" y="46144"/>
                      <a:pt x="22774" y="46188"/>
                    </a:cubicBezTo>
                    <a:cubicBezTo>
                      <a:pt x="22640" y="46382"/>
                      <a:pt x="22506" y="46561"/>
                      <a:pt x="22372" y="46739"/>
                    </a:cubicBezTo>
                    <a:lnTo>
                      <a:pt x="22387" y="46754"/>
                    </a:lnTo>
                    <a:lnTo>
                      <a:pt x="22372" y="46739"/>
                    </a:lnTo>
                    <a:cubicBezTo>
                      <a:pt x="22283" y="46814"/>
                      <a:pt x="22194" y="46888"/>
                      <a:pt x="22105" y="46962"/>
                    </a:cubicBezTo>
                    <a:lnTo>
                      <a:pt x="22119" y="46977"/>
                    </a:lnTo>
                    <a:lnTo>
                      <a:pt x="22105" y="46962"/>
                    </a:lnTo>
                    <a:cubicBezTo>
                      <a:pt x="22015" y="47007"/>
                      <a:pt x="21926" y="47067"/>
                      <a:pt x="21807" y="47111"/>
                    </a:cubicBezTo>
                    <a:cubicBezTo>
                      <a:pt x="21837" y="47201"/>
                      <a:pt x="21866" y="47275"/>
                      <a:pt x="21896" y="47335"/>
                    </a:cubicBezTo>
                    <a:cubicBezTo>
                      <a:pt x="21926" y="47469"/>
                      <a:pt x="21956" y="47588"/>
                      <a:pt x="21985" y="47707"/>
                    </a:cubicBezTo>
                    <a:cubicBezTo>
                      <a:pt x="21985" y="47900"/>
                      <a:pt x="21985" y="48094"/>
                      <a:pt x="21985" y="48287"/>
                    </a:cubicBezTo>
                    <a:cubicBezTo>
                      <a:pt x="21926" y="48451"/>
                      <a:pt x="21881" y="48615"/>
                      <a:pt x="21837" y="48778"/>
                    </a:cubicBezTo>
                    <a:cubicBezTo>
                      <a:pt x="21792" y="48868"/>
                      <a:pt x="21747" y="48972"/>
                      <a:pt x="21703" y="49061"/>
                    </a:cubicBezTo>
                    <a:cubicBezTo>
                      <a:pt x="21569" y="49255"/>
                      <a:pt x="21435" y="49448"/>
                      <a:pt x="21301" y="49642"/>
                    </a:cubicBezTo>
                    <a:cubicBezTo>
                      <a:pt x="21301" y="49642"/>
                      <a:pt x="21345" y="49672"/>
                      <a:pt x="21375" y="49686"/>
                    </a:cubicBezTo>
                    <a:cubicBezTo>
                      <a:pt x="21405" y="49701"/>
                      <a:pt x="21435" y="49731"/>
                      <a:pt x="21464" y="49746"/>
                    </a:cubicBezTo>
                    <a:cubicBezTo>
                      <a:pt x="22015" y="50133"/>
                      <a:pt x="22313" y="50654"/>
                      <a:pt x="22253" y="51339"/>
                    </a:cubicBezTo>
                    <a:cubicBezTo>
                      <a:pt x="22224" y="51666"/>
                      <a:pt x="22149" y="51979"/>
                      <a:pt x="22105" y="52306"/>
                    </a:cubicBezTo>
                    <a:lnTo>
                      <a:pt x="22105" y="52306"/>
                    </a:lnTo>
                    <a:cubicBezTo>
                      <a:pt x="22060" y="52395"/>
                      <a:pt x="22030" y="52485"/>
                      <a:pt x="21985" y="52589"/>
                    </a:cubicBezTo>
                    <a:cubicBezTo>
                      <a:pt x="21881" y="52753"/>
                      <a:pt x="21777" y="52916"/>
                      <a:pt x="21673" y="53080"/>
                    </a:cubicBezTo>
                    <a:cubicBezTo>
                      <a:pt x="21539" y="53229"/>
                      <a:pt x="21405" y="53363"/>
                      <a:pt x="21271" y="53512"/>
                    </a:cubicBezTo>
                    <a:lnTo>
                      <a:pt x="21286" y="53527"/>
                    </a:lnTo>
                    <a:lnTo>
                      <a:pt x="21271" y="53512"/>
                    </a:lnTo>
                    <a:cubicBezTo>
                      <a:pt x="21152" y="53631"/>
                      <a:pt x="21018" y="53735"/>
                      <a:pt x="20884" y="53854"/>
                    </a:cubicBezTo>
                    <a:cubicBezTo>
                      <a:pt x="20839" y="53884"/>
                      <a:pt x="20780" y="53914"/>
                      <a:pt x="20735" y="53944"/>
                    </a:cubicBezTo>
                    <a:cubicBezTo>
                      <a:pt x="20571" y="54063"/>
                      <a:pt x="20408" y="54182"/>
                      <a:pt x="20244" y="54286"/>
                    </a:cubicBezTo>
                    <a:lnTo>
                      <a:pt x="20244" y="54301"/>
                    </a:lnTo>
                    <a:lnTo>
                      <a:pt x="20244" y="54286"/>
                    </a:lnTo>
                    <a:cubicBezTo>
                      <a:pt x="20125" y="54345"/>
                      <a:pt x="20021" y="54405"/>
                      <a:pt x="19902" y="54450"/>
                    </a:cubicBezTo>
                    <a:lnTo>
                      <a:pt x="19902" y="54450"/>
                    </a:lnTo>
                    <a:cubicBezTo>
                      <a:pt x="18875" y="54807"/>
                      <a:pt x="17803" y="54822"/>
                      <a:pt x="16731" y="54747"/>
                    </a:cubicBezTo>
                    <a:cubicBezTo>
                      <a:pt x="16419" y="54732"/>
                      <a:pt x="16106" y="54673"/>
                      <a:pt x="15793" y="54628"/>
                    </a:cubicBezTo>
                    <a:cubicBezTo>
                      <a:pt x="15645" y="54584"/>
                      <a:pt x="15496" y="54554"/>
                      <a:pt x="15347" y="54524"/>
                    </a:cubicBezTo>
                    <a:cubicBezTo>
                      <a:pt x="15124" y="54450"/>
                      <a:pt x="14915" y="54375"/>
                      <a:pt x="14692" y="54301"/>
                    </a:cubicBezTo>
                    <a:lnTo>
                      <a:pt x="14692" y="54301"/>
                    </a:lnTo>
                    <a:cubicBezTo>
                      <a:pt x="14543" y="54241"/>
                      <a:pt x="14409" y="54182"/>
                      <a:pt x="14260" y="54122"/>
                    </a:cubicBezTo>
                    <a:cubicBezTo>
                      <a:pt x="14260" y="54122"/>
                      <a:pt x="14260" y="54122"/>
                      <a:pt x="14260" y="54122"/>
                    </a:cubicBezTo>
                    <a:cubicBezTo>
                      <a:pt x="14037" y="54018"/>
                      <a:pt x="13814" y="53914"/>
                      <a:pt x="13590" y="53810"/>
                    </a:cubicBezTo>
                    <a:cubicBezTo>
                      <a:pt x="13516" y="53765"/>
                      <a:pt x="13442" y="53735"/>
                      <a:pt x="13367" y="53690"/>
                    </a:cubicBezTo>
                    <a:cubicBezTo>
                      <a:pt x="13278" y="53646"/>
                      <a:pt x="13189" y="53586"/>
                      <a:pt x="13099" y="53527"/>
                    </a:cubicBezTo>
                    <a:cubicBezTo>
                      <a:pt x="13055" y="53512"/>
                      <a:pt x="13025" y="53497"/>
                      <a:pt x="12980" y="53467"/>
                    </a:cubicBezTo>
                    <a:cubicBezTo>
                      <a:pt x="12891" y="53423"/>
                      <a:pt x="12802" y="53363"/>
                      <a:pt x="12712" y="53303"/>
                    </a:cubicBezTo>
                    <a:cubicBezTo>
                      <a:pt x="12593" y="53229"/>
                      <a:pt x="12489" y="53155"/>
                      <a:pt x="12385" y="53095"/>
                    </a:cubicBezTo>
                    <a:cubicBezTo>
                      <a:pt x="12310" y="53036"/>
                      <a:pt x="12236" y="52976"/>
                      <a:pt x="12161" y="52916"/>
                    </a:cubicBezTo>
                    <a:lnTo>
                      <a:pt x="12161" y="52916"/>
                    </a:lnTo>
                    <a:cubicBezTo>
                      <a:pt x="12087" y="52857"/>
                      <a:pt x="12027" y="52797"/>
                      <a:pt x="11953" y="52753"/>
                    </a:cubicBezTo>
                    <a:cubicBezTo>
                      <a:pt x="11849" y="52678"/>
                      <a:pt x="11760" y="52604"/>
                      <a:pt x="11655" y="52529"/>
                    </a:cubicBezTo>
                    <a:cubicBezTo>
                      <a:pt x="11626" y="52500"/>
                      <a:pt x="11581" y="52470"/>
                      <a:pt x="11551" y="52425"/>
                    </a:cubicBezTo>
                    <a:cubicBezTo>
                      <a:pt x="11343" y="52232"/>
                      <a:pt x="11149" y="52023"/>
                      <a:pt x="10941" y="51815"/>
                    </a:cubicBezTo>
                    <a:cubicBezTo>
                      <a:pt x="10926" y="51800"/>
                      <a:pt x="10911" y="51785"/>
                      <a:pt x="10896" y="51770"/>
                    </a:cubicBezTo>
                    <a:cubicBezTo>
                      <a:pt x="10822" y="51666"/>
                      <a:pt x="10747" y="51577"/>
                      <a:pt x="10688" y="51487"/>
                    </a:cubicBezTo>
                    <a:lnTo>
                      <a:pt x="10688" y="51487"/>
                    </a:lnTo>
                    <a:cubicBezTo>
                      <a:pt x="10628" y="51413"/>
                      <a:pt x="10569" y="51354"/>
                      <a:pt x="10509" y="51279"/>
                    </a:cubicBezTo>
                    <a:cubicBezTo>
                      <a:pt x="10420" y="51115"/>
                      <a:pt x="10316" y="50981"/>
                      <a:pt x="10122" y="50937"/>
                    </a:cubicBezTo>
                    <a:cubicBezTo>
                      <a:pt x="9959" y="50862"/>
                      <a:pt x="9795" y="50788"/>
                      <a:pt x="9646" y="50713"/>
                    </a:cubicBezTo>
                    <a:lnTo>
                      <a:pt x="9631" y="50728"/>
                    </a:lnTo>
                    <a:lnTo>
                      <a:pt x="9631" y="50713"/>
                    </a:lnTo>
                    <a:cubicBezTo>
                      <a:pt x="9527" y="50639"/>
                      <a:pt x="9408" y="50580"/>
                      <a:pt x="9304" y="50505"/>
                    </a:cubicBezTo>
                    <a:cubicBezTo>
                      <a:pt x="9244" y="50460"/>
                      <a:pt x="9184" y="50431"/>
                      <a:pt x="9140" y="50386"/>
                    </a:cubicBezTo>
                    <a:cubicBezTo>
                      <a:pt x="9065" y="50326"/>
                      <a:pt x="8991" y="50267"/>
                      <a:pt x="8931" y="50207"/>
                    </a:cubicBezTo>
                    <a:cubicBezTo>
                      <a:pt x="8812" y="50118"/>
                      <a:pt x="8708" y="50029"/>
                      <a:pt x="8589" y="49939"/>
                    </a:cubicBezTo>
                    <a:lnTo>
                      <a:pt x="8589" y="49954"/>
                    </a:lnTo>
                    <a:lnTo>
                      <a:pt x="8589" y="49939"/>
                    </a:lnTo>
                    <a:cubicBezTo>
                      <a:pt x="8455" y="49835"/>
                      <a:pt x="8321" y="49731"/>
                      <a:pt x="8202" y="49612"/>
                    </a:cubicBezTo>
                    <a:cubicBezTo>
                      <a:pt x="8172" y="49597"/>
                      <a:pt x="8157" y="49582"/>
                      <a:pt x="8143" y="49567"/>
                    </a:cubicBezTo>
                    <a:cubicBezTo>
                      <a:pt x="7919" y="49344"/>
                      <a:pt x="7711" y="49121"/>
                      <a:pt x="7488" y="48898"/>
                    </a:cubicBezTo>
                    <a:lnTo>
                      <a:pt x="7488" y="48898"/>
                    </a:lnTo>
                    <a:cubicBezTo>
                      <a:pt x="7428" y="48823"/>
                      <a:pt x="7369" y="48764"/>
                      <a:pt x="7309" y="48689"/>
                    </a:cubicBezTo>
                    <a:cubicBezTo>
                      <a:pt x="7279" y="48630"/>
                      <a:pt x="7249" y="48570"/>
                      <a:pt x="7205" y="48525"/>
                    </a:cubicBezTo>
                    <a:cubicBezTo>
                      <a:pt x="7056" y="48257"/>
                      <a:pt x="6907" y="48004"/>
                      <a:pt x="6773" y="47751"/>
                    </a:cubicBezTo>
                    <a:cubicBezTo>
                      <a:pt x="6714" y="47632"/>
                      <a:pt x="6654" y="47528"/>
                      <a:pt x="6609" y="47424"/>
                    </a:cubicBezTo>
                    <a:cubicBezTo>
                      <a:pt x="6535" y="47260"/>
                      <a:pt x="6461" y="47096"/>
                      <a:pt x="6386" y="46918"/>
                    </a:cubicBezTo>
                    <a:cubicBezTo>
                      <a:pt x="6356" y="46873"/>
                      <a:pt x="6341" y="46814"/>
                      <a:pt x="6327" y="46754"/>
                    </a:cubicBezTo>
                    <a:cubicBezTo>
                      <a:pt x="6282" y="46665"/>
                      <a:pt x="6252" y="46575"/>
                      <a:pt x="6222" y="46486"/>
                    </a:cubicBezTo>
                    <a:cubicBezTo>
                      <a:pt x="6208" y="46427"/>
                      <a:pt x="6178" y="46382"/>
                      <a:pt x="6163" y="46322"/>
                    </a:cubicBezTo>
                    <a:cubicBezTo>
                      <a:pt x="6133" y="46099"/>
                      <a:pt x="6118" y="45876"/>
                      <a:pt x="5999" y="45667"/>
                    </a:cubicBezTo>
                    <a:lnTo>
                      <a:pt x="5835" y="45548"/>
                    </a:lnTo>
                    <a:cubicBezTo>
                      <a:pt x="5746" y="45474"/>
                      <a:pt x="5642" y="45400"/>
                      <a:pt x="5553" y="45325"/>
                    </a:cubicBezTo>
                    <a:cubicBezTo>
                      <a:pt x="5478" y="45251"/>
                      <a:pt x="5419" y="45176"/>
                      <a:pt x="5344" y="45117"/>
                    </a:cubicBezTo>
                    <a:cubicBezTo>
                      <a:pt x="5255" y="44998"/>
                      <a:pt x="5151" y="44893"/>
                      <a:pt x="5061" y="44789"/>
                    </a:cubicBezTo>
                    <a:lnTo>
                      <a:pt x="4898" y="44566"/>
                    </a:lnTo>
                    <a:cubicBezTo>
                      <a:pt x="4823" y="44462"/>
                      <a:pt x="4764" y="44372"/>
                      <a:pt x="4689" y="44268"/>
                    </a:cubicBezTo>
                    <a:lnTo>
                      <a:pt x="4689" y="44283"/>
                    </a:lnTo>
                    <a:cubicBezTo>
                      <a:pt x="4630" y="44209"/>
                      <a:pt x="4570" y="44134"/>
                      <a:pt x="4526" y="44060"/>
                    </a:cubicBezTo>
                    <a:lnTo>
                      <a:pt x="4526" y="44060"/>
                    </a:lnTo>
                    <a:cubicBezTo>
                      <a:pt x="4466" y="43985"/>
                      <a:pt x="4406" y="43911"/>
                      <a:pt x="4347" y="43837"/>
                    </a:cubicBezTo>
                    <a:cubicBezTo>
                      <a:pt x="4273" y="43732"/>
                      <a:pt x="4198" y="43628"/>
                      <a:pt x="4124" y="43509"/>
                    </a:cubicBezTo>
                    <a:cubicBezTo>
                      <a:pt x="4064" y="43420"/>
                      <a:pt x="4019" y="43331"/>
                      <a:pt x="3960" y="43241"/>
                    </a:cubicBezTo>
                    <a:cubicBezTo>
                      <a:pt x="3945" y="43197"/>
                      <a:pt x="3930" y="43167"/>
                      <a:pt x="3900" y="43122"/>
                    </a:cubicBezTo>
                    <a:cubicBezTo>
                      <a:pt x="3856" y="43018"/>
                      <a:pt x="3796" y="42914"/>
                      <a:pt x="3737" y="42795"/>
                    </a:cubicBezTo>
                    <a:lnTo>
                      <a:pt x="3737" y="42795"/>
                    </a:lnTo>
                    <a:cubicBezTo>
                      <a:pt x="3632" y="42571"/>
                      <a:pt x="3528" y="42348"/>
                      <a:pt x="3424" y="42125"/>
                    </a:cubicBezTo>
                    <a:lnTo>
                      <a:pt x="3424" y="42125"/>
                    </a:lnTo>
                    <a:cubicBezTo>
                      <a:pt x="3379" y="42036"/>
                      <a:pt x="3335" y="41946"/>
                      <a:pt x="3305" y="41857"/>
                    </a:cubicBezTo>
                    <a:cubicBezTo>
                      <a:pt x="3245" y="41693"/>
                      <a:pt x="3186" y="41529"/>
                      <a:pt x="3141" y="41366"/>
                    </a:cubicBezTo>
                    <a:lnTo>
                      <a:pt x="2963" y="40934"/>
                    </a:lnTo>
                    <a:cubicBezTo>
                      <a:pt x="2903" y="40830"/>
                      <a:pt x="2829" y="40711"/>
                      <a:pt x="2754" y="40592"/>
                    </a:cubicBezTo>
                    <a:cubicBezTo>
                      <a:pt x="2546" y="40383"/>
                      <a:pt x="2352" y="40160"/>
                      <a:pt x="2144" y="39952"/>
                    </a:cubicBezTo>
                    <a:cubicBezTo>
                      <a:pt x="2114" y="39907"/>
                      <a:pt x="2070" y="39862"/>
                      <a:pt x="2040" y="39833"/>
                    </a:cubicBezTo>
                    <a:cubicBezTo>
                      <a:pt x="1980" y="39758"/>
                      <a:pt x="1921" y="39684"/>
                      <a:pt x="1876" y="39594"/>
                    </a:cubicBezTo>
                    <a:cubicBezTo>
                      <a:pt x="1802" y="39446"/>
                      <a:pt x="1727" y="39282"/>
                      <a:pt x="1653" y="39118"/>
                    </a:cubicBezTo>
                    <a:cubicBezTo>
                      <a:pt x="1608" y="38999"/>
                      <a:pt x="1578" y="38895"/>
                      <a:pt x="1534" y="38791"/>
                    </a:cubicBezTo>
                    <a:cubicBezTo>
                      <a:pt x="1519" y="38716"/>
                      <a:pt x="1504" y="38642"/>
                      <a:pt x="1489" y="38567"/>
                    </a:cubicBezTo>
                    <a:cubicBezTo>
                      <a:pt x="1444" y="38240"/>
                      <a:pt x="1385" y="37898"/>
                      <a:pt x="1355" y="37570"/>
                    </a:cubicBezTo>
                    <a:cubicBezTo>
                      <a:pt x="1325" y="37258"/>
                      <a:pt x="1191" y="37034"/>
                      <a:pt x="938" y="36856"/>
                    </a:cubicBezTo>
                    <a:lnTo>
                      <a:pt x="938" y="36856"/>
                    </a:lnTo>
                    <a:cubicBezTo>
                      <a:pt x="834" y="36707"/>
                      <a:pt x="715" y="36558"/>
                      <a:pt x="611" y="36409"/>
                    </a:cubicBezTo>
                    <a:cubicBezTo>
                      <a:pt x="551" y="36305"/>
                      <a:pt x="492" y="36201"/>
                      <a:pt x="447" y="36082"/>
                    </a:cubicBezTo>
                    <a:cubicBezTo>
                      <a:pt x="447" y="36067"/>
                      <a:pt x="447" y="36037"/>
                      <a:pt x="447" y="36007"/>
                    </a:cubicBezTo>
                    <a:cubicBezTo>
                      <a:pt x="120" y="35218"/>
                      <a:pt x="75" y="34370"/>
                      <a:pt x="15" y="33536"/>
                    </a:cubicBezTo>
                    <a:cubicBezTo>
                      <a:pt x="1" y="33119"/>
                      <a:pt x="90" y="32703"/>
                      <a:pt x="164" y="32286"/>
                    </a:cubicBezTo>
                    <a:lnTo>
                      <a:pt x="179" y="32286"/>
                    </a:lnTo>
                    <a:lnTo>
                      <a:pt x="164" y="32271"/>
                    </a:lnTo>
                    <a:cubicBezTo>
                      <a:pt x="209" y="32167"/>
                      <a:pt x="239" y="32063"/>
                      <a:pt x="268" y="31958"/>
                    </a:cubicBezTo>
                    <a:lnTo>
                      <a:pt x="611" y="31348"/>
                    </a:lnTo>
                    <a:cubicBezTo>
                      <a:pt x="626" y="31289"/>
                      <a:pt x="685" y="31229"/>
                      <a:pt x="670" y="31184"/>
                    </a:cubicBezTo>
                    <a:cubicBezTo>
                      <a:pt x="655" y="31110"/>
                      <a:pt x="596" y="31050"/>
                      <a:pt x="551" y="30976"/>
                    </a:cubicBezTo>
                    <a:lnTo>
                      <a:pt x="447" y="30753"/>
                    </a:lnTo>
                    <a:cubicBezTo>
                      <a:pt x="432" y="30693"/>
                      <a:pt x="432" y="30619"/>
                      <a:pt x="417" y="30559"/>
                    </a:cubicBezTo>
                    <a:cubicBezTo>
                      <a:pt x="313" y="30232"/>
                      <a:pt x="268" y="29889"/>
                      <a:pt x="283" y="29532"/>
                    </a:cubicBezTo>
                    <a:cubicBezTo>
                      <a:pt x="313" y="29175"/>
                      <a:pt x="313" y="28803"/>
                      <a:pt x="328" y="28431"/>
                    </a:cubicBezTo>
                    <a:cubicBezTo>
                      <a:pt x="358" y="28341"/>
                      <a:pt x="373" y="28252"/>
                      <a:pt x="388" y="28148"/>
                    </a:cubicBezTo>
                    <a:cubicBezTo>
                      <a:pt x="462" y="27925"/>
                      <a:pt x="536" y="27686"/>
                      <a:pt x="626" y="27463"/>
                    </a:cubicBezTo>
                    <a:lnTo>
                      <a:pt x="611" y="27463"/>
                    </a:lnTo>
                    <a:cubicBezTo>
                      <a:pt x="715" y="27240"/>
                      <a:pt x="834" y="27017"/>
                      <a:pt x="938" y="26793"/>
                    </a:cubicBezTo>
                    <a:cubicBezTo>
                      <a:pt x="983" y="26689"/>
                      <a:pt x="1042" y="26600"/>
                      <a:pt x="1102" y="26511"/>
                    </a:cubicBezTo>
                    <a:cubicBezTo>
                      <a:pt x="1236" y="26466"/>
                      <a:pt x="1236" y="26332"/>
                      <a:pt x="1251" y="26213"/>
                    </a:cubicBezTo>
                    <a:cubicBezTo>
                      <a:pt x="1266" y="26064"/>
                      <a:pt x="1266" y="25900"/>
                      <a:pt x="1281" y="25751"/>
                    </a:cubicBezTo>
                    <a:cubicBezTo>
                      <a:pt x="1385" y="24814"/>
                      <a:pt x="1489" y="23876"/>
                      <a:pt x="1608" y="22938"/>
                    </a:cubicBezTo>
                    <a:lnTo>
                      <a:pt x="1593" y="22938"/>
                    </a:lnTo>
                    <a:cubicBezTo>
                      <a:pt x="1653" y="22700"/>
                      <a:pt x="1712" y="22462"/>
                      <a:pt x="1772" y="22224"/>
                    </a:cubicBezTo>
                    <a:lnTo>
                      <a:pt x="1772" y="22239"/>
                    </a:lnTo>
                    <a:cubicBezTo>
                      <a:pt x="1802" y="22105"/>
                      <a:pt x="1846" y="21971"/>
                      <a:pt x="1876" y="21837"/>
                    </a:cubicBezTo>
                    <a:lnTo>
                      <a:pt x="1876" y="21852"/>
                    </a:lnTo>
                    <a:lnTo>
                      <a:pt x="2040" y="21346"/>
                    </a:lnTo>
                    <a:cubicBezTo>
                      <a:pt x="2084" y="21197"/>
                      <a:pt x="2144" y="21048"/>
                      <a:pt x="2204" y="20899"/>
                    </a:cubicBezTo>
                    <a:cubicBezTo>
                      <a:pt x="2233" y="20810"/>
                      <a:pt x="2278" y="20720"/>
                      <a:pt x="2308" y="2063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2" name="Google Shape;902;p64"/>
              <p:cNvSpPr/>
              <p:nvPr/>
            </p:nvSpPr>
            <p:spPr>
              <a:xfrm>
                <a:off x="7291066" y="3415047"/>
                <a:ext cx="7678" cy="18428"/>
              </a:xfrm>
              <a:custGeom>
                <a:avLst/>
                <a:gdLst/>
                <a:ahLst/>
                <a:cxnLst/>
                <a:rect l="l" t="t" r="r" b="b"/>
                <a:pathLst>
                  <a:path w="180" h="432" extrusionOk="0">
                    <a:moveTo>
                      <a:pt x="1" y="0"/>
                    </a:moveTo>
                    <a:lnTo>
                      <a:pt x="179" y="43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3" name="Google Shape;903;p64"/>
              <p:cNvSpPr/>
              <p:nvPr/>
            </p:nvSpPr>
            <p:spPr>
              <a:xfrm>
                <a:off x="7706970" y="3942670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0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4" name="Google Shape;904;p64"/>
              <p:cNvSpPr/>
              <p:nvPr/>
            </p:nvSpPr>
            <p:spPr>
              <a:xfrm>
                <a:off x="7333595" y="3513457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" y="0"/>
                    </a:moveTo>
                    <a:cubicBezTo>
                      <a:pt x="60" y="90"/>
                      <a:pt x="105" y="179"/>
                      <a:pt x="165" y="268"/>
                    </a:cubicBezTo>
                    <a:cubicBezTo>
                      <a:pt x="105" y="179"/>
                      <a:pt x="60" y="9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5" name="Google Shape;905;p64"/>
              <p:cNvSpPr/>
              <p:nvPr/>
            </p:nvSpPr>
            <p:spPr>
              <a:xfrm>
                <a:off x="7723478" y="3952182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1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6" name="Google Shape;906;p64"/>
              <p:cNvSpPr/>
              <p:nvPr/>
            </p:nvSpPr>
            <p:spPr>
              <a:xfrm>
                <a:off x="7430127" y="3651878"/>
                <a:ext cx="447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9" extrusionOk="0">
                    <a:moveTo>
                      <a:pt x="0" y="0"/>
                    </a:moveTo>
                    <a:cubicBezTo>
                      <a:pt x="30" y="89"/>
                      <a:pt x="60" y="179"/>
                      <a:pt x="105" y="268"/>
                    </a:cubicBezTo>
                    <a:cubicBezTo>
                      <a:pt x="60" y="179"/>
                      <a:pt x="30" y="8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7" name="Google Shape;907;p64"/>
              <p:cNvSpPr/>
              <p:nvPr/>
            </p:nvSpPr>
            <p:spPr>
              <a:xfrm>
                <a:off x="7652966" y="1778773"/>
                <a:ext cx="11475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269" h="224" extrusionOk="0">
                    <a:moveTo>
                      <a:pt x="269" y="1"/>
                    </a:moveTo>
                    <a:cubicBezTo>
                      <a:pt x="180" y="75"/>
                      <a:pt x="90" y="149"/>
                      <a:pt x="1" y="224"/>
                    </a:cubicBezTo>
                    <a:cubicBezTo>
                      <a:pt x="90" y="149"/>
                      <a:pt x="180" y="75"/>
                      <a:pt x="2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8" name="Google Shape;908;p64"/>
              <p:cNvSpPr/>
              <p:nvPr/>
            </p:nvSpPr>
            <p:spPr>
              <a:xfrm>
                <a:off x="7286630" y="2485469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64" y="1"/>
                    </a:move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09" name="Google Shape;909;p64"/>
              <p:cNvSpPr/>
              <p:nvPr/>
            </p:nvSpPr>
            <p:spPr>
              <a:xfrm>
                <a:off x="7258690" y="2548985"/>
                <a:ext cx="4479" cy="11432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8" extrusionOk="0">
                    <a:moveTo>
                      <a:pt x="105" y="0"/>
                    </a:moveTo>
                    <a:cubicBezTo>
                      <a:pt x="75" y="89"/>
                      <a:pt x="30" y="179"/>
                      <a:pt x="1" y="268"/>
                    </a:cubicBezTo>
                    <a:cubicBezTo>
                      <a:pt x="30" y="179"/>
                      <a:pt x="75" y="89"/>
                      <a:pt x="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0" name="Google Shape;910;p64"/>
              <p:cNvSpPr/>
              <p:nvPr/>
            </p:nvSpPr>
            <p:spPr>
              <a:xfrm>
                <a:off x="7411060" y="208419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20" y="0"/>
                    </a:moveTo>
                    <a:cubicBezTo>
                      <a:pt x="75" y="90"/>
                      <a:pt x="46" y="179"/>
                      <a:pt x="1" y="283"/>
                    </a:cubicBezTo>
                    <a:cubicBezTo>
                      <a:pt x="46" y="179"/>
                      <a:pt x="75" y="90"/>
                      <a:pt x="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1" name="Google Shape;911;p64"/>
              <p:cNvSpPr/>
              <p:nvPr/>
            </p:nvSpPr>
            <p:spPr>
              <a:xfrm>
                <a:off x="7387598" y="219655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1"/>
                    </a:moveTo>
                    <a:cubicBezTo>
                      <a:pt x="75" y="90"/>
                      <a:pt x="45" y="180"/>
                      <a:pt x="0" y="269"/>
                    </a:cubicBezTo>
                    <a:cubicBezTo>
                      <a:pt x="45" y="180"/>
                      <a:pt x="75" y="90"/>
                      <a:pt x="1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2" name="Google Shape;912;p64"/>
              <p:cNvSpPr/>
              <p:nvPr/>
            </p:nvSpPr>
            <p:spPr>
              <a:xfrm>
                <a:off x="7329159" y="2417517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64" y="1"/>
                    </a:moveTo>
                    <a:cubicBezTo>
                      <a:pt x="105" y="75"/>
                      <a:pt x="45" y="150"/>
                      <a:pt x="1" y="224"/>
                    </a:cubicBezTo>
                    <a:cubicBezTo>
                      <a:pt x="45" y="150"/>
                      <a:pt x="105" y="75"/>
                      <a:pt x="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3" name="Google Shape;913;p64"/>
              <p:cNvSpPr/>
              <p:nvPr/>
            </p:nvSpPr>
            <p:spPr>
              <a:xfrm>
                <a:off x="7885360" y="3588362"/>
                <a:ext cx="23547" cy="26064"/>
              </a:xfrm>
              <a:custGeom>
                <a:avLst/>
                <a:gdLst/>
                <a:ahLst/>
                <a:cxnLst/>
                <a:rect l="l" t="t" r="r" b="b"/>
                <a:pathLst>
                  <a:path w="552" h="611" extrusionOk="0">
                    <a:moveTo>
                      <a:pt x="492" y="611"/>
                    </a:moveTo>
                    <a:cubicBezTo>
                      <a:pt x="343" y="492"/>
                      <a:pt x="209" y="358"/>
                      <a:pt x="75" y="224"/>
                    </a:cubicBezTo>
                    <a:cubicBezTo>
                      <a:pt x="31" y="164"/>
                      <a:pt x="31" y="75"/>
                      <a:pt x="1" y="1"/>
                    </a:cubicBezTo>
                    <a:cubicBezTo>
                      <a:pt x="75" y="75"/>
                      <a:pt x="165" y="150"/>
                      <a:pt x="239" y="224"/>
                    </a:cubicBezTo>
                    <a:cubicBezTo>
                      <a:pt x="343" y="328"/>
                      <a:pt x="447" y="447"/>
                      <a:pt x="552" y="551"/>
                    </a:cubicBezTo>
                    <a:cubicBezTo>
                      <a:pt x="537" y="566"/>
                      <a:pt x="507" y="596"/>
                      <a:pt x="492" y="61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4" name="Google Shape;914;p64"/>
              <p:cNvSpPr/>
              <p:nvPr/>
            </p:nvSpPr>
            <p:spPr>
              <a:xfrm>
                <a:off x="7494880" y="3748368"/>
                <a:ext cx="28623" cy="28623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71" extrusionOk="0">
                    <a:moveTo>
                      <a:pt x="1" y="1"/>
                    </a:moveTo>
                    <a:cubicBezTo>
                      <a:pt x="224" y="224"/>
                      <a:pt x="447" y="447"/>
                      <a:pt x="670" y="670"/>
                    </a:cubicBezTo>
                    <a:cubicBezTo>
                      <a:pt x="447" y="447"/>
                      <a:pt x="224" y="224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5" name="Google Shape;915;p64"/>
              <p:cNvSpPr/>
              <p:nvPr/>
            </p:nvSpPr>
            <p:spPr>
              <a:xfrm>
                <a:off x="7868212" y="3990275"/>
                <a:ext cx="21670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508" h="46" extrusionOk="0">
                    <a:moveTo>
                      <a:pt x="1" y="1"/>
                    </a:moveTo>
                    <a:cubicBezTo>
                      <a:pt x="165" y="16"/>
                      <a:pt x="343" y="31"/>
                      <a:pt x="507" y="45"/>
                    </a:cubicBezTo>
                    <a:cubicBezTo>
                      <a:pt x="343" y="31"/>
                      <a:pt x="165" y="16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6" name="Google Shape;916;p64"/>
              <p:cNvSpPr/>
              <p:nvPr/>
            </p:nvSpPr>
            <p:spPr>
              <a:xfrm>
                <a:off x="8087297" y="3898221"/>
                <a:ext cx="6996" cy="13992"/>
              </a:xfrm>
              <a:custGeom>
                <a:avLst/>
                <a:gdLst/>
                <a:ahLst/>
                <a:cxnLst/>
                <a:rect l="l" t="t" r="r" b="b"/>
                <a:pathLst>
                  <a:path w="164" h="328" extrusionOk="0">
                    <a:moveTo>
                      <a:pt x="0" y="328"/>
                    </a:moveTo>
                    <a:cubicBezTo>
                      <a:pt x="45" y="224"/>
                      <a:pt x="104" y="120"/>
                      <a:pt x="164" y="1"/>
                    </a:cubicBezTo>
                    <a:cubicBezTo>
                      <a:pt x="104" y="120"/>
                      <a:pt x="45" y="224"/>
                      <a:pt x="0" y="32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7" name="Google Shape;917;p64"/>
              <p:cNvSpPr/>
              <p:nvPr/>
            </p:nvSpPr>
            <p:spPr>
              <a:xfrm>
                <a:off x="8084738" y="2635323"/>
                <a:ext cx="7038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84" extrusionOk="0">
                    <a:moveTo>
                      <a:pt x="1" y="283"/>
                    </a:moveTo>
                    <a:cubicBezTo>
                      <a:pt x="60" y="194"/>
                      <a:pt x="105" y="105"/>
                      <a:pt x="164" y="0"/>
                    </a:cubicBezTo>
                    <a:cubicBezTo>
                      <a:pt x="105" y="105"/>
                      <a:pt x="60" y="194"/>
                      <a:pt x="1" y="28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8" name="Google Shape;918;p64"/>
              <p:cNvSpPr/>
              <p:nvPr/>
            </p:nvSpPr>
            <p:spPr>
              <a:xfrm>
                <a:off x="8072666" y="2654348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" y="224"/>
                    </a:moveTo>
                    <a:cubicBezTo>
                      <a:pt x="60" y="150"/>
                      <a:pt x="120" y="75"/>
                      <a:pt x="165" y="1"/>
                    </a:cubicBezTo>
                    <a:cubicBezTo>
                      <a:pt x="120" y="75"/>
                      <a:pt x="60" y="150"/>
                      <a:pt x="1" y="22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19" name="Google Shape;919;p64"/>
              <p:cNvSpPr/>
              <p:nvPr/>
            </p:nvSpPr>
            <p:spPr>
              <a:xfrm>
                <a:off x="8072666" y="3921725"/>
                <a:ext cx="767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80" h="209" extrusionOk="0">
                    <a:moveTo>
                      <a:pt x="1" y="209"/>
                    </a:moveTo>
                    <a:cubicBezTo>
                      <a:pt x="60" y="149"/>
                      <a:pt x="120" y="75"/>
                      <a:pt x="179" y="0"/>
                    </a:cubicBezTo>
                    <a:cubicBezTo>
                      <a:pt x="120" y="75"/>
                      <a:pt x="60" y="149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0" name="Google Shape;920;p64"/>
              <p:cNvSpPr/>
              <p:nvPr/>
            </p:nvSpPr>
            <p:spPr>
              <a:xfrm>
                <a:off x="8094251" y="3358527"/>
                <a:ext cx="703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09" extrusionOk="0">
                    <a:moveTo>
                      <a:pt x="1" y="209"/>
                    </a:moveTo>
                    <a:cubicBezTo>
                      <a:pt x="60" y="134"/>
                      <a:pt x="105" y="75"/>
                      <a:pt x="165" y="0"/>
                    </a:cubicBezTo>
                    <a:cubicBezTo>
                      <a:pt x="105" y="75"/>
                      <a:pt x="60" y="134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1" name="Google Shape;921;p64"/>
              <p:cNvSpPr/>
              <p:nvPr/>
            </p:nvSpPr>
            <p:spPr>
              <a:xfrm>
                <a:off x="7258050" y="2769308"/>
                <a:ext cx="798804" cy="1149918"/>
              </a:xfrm>
              <a:custGeom>
                <a:avLst/>
                <a:gdLst/>
                <a:ahLst/>
                <a:cxnLst/>
                <a:rect l="l" t="t" r="r" b="b"/>
                <a:pathLst>
                  <a:path w="18726" h="26957" extrusionOk="0">
                    <a:moveTo>
                      <a:pt x="17371" y="22402"/>
                    </a:moveTo>
                    <a:cubicBezTo>
                      <a:pt x="17461" y="22834"/>
                      <a:pt x="17282" y="23087"/>
                      <a:pt x="16850" y="23116"/>
                    </a:cubicBezTo>
                    <a:cubicBezTo>
                      <a:pt x="16612" y="23131"/>
                      <a:pt x="16374" y="23146"/>
                      <a:pt x="16166" y="22968"/>
                    </a:cubicBezTo>
                    <a:cubicBezTo>
                      <a:pt x="16136" y="22953"/>
                      <a:pt x="16076" y="22938"/>
                      <a:pt x="16046" y="22938"/>
                    </a:cubicBezTo>
                    <a:cubicBezTo>
                      <a:pt x="15496" y="22982"/>
                      <a:pt x="14960" y="22908"/>
                      <a:pt x="14439" y="22774"/>
                    </a:cubicBezTo>
                    <a:lnTo>
                      <a:pt x="14439" y="22774"/>
                    </a:lnTo>
                    <a:cubicBezTo>
                      <a:pt x="14216" y="22700"/>
                      <a:pt x="13992" y="22625"/>
                      <a:pt x="13784" y="22551"/>
                    </a:cubicBezTo>
                    <a:lnTo>
                      <a:pt x="13769" y="22551"/>
                    </a:lnTo>
                    <a:lnTo>
                      <a:pt x="12400" y="21940"/>
                    </a:lnTo>
                    <a:lnTo>
                      <a:pt x="12400" y="21940"/>
                    </a:lnTo>
                    <a:lnTo>
                      <a:pt x="11417" y="21449"/>
                    </a:lnTo>
                    <a:lnTo>
                      <a:pt x="11402" y="21464"/>
                    </a:lnTo>
                    <a:lnTo>
                      <a:pt x="11417" y="21449"/>
                    </a:lnTo>
                    <a:cubicBezTo>
                      <a:pt x="11298" y="21360"/>
                      <a:pt x="11179" y="21300"/>
                      <a:pt x="11090" y="21196"/>
                    </a:cubicBezTo>
                    <a:cubicBezTo>
                      <a:pt x="11001" y="21077"/>
                      <a:pt x="10896" y="21077"/>
                      <a:pt x="10762" y="21077"/>
                    </a:cubicBezTo>
                    <a:cubicBezTo>
                      <a:pt x="10494" y="21092"/>
                      <a:pt x="10241" y="21092"/>
                      <a:pt x="9973" y="21092"/>
                    </a:cubicBezTo>
                    <a:cubicBezTo>
                      <a:pt x="9914" y="21092"/>
                      <a:pt x="9854" y="21107"/>
                      <a:pt x="9795" y="21122"/>
                    </a:cubicBezTo>
                    <a:cubicBezTo>
                      <a:pt x="9795" y="21122"/>
                      <a:pt x="9795" y="21122"/>
                      <a:pt x="9795" y="21122"/>
                    </a:cubicBezTo>
                    <a:cubicBezTo>
                      <a:pt x="9676" y="21181"/>
                      <a:pt x="9572" y="21256"/>
                      <a:pt x="9467" y="21330"/>
                    </a:cubicBezTo>
                    <a:lnTo>
                      <a:pt x="9467" y="21345"/>
                    </a:lnTo>
                    <a:lnTo>
                      <a:pt x="9452" y="21330"/>
                    </a:lnTo>
                    <a:cubicBezTo>
                      <a:pt x="9378" y="21405"/>
                      <a:pt x="9304" y="21479"/>
                      <a:pt x="9229" y="21568"/>
                    </a:cubicBezTo>
                    <a:cubicBezTo>
                      <a:pt x="9214" y="21583"/>
                      <a:pt x="9199" y="21598"/>
                      <a:pt x="9199" y="21613"/>
                    </a:cubicBezTo>
                    <a:cubicBezTo>
                      <a:pt x="8946" y="21881"/>
                      <a:pt x="8902" y="22208"/>
                      <a:pt x="8976" y="22566"/>
                    </a:cubicBezTo>
                    <a:lnTo>
                      <a:pt x="8961" y="22566"/>
                    </a:lnTo>
                    <a:cubicBezTo>
                      <a:pt x="9021" y="23235"/>
                      <a:pt x="9244" y="23831"/>
                      <a:pt x="9676" y="24337"/>
                    </a:cubicBezTo>
                    <a:lnTo>
                      <a:pt x="9676" y="24337"/>
                    </a:lnTo>
                    <a:cubicBezTo>
                      <a:pt x="9750" y="24426"/>
                      <a:pt x="9825" y="24516"/>
                      <a:pt x="9899" y="24605"/>
                    </a:cubicBezTo>
                    <a:lnTo>
                      <a:pt x="9914" y="24605"/>
                    </a:lnTo>
                    <a:lnTo>
                      <a:pt x="9899" y="24605"/>
                    </a:lnTo>
                    <a:cubicBezTo>
                      <a:pt x="9973" y="24694"/>
                      <a:pt x="10048" y="24769"/>
                      <a:pt x="10122" y="24843"/>
                    </a:cubicBezTo>
                    <a:cubicBezTo>
                      <a:pt x="10137" y="24858"/>
                      <a:pt x="10152" y="24873"/>
                      <a:pt x="10167" y="24873"/>
                    </a:cubicBezTo>
                    <a:cubicBezTo>
                      <a:pt x="10241" y="24932"/>
                      <a:pt x="10331" y="24992"/>
                      <a:pt x="10405" y="25051"/>
                    </a:cubicBezTo>
                    <a:cubicBezTo>
                      <a:pt x="10509" y="25126"/>
                      <a:pt x="10614" y="25200"/>
                      <a:pt x="10733" y="25290"/>
                    </a:cubicBezTo>
                    <a:cubicBezTo>
                      <a:pt x="10777" y="25319"/>
                      <a:pt x="10837" y="25349"/>
                      <a:pt x="10881" y="25379"/>
                    </a:cubicBezTo>
                    <a:cubicBezTo>
                      <a:pt x="10986" y="25438"/>
                      <a:pt x="11075" y="25483"/>
                      <a:pt x="11164" y="25543"/>
                    </a:cubicBezTo>
                    <a:cubicBezTo>
                      <a:pt x="11254" y="25602"/>
                      <a:pt x="11358" y="25662"/>
                      <a:pt x="11447" y="25706"/>
                    </a:cubicBezTo>
                    <a:lnTo>
                      <a:pt x="11447" y="25691"/>
                    </a:lnTo>
                    <a:lnTo>
                      <a:pt x="11447" y="25706"/>
                    </a:lnTo>
                    <a:cubicBezTo>
                      <a:pt x="11581" y="25781"/>
                      <a:pt x="11700" y="25855"/>
                      <a:pt x="11834" y="25930"/>
                    </a:cubicBezTo>
                    <a:lnTo>
                      <a:pt x="11834" y="25930"/>
                    </a:lnTo>
                    <a:lnTo>
                      <a:pt x="12325" y="26153"/>
                    </a:lnTo>
                    <a:cubicBezTo>
                      <a:pt x="12415" y="26183"/>
                      <a:pt x="12519" y="26212"/>
                      <a:pt x="12608" y="26257"/>
                    </a:cubicBezTo>
                    <a:cubicBezTo>
                      <a:pt x="12727" y="26287"/>
                      <a:pt x="12861" y="26332"/>
                      <a:pt x="12995" y="26376"/>
                    </a:cubicBezTo>
                    <a:cubicBezTo>
                      <a:pt x="13144" y="26406"/>
                      <a:pt x="13308" y="26436"/>
                      <a:pt x="13471" y="26480"/>
                    </a:cubicBezTo>
                    <a:cubicBezTo>
                      <a:pt x="13590" y="26495"/>
                      <a:pt x="13695" y="26510"/>
                      <a:pt x="13814" y="26525"/>
                    </a:cubicBezTo>
                    <a:lnTo>
                      <a:pt x="13814" y="26525"/>
                    </a:lnTo>
                    <a:cubicBezTo>
                      <a:pt x="14037" y="26540"/>
                      <a:pt x="14260" y="26570"/>
                      <a:pt x="14469" y="26585"/>
                    </a:cubicBezTo>
                    <a:lnTo>
                      <a:pt x="14484" y="26585"/>
                    </a:lnTo>
                    <a:cubicBezTo>
                      <a:pt x="14915" y="26644"/>
                      <a:pt x="15347" y="26644"/>
                      <a:pt x="15779" y="26585"/>
                    </a:cubicBezTo>
                    <a:cubicBezTo>
                      <a:pt x="15913" y="26585"/>
                      <a:pt x="16032" y="26585"/>
                      <a:pt x="16166" y="26585"/>
                    </a:cubicBezTo>
                    <a:cubicBezTo>
                      <a:pt x="16106" y="26629"/>
                      <a:pt x="16061" y="26704"/>
                      <a:pt x="15987" y="26719"/>
                    </a:cubicBezTo>
                    <a:cubicBezTo>
                      <a:pt x="15883" y="26763"/>
                      <a:pt x="15779" y="26793"/>
                      <a:pt x="15674" y="26808"/>
                    </a:cubicBezTo>
                    <a:cubicBezTo>
                      <a:pt x="14558" y="26957"/>
                      <a:pt x="13486" y="26853"/>
                      <a:pt x="12429" y="26480"/>
                    </a:cubicBezTo>
                    <a:cubicBezTo>
                      <a:pt x="11685" y="26227"/>
                      <a:pt x="11045" y="25811"/>
                      <a:pt x="10405" y="25379"/>
                    </a:cubicBezTo>
                    <a:cubicBezTo>
                      <a:pt x="9512" y="24754"/>
                      <a:pt x="8946" y="23920"/>
                      <a:pt x="8753" y="22819"/>
                    </a:cubicBezTo>
                    <a:cubicBezTo>
                      <a:pt x="8693" y="22461"/>
                      <a:pt x="8708" y="22104"/>
                      <a:pt x="8827" y="21747"/>
                    </a:cubicBezTo>
                    <a:lnTo>
                      <a:pt x="8827" y="21747"/>
                    </a:lnTo>
                    <a:cubicBezTo>
                      <a:pt x="8991" y="21568"/>
                      <a:pt x="9155" y="21375"/>
                      <a:pt x="9319" y="21196"/>
                    </a:cubicBezTo>
                    <a:lnTo>
                      <a:pt x="9319" y="21196"/>
                    </a:lnTo>
                    <a:cubicBezTo>
                      <a:pt x="9378" y="21152"/>
                      <a:pt x="9452" y="21122"/>
                      <a:pt x="9572" y="21062"/>
                    </a:cubicBezTo>
                    <a:cubicBezTo>
                      <a:pt x="9408" y="21018"/>
                      <a:pt x="9319" y="21003"/>
                      <a:pt x="9229" y="20988"/>
                    </a:cubicBezTo>
                    <a:cubicBezTo>
                      <a:pt x="8961" y="20913"/>
                      <a:pt x="8693" y="20824"/>
                      <a:pt x="8425" y="20750"/>
                    </a:cubicBezTo>
                    <a:cubicBezTo>
                      <a:pt x="8351" y="20705"/>
                      <a:pt x="8277" y="20675"/>
                      <a:pt x="8217" y="20631"/>
                    </a:cubicBezTo>
                    <a:cubicBezTo>
                      <a:pt x="8128" y="20571"/>
                      <a:pt x="8038" y="20512"/>
                      <a:pt x="7949" y="20452"/>
                    </a:cubicBezTo>
                    <a:lnTo>
                      <a:pt x="7934" y="20467"/>
                    </a:lnTo>
                    <a:lnTo>
                      <a:pt x="7949" y="20452"/>
                    </a:lnTo>
                    <a:cubicBezTo>
                      <a:pt x="7726" y="20258"/>
                      <a:pt x="7503" y="20050"/>
                      <a:pt x="7279" y="19857"/>
                    </a:cubicBezTo>
                    <a:lnTo>
                      <a:pt x="7279" y="19857"/>
                    </a:lnTo>
                    <a:lnTo>
                      <a:pt x="7294" y="19857"/>
                    </a:lnTo>
                    <a:cubicBezTo>
                      <a:pt x="7205" y="19752"/>
                      <a:pt x="7130" y="19633"/>
                      <a:pt x="7056" y="19529"/>
                    </a:cubicBezTo>
                    <a:cubicBezTo>
                      <a:pt x="7011" y="19455"/>
                      <a:pt x="6982" y="19380"/>
                      <a:pt x="6952" y="19321"/>
                    </a:cubicBezTo>
                    <a:cubicBezTo>
                      <a:pt x="6907" y="19217"/>
                      <a:pt x="6877" y="19127"/>
                      <a:pt x="6833" y="19038"/>
                    </a:cubicBezTo>
                    <a:cubicBezTo>
                      <a:pt x="6818" y="18978"/>
                      <a:pt x="6803" y="18934"/>
                      <a:pt x="6788" y="18874"/>
                    </a:cubicBezTo>
                    <a:cubicBezTo>
                      <a:pt x="6758" y="18651"/>
                      <a:pt x="6729" y="18428"/>
                      <a:pt x="6684" y="18204"/>
                    </a:cubicBezTo>
                    <a:cubicBezTo>
                      <a:pt x="6684" y="18160"/>
                      <a:pt x="6609" y="18130"/>
                      <a:pt x="6565" y="18085"/>
                    </a:cubicBezTo>
                    <a:lnTo>
                      <a:pt x="6565" y="18100"/>
                    </a:lnTo>
                    <a:lnTo>
                      <a:pt x="6565" y="18085"/>
                    </a:lnTo>
                    <a:cubicBezTo>
                      <a:pt x="6401" y="18011"/>
                      <a:pt x="6237" y="17951"/>
                      <a:pt x="6074" y="17877"/>
                    </a:cubicBezTo>
                    <a:lnTo>
                      <a:pt x="6074" y="17877"/>
                    </a:lnTo>
                    <a:cubicBezTo>
                      <a:pt x="5999" y="17862"/>
                      <a:pt x="5940" y="17832"/>
                      <a:pt x="5865" y="17832"/>
                    </a:cubicBezTo>
                    <a:cubicBezTo>
                      <a:pt x="5419" y="17817"/>
                      <a:pt x="4987" y="17907"/>
                      <a:pt x="4555" y="18041"/>
                    </a:cubicBezTo>
                    <a:cubicBezTo>
                      <a:pt x="4421" y="18070"/>
                      <a:pt x="4287" y="18175"/>
                      <a:pt x="4153" y="18249"/>
                    </a:cubicBezTo>
                    <a:cubicBezTo>
                      <a:pt x="4049" y="18175"/>
                      <a:pt x="4049" y="18070"/>
                      <a:pt x="4153" y="17996"/>
                    </a:cubicBezTo>
                    <a:cubicBezTo>
                      <a:pt x="4287" y="17907"/>
                      <a:pt x="4421" y="17832"/>
                      <a:pt x="4555" y="17773"/>
                    </a:cubicBezTo>
                    <a:cubicBezTo>
                      <a:pt x="4719" y="17713"/>
                      <a:pt x="4883" y="17669"/>
                      <a:pt x="5047" y="17609"/>
                    </a:cubicBezTo>
                    <a:cubicBezTo>
                      <a:pt x="5151" y="17594"/>
                      <a:pt x="5255" y="17579"/>
                      <a:pt x="5344" y="17549"/>
                    </a:cubicBezTo>
                    <a:cubicBezTo>
                      <a:pt x="5478" y="17535"/>
                      <a:pt x="5627" y="17520"/>
                      <a:pt x="5761" y="17505"/>
                    </a:cubicBezTo>
                    <a:cubicBezTo>
                      <a:pt x="6014" y="17564"/>
                      <a:pt x="6282" y="17609"/>
                      <a:pt x="6535" y="17669"/>
                    </a:cubicBezTo>
                    <a:cubicBezTo>
                      <a:pt x="6595" y="17698"/>
                      <a:pt x="6639" y="17728"/>
                      <a:pt x="6714" y="17773"/>
                    </a:cubicBezTo>
                    <a:cubicBezTo>
                      <a:pt x="6758" y="17549"/>
                      <a:pt x="6803" y="17356"/>
                      <a:pt x="6833" y="17162"/>
                    </a:cubicBezTo>
                    <a:lnTo>
                      <a:pt x="6937" y="16835"/>
                    </a:lnTo>
                    <a:cubicBezTo>
                      <a:pt x="6996" y="16686"/>
                      <a:pt x="7056" y="16552"/>
                      <a:pt x="7116" y="16403"/>
                    </a:cubicBezTo>
                    <a:lnTo>
                      <a:pt x="7116" y="16403"/>
                    </a:lnTo>
                    <a:cubicBezTo>
                      <a:pt x="7235" y="16195"/>
                      <a:pt x="7339" y="15972"/>
                      <a:pt x="7458" y="15748"/>
                    </a:cubicBezTo>
                    <a:lnTo>
                      <a:pt x="7443" y="15733"/>
                    </a:lnTo>
                    <a:lnTo>
                      <a:pt x="7458" y="15748"/>
                    </a:lnTo>
                    <a:cubicBezTo>
                      <a:pt x="7547" y="15659"/>
                      <a:pt x="7622" y="15555"/>
                      <a:pt x="7711" y="15466"/>
                    </a:cubicBezTo>
                    <a:cubicBezTo>
                      <a:pt x="7726" y="15451"/>
                      <a:pt x="7756" y="15421"/>
                      <a:pt x="7771" y="15406"/>
                    </a:cubicBezTo>
                    <a:cubicBezTo>
                      <a:pt x="7800" y="15391"/>
                      <a:pt x="7830" y="15361"/>
                      <a:pt x="7845" y="15346"/>
                    </a:cubicBezTo>
                    <a:cubicBezTo>
                      <a:pt x="7443" y="15257"/>
                      <a:pt x="7026" y="15168"/>
                      <a:pt x="6624" y="15064"/>
                    </a:cubicBezTo>
                    <a:lnTo>
                      <a:pt x="6624" y="15064"/>
                    </a:lnTo>
                    <a:cubicBezTo>
                      <a:pt x="6401" y="14930"/>
                      <a:pt x="6178" y="14781"/>
                      <a:pt x="5955" y="14632"/>
                    </a:cubicBezTo>
                    <a:cubicBezTo>
                      <a:pt x="5940" y="14617"/>
                      <a:pt x="5925" y="14602"/>
                      <a:pt x="5910" y="14587"/>
                    </a:cubicBezTo>
                    <a:cubicBezTo>
                      <a:pt x="5776" y="14409"/>
                      <a:pt x="5642" y="14245"/>
                      <a:pt x="5523" y="14081"/>
                    </a:cubicBezTo>
                    <a:lnTo>
                      <a:pt x="5523" y="14081"/>
                    </a:lnTo>
                    <a:cubicBezTo>
                      <a:pt x="5419" y="13858"/>
                      <a:pt x="5300" y="13635"/>
                      <a:pt x="5195" y="13411"/>
                    </a:cubicBezTo>
                    <a:lnTo>
                      <a:pt x="5195" y="13411"/>
                    </a:lnTo>
                    <a:cubicBezTo>
                      <a:pt x="5106" y="13054"/>
                      <a:pt x="5002" y="12682"/>
                      <a:pt x="4913" y="12325"/>
                    </a:cubicBezTo>
                    <a:cubicBezTo>
                      <a:pt x="4779" y="12295"/>
                      <a:pt x="4645" y="12265"/>
                      <a:pt x="4496" y="12221"/>
                    </a:cubicBezTo>
                    <a:cubicBezTo>
                      <a:pt x="4421" y="12206"/>
                      <a:pt x="4332" y="12161"/>
                      <a:pt x="4258" y="12161"/>
                    </a:cubicBezTo>
                    <a:cubicBezTo>
                      <a:pt x="4020" y="12161"/>
                      <a:pt x="3766" y="12176"/>
                      <a:pt x="3528" y="12191"/>
                    </a:cubicBezTo>
                    <a:cubicBezTo>
                      <a:pt x="3394" y="12206"/>
                      <a:pt x="3305" y="12161"/>
                      <a:pt x="3305" y="12027"/>
                    </a:cubicBezTo>
                    <a:cubicBezTo>
                      <a:pt x="3290" y="11834"/>
                      <a:pt x="3246" y="11640"/>
                      <a:pt x="3260" y="11447"/>
                    </a:cubicBezTo>
                    <a:cubicBezTo>
                      <a:pt x="3320" y="10955"/>
                      <a:pt x="3171" y="10524"/>
                      <a:pt x="2873" y="10152"/>
                    </a:cubicBezTo>
                    <a:cubicBezTo>
                      <a:pt x="2784" y="10033"/>
                      <a:pt x="2650" y="9943"/>
                      <a:pt x="2546" y="9839"/>
                    </a:cubicBezTo>
                    <a:cubicBezTo>
                      <a:pt x="2531" y="9824"/>
                      <a:pt x="2516" y="9809"/>
                      <a:pt x="2501" y="9794"/>
                    </a:cubicBezTo>
                    <a:cubicBezTo>
                      <a:pt x="2427" y="9660"/>
                      <a:pt x="2338" y="9541"/>
                      <a:pt x="2278" y="9407"/>
                    </a:cubicBezTo>
                    <a:cubicBezTo>
                      <a:pt x="2099" y="9035"/>
                      <a:pt x="2099" y="9005"/>
                      <a:pt x="1683" y="9035"/>
                    </a:cubicBezTo>
                    <a:cubicBezTo>
                      <a:pt x="1281" y="9050"/>
                      <a:pt x="968" y="8916"/>
                      <a:pt x="700" y="8633"/>
                    </a:cubicBezTo>
                    <a:cubicBezTo>
                      <a:pt x="626" y="8559"/>
                      <a:pt x="566" y="8470"/>
                      <a:pt x="507" y="8380"/>
                    </a:cubicBezTo>
                    <a:cubicBezTo>
                      <a:pt x="179" y="7830"/>
                      <a:pt x="1" y="7249"/>
                      <a:pt x="75" y="6609"/>
                    </a:cubicBezTo>
                    <a:cubicBezTo>
                      <a:pt x="105" y="6594"/>
                      <a:pt x="135" y="6564"/>
                      <a:pt x="179" y="6549"/>
                    </a:cubicBezTo>
                    <a:cubicBezTo>
                      <a:pt x="194" y="6683"/>
                      <a:pt x="209" y="6803"/>
                      <a:pt x="224" y="6936"/>
                    </a:cubicBezTo>
                    <a:cubicBezTo>
                      <a:pt x="224" y="6951"/>
                      <a:pt x="224" y="6966"/>
                      <a:pt x="224" y="6996"/>
                    </a:cubicBezTo>
                    <a:cubicBezTo>
                      <a:pt x="269" y="7145"/>
                      <a:pt x="298" y="7294"/>
                      <a:pt x="328" y="7457"/>
                    </a:cubicBezTo>
                    <a:cubicBezTo>
                      <a:pt x="343" y="7502"/>
                      <a:pt x="358" y="7547"/>
                      <a:pt x="373" y="7606"/>
                    </a:cubicBezTo>
                    <a:cubicBezTo>
                      <a:pt x="417" y="7696"/>
                      <a:pt x="462" y="7800"/>
                      <a:pt x="492" y="7889"/>
                    </a:cubicBezTo>
                    <a:cubicBezTo>
                      <a:pt x="566" y="8023"/>
                      <a:pt x="641" y="8142"/>
                      <a:pt x="700" y="8261"/>
                    </a:cubicBezTo>
                    <a:cubicBezTo>
                      <a:pt x="923" y="8618"/>
                      <a:pt x="1236" y="8827"/>
                      <a:pt x="1683" y="8797"/>
                    </a:cubicBezTo>
                    <a:cubicBezTo>
                      <a:pt x="1772" y="8782"/>
                      <a:pt x="1861" y="8797"/>
                      <a:pt x="1951" y="8797"/>
                    </a:cubicBezTo>
                    <a:cubicBezTo>
                      <a:pt x="2129" y="8797"/>
                      <a:pt x="2263" y="8872"/>
                      <a:pt x="2352" y="9020"/>
                    </a:cubicBezTo>
                    <a:cubicBezTo>
                      <a:pt x="2442" y="9154"/>
                      <a:pt x="2591" y="9259"/>
                      <a:pt x="2695" y="9363"/>
                    </a:cubicBezTo>
                    <a:lnTo>
                      <a:pt x="2695" y="9363"/>
                    </a:lnTo>
                    <a:cubicBezTo>
                      <a:pt x="2814" y="9467"/>
                      <a:pt x="2918" y="9556"/>
                      <a:pt x="3022" y="9660"/>
                    </a:cubicBezTo>
                    <a:cubicBezTo>
                      <a:pt x="3067" y="9690"/>
                      <a:pt x="3097" y="9720"/>
                      <a:pt x="3141" y="9750"/>
                    </a:cubicBezTo>
                    <a:cubicBezTo>
                      <a:pt x="3260" y="9869"/>
                      <a:pt x="3394" y="9973"/>
                      <a:pt x="3528" y="10092"/>
                    </a:cubicBezTo>
                    <a:cubicBezTo>
                      <a:pt x="3558" y="10122"/>
                      <a:pt x="3588" y="10152"/>
                      <a:pt x="3618" y="10181"/>
                    </a:cubicBezTo>
                    <a:cubicBezTo>
                      <a:pt x="3722" y="10315"/>
                      <a:pt x="3871" y="10405"/>
                      <a:pt x="3796" y="10613"/>
                    </a:cubicBezTo>
                    <a:cubicBezTo>
                      <a:pt x="3781" y="10643"/>
                      <a:pt x="3826" y="10717"/>
                      <a:pt x="3856" y="10762"/>
                    </a:cubicBezTo>
                    <a:cubicBezTo>
                      <a:pt x="3960" y="10896"/>
                      <a:pt x="4079" y="11030"/>
                      <a:pt x="4183" y="11179"/>
                    </a:cubicBezTo>
                    <a:lnTo>
                      <a:pt x="4198" y="11179"/>
                    </a:lnTo>
                    <a:lnTo>
                      <a:pt x="4407" y="11357"/>
                    </a:lnTo>
                    <a:cubicBezTo>
                      <a:pt x="4421" y="11372"/>
                      <a:pt x="4436" y="11387"/>
                      <a:pt x="4451" y="11402"/>
                    </a:cubicBezTo>
                    <a:lnTo>
                      <a:pt x="4674" y="11566"/>
                    </a:lnTo>
                    <a:cubicBezTo>
                      <a:pt x="4749" y="11625"/>
                      <a:pt x="4823" y="11670"/>
                      <a:pt x="4898" y="11729"/>
                    </a:cubicBezTo>
                    <a:cubicBezTo>
                      <a:pt x="4942" y="11729"/>
                      <a:pt x="5002" y="11744"/>
                      <a:pt x="5002" y="11729"/>
                    </a:cubicBezTo>
                    <a:cubicBezTo>
                      <a:pt x="5032" y="11625"/>
                      <a:pt x="5047" y="11506"/>
                      <a:pt x="5076" y="11387"/>
                    </a:cubicBezTo>
                    <a:cubicBezTo>
                      <a:pt x="5091" y="11328"/>
                      <a:pt x="5106" y="11268"/>
                      <a:pt x="5121" y="11223"/>
                    </a:cubicBezTo>
                    <a:cubicBezTo>
                      <a:pt x="5166" y="11134"/>
                      <a:pt x="5210" y="11045"/>
                      <a:pt x="5240" y="10955"/>
                    </a:cubicBezTo>
                    <a:cubicBezTo>
                      <a:pt x="5285" y="10896"/>
                      <a:pt x="5315" y="10836"/>
                      <a:pt x="5344" y="10777"/>
                    </a:cubicBezTo>
                    <a:cubicBezTo>
                      <a:pt x="5404" y="10747"/>
                      <a:pt x="5463" y="10702"/>
                      <a:pt x="5538" y="10643"/>
                    </a:cubicBezTo>
                    <a:cubicBezTo>
                      <a:pt x="5091" y="10345"/>
                      <a:pt x="4749" y="9988"/>
                      <a:pt x="4436" y="9616"/>
                    </a:cubicBezTo>
                    <a:cubicBezTo>
                      <a:pt x="4317" y="9467"/>
                      <a:pt x="4213" y="9318"/>
                      <a:pt x="4094" y="9169"/>
                    </a:cubicBezTo>
                    <a:lnTo>
                      <a:pt x="4079" y="9184"/>
                    </a:lnTo>
                    <a:cubicBezTo>
                      <a:pt x="4079" y="9184"/>
                      <a:pt x="4094" y="9169"/>
                      <a:pt x="4094" y="9169"/>
                    </a:cubicBezTo>
                    <a:cubicBezTo>
                      <a:pt x="3960" y="8961"/>
                      <a:pt x="3811" y="8738"/>
                      <a:pt x="3662" y="8514"/>
                    </a:cubicBezTo>
                    <a:lnTo>
                      <a:pt x="3647" y="8529"/>
                    </a:lnTo>
                    <a:lnTo>
                      <a:pt x="3662" y="8514"/>
                    </a:lnTo>
                    <a:cubicBezTo>
                      <a:pt x="3603" y="8425"/>
                      <a:pt x="3543" y="8336"/>
                      <a:pt x="3484" y="8246"/>
                    </a:cubicBezTo>
                    <a:lnTo>
                      <a:pt x="3499" y="8246"/>
                    </a:lnTo>
                    <a:cubicBezTo>
                      <a:pt x="3409" y="8112"/>
                      <a:pt x="3335" y="7993"/>
                      <a:pt x="3260" y="7859"/>
                    </a:cubicBezTo>
                    <a:lnTo>
                      <a:pt x="3260" y="7859"/>
                    </a:lnTo>
                    <a:cubicBezTo>
                      <a:pt x="3156" y="7636"/>
                      <a:pt x="3052" y="7428"/>
                      <a:pt x="2933" y="7204"/>
                    </a:cubicBezTo>
                    <a:lnTo>
                      <a:pt x="2933" y="7204"/>
                    </a:lnTo>
                    <a:cubicBezTo>
                      <a:pt x="2903" y="7115"/>
                      <a:pt x="2859" y="7026"/>
                      <a:pt x="2814" y="6936"/>
                    </a:cubicBezTo>
                    <a:cubicBezTo>
                      <a:pt x="2799" y="6877"/>
                      <a:pt x="2784" y="6817"/>
                      <a:pt x="2769" y="6773"/>
                    </a:cubicBezTo>
                    <a:cubicBezTo>
                      <a:pt x="2739" y="6654"/>
                      <a:pt x="2695" y="6535"/>
                      <a:pt x="2665" y="6430"/>
                    </a:cubicBezTo>
                    <a:lnTo>
                      <a:pt x="2665" y="6430"/>
                    </a:lnTo>
                    <a:cubicBezTo>
                      <a:pt x="2665" y="6401"/>
                      <a:pt x="2665" y="6371"/>
                      <a:pt x="2665" y="6356"/>
                    </a:cubicBezTo>
                    <a:cubicBezTo>
                      <a:pt x="2457" y="5627"/>
                      <a:pt x="2382" y="4882"/>
                      <a:pt x="2308" y="4138"/>
                    </a:cubicBezTo>
                    <a:cubicBezTo>
                      <a:pt x="2293" y="4034"/>
                      <a:pt x="2338" y="4019"/>
                      <a:pt x="2427" y="4034"/>
                    </a:cubicBezTo>
                    <a:cubicBezTo>
                      <a:pt x="2442" y="4049"/>
                      <a:pt x="2442" y="4064"/>
                      <a:pt x="2457" y="4079"/>
                    </a:cubicBezTo>
                    <a:cubicBezTo>
                      <a:pt x="2486" y="4198"/>
                      <a:pt x="2516" y="4302"/>
                      <a:pt x="2531" y="4406"/>
                    </a:cubicBezTo>
                    <a:lnTo>
                      <a:pt x="2531" y="4406"/>
                    </a:lnTo>
                    <a:cubicBezTo>
                      <a:pt x="2561" y="4555"/>
                      <a:pt x="2576" y="4719"/>
                      <a:pt x="2605" y="4867"/>
                    </a:cubicBezTo>
                    <a:cubicBezTo>
                      <a:pt x="2680" y="5254"/>
                      <a:pt x="2769" y="5627"/>
                      <a:pt x="2859" y="6014"/>
                    </a:cubicBezTo>
                    <a:lnTo>
                      <a:pt x="2859" y="5999"/>
                    </a:lnTo>
                    <a:lnTo>
                      <a:pt x="3141" y="6847"/>
                    </a:lnTo>
                    <a:cubicBezTo>
                      <a:pt x="3216" y="7011"/>
                      <a:pt x="3260" y="7190"/>
                      <a:pt x="3350" y="7338"/>
                    </a:cubicBezTo>
                    <a:cubicBezTo>
                      <a:pt x="3662" y="7859"/>
                      <a:pt x="3975" y="8380"/>
                      <a:pt x="4302" y="8886"/>
                    </a:cubicBezTo>
                    <a:cubicBezTo>
                      <a:pt x="4302" y="8901"/>
                      <a:pt x="4332" y="8916"/>
                      <a:pt x="4347" y="8916"/>
                    </a:cubicBezTo>
                    <a:cubicBezTo>
                      <a:pt x="4392" y="8991"/>
                      <a:pt x="4451" y="9065"/>
                      <a:pt x="4511" y="9154"/>
                    </a:cubicBezTo>
                    <a:lnTo>
                      <a:pt x="4511" y="9139"/>
                    </a:lnTo>
                    <a:cubicBezTo>
                      <a:pt x="4570" y="9214"/>
                      <a:pt x="4615" y="9288"/>
                      <a:pt x="4674" y="9363"/>
                    </a:cubicBezTo>
                    <a:lnTo>
                      <a:pt x="4674" y="9363"/>
                    </a:lnTo>
                    <a:cubicBezTo>
                      <a:pt x="4749" y="9452"/>
                      <a:pt x="4823" y="9556"/>
                      <a:pt x="4898" y="9646"/>
                    </a:cubicBezTo>
                    <a:cubicBezTo>
                      <a:pt x="4987" y="9809"/>
                      <a:pt x="5121" y="9928"/>
                      <a:pt x="5285" y="10018"/>
                    </a:cubicBezTo>
                    <a:lnTo>
                      <a:pt x="5553" y="10241"/>
                    </a:lnTo>
                    <a:lnTo>
                      <a:pt x="5568" y="10241"/>
                    </a:lnTo>
                    <a:lnTo>
                      <a:pt x="5553" y="10241"/>
                    </a:lnTo>
                    <a:cubicBezTo>
                      <a:pt x="5672" y="10330"/>
                      <a:pt x="5776" y="10405"/>
                      <a:pt x="5895" y="10479"/>
                    </a:cubicBezTo>
                    <a:cubicBezTo>
                      <a:pt x="5999" y="10524"/>
                      <a:pt x="6089" y="10598"/>
                      <a:pt x="6193" y="10643"/>
                    </a:cubicBezTo>
                    <a:cubicBezTo>
                      <a:pt x="6669" y="10821"/>
                      <a:pt x="7130" y="11000"/>
                      <a:pt x="7651" y="11015"/>
                    </a:cubicBezTo>
                    <a:cubicBezTo>
                      <a:pt x="7964" y="11060"/>
                      <a:pt x="8291" y="11119"/>
                      <a:pt x="8604" y="11015"/>
                    </a:cubicBezTo>
                    <a:cubicBezTo>
                      <a:pt x="8961" y="10941"/>
                      <a:pt x="9319" y="10911"/>
                      <a:pt x="9616" y="10658"/>
                    </a:cubicBezTo>
                    <a:cubicBezTo>
                      <a:pt x="9646" y="10583"/>
                      <a:pt x="9661" y="10494"/>
                      <a:pt x="9691" y="10405"/>
                    </a:cubicBezTo>
                    <a:cubicBezTo>
                      <a:pt x="9765" y="10330"/>
                      <a:pt x="9839" y="10256"/>
                      <a:pt x="9914" y="10181"/>
                    </a:cubicBezTo>
                    <a:cubicBezTo>
                      <a:pt x="10063" y="10107"/>
                      <a:pt x="10212" y="10033"/>
                      <a:pt x="10360" y="9958"/>
                    </a:cubicBezTo>
                    <a:lnTo>
                      <a:pt x="10688" y="9913"/>
                    </a:lnTo>
                    <a:lnTo>
                      <a:pt x="10688" y="9913"/>
                    </a:lnTo>
                    <a:cubicBezTo>
                      <a:pt x="10807" y="9884"/>
                      <a:pt x="10911" y="9839"/>
                      <a:pt x="11030" y="9809"/>
                    </a:cubicBezTo>
                    <a:lnTo>
                      <a:pt x="11030" y="9809"/>
                    </a:lnTo>
                    <a:cubicBezTo>
                      <a:pt x="11149" y="9750"/>
                      <a:pt x="11283" y="9690"/>
                      <a:pt x="11417" y="9631"/>
                    </a:cubicBezTo>
                    <a:cubicBezTo>
                      <a:pt x="11670" y="9646"/>
                      <a:pt x="11894" y="9541"/>
                      <a:pt x="12117" y="9407"/>
                    </a:cubicBezTo>
                    <a:cubicBezTo>
                      <a:pt x="12236" y="9333"/>
                      <a:pt x="12355" y="9259"/>
                      <a:pt x="12519" y="9154"/>
                    </a:cubicBezTo>
                    <a:cubicBezTo>
                      <a:pt x="12295" y="9095"/>
                      <a:pt x="12132" y="9050"/>
                      <a:pt x="11953" y="9020"/>
                    </a:cubicBezTo>
                    <a:lnTo>
                      <a:pt x="11953" y="9020"/>
                    </a:lnTo>
                    <a:cubicBezTo>
                      <a:pt x="11864" y="8976"/>
                      <a:pt x="11775" y="8946"/>
                      <a:pt x="11685" y="8901"/>
                    </a:cubicBezTo>
                    <a:cubicBezTo>
                      <a:pt x="11685" y="8901"/>
                      <a:pt x="11685" y="8901"/>
                      <a:pt x="11685" y="8901"/>
                    </a:cubicBezTo>
                    <a:cubicBezTo>
                      <a:pt x="11343" y="8663"/>
                      <a:pt x="10986" y="8425"/>
                      <a:pt x="10643" y="8187"/>
                    </a:cubicBezTo>
                    <a:lnTo>
                      <a:pt x="9929" y="7472"/>
                    </a:lnTo>
                    <a:lnTo>
                      <a:pt x="9914" y="7487"/>
                    </a:lnTo>
                    <a:lnTo>
                      <a:pt x="9929" y="7472"/>
                    </a:lnTo>
                    <a:cubicBezTo>
                      <a:pt x="9869" y="7383"/>
                      <a:pt x="9810" y="7294"/>
                      <a:pt x="9750" y="7204"/>
                    </a:cubicBezTo>
                    <a:cubicBezTo>
                      <a:pt x="9691" y="7100"/>
                      <a:pt x="9646" y="6981"/>
                      <a:pt x="9586" y="6877"/>
                    </a:cubicBezTo>
                    <a:cubicBezTo>
                      <a:pt x="9512" y="6669"/>
                      <a:pt x="9438" y="6460"/>
                      <a:pt x="9348" y="6252"/>
                    </a:cubicBezTo>
                    <a:cubicBezTo>
                      <a:pt x="9244" y="6296"/>
                      <a:pt x="9155" y="6341"/>
                      <a:pt x="9080" y="6371"/>
                    </a:cubicBezTo>
                    <a:lnTo>
                      <a:pt x="9080" y="6371"/>
                    </a:lnTo>
                    <a:cubicBezTo>
                      <a:pt x="8976" y="6386"/>
                      <a:pt x="8887" y="6401"/>
                      <a:pt x="8783" y="6430"/>
                    </a:cubicBezTo>
                    <a:cubicBezTo>
                      <a:pt x="8530" y="6505"/>
                      <a:pt x="8262" y="6520"/>
                      <a:pt x="8009" y="6490"/>
                    </a:cubicBezTo>
                    <a:cubicBezTo>
                      <a:pt x="7830" y="6460"/>
                      <a:pt x="7666" y="6416"/>
                      <a:pt x="7503" y="6371"/>
                    </a:cubicBezTo>
                    <a:lnTo>
                      <a:pt x="7503" y="6371"/>
                    </a:lnTo>
                    <a:cubicBezTo>
                      <a:pt x="7175" y="6192"/>
                      <a:pt x="6848" y="5999"/>
                      <a:pt x="6520" y="5820"/>
                    </a:cubicBezTo>
                    <a:lnTo>
                      <a:pt x="6505" y="5835"/>
                    </a:lnTo>
                    <a:lnTo>
                      <a:pt x="6520" y="5820"/>
                    </a:lnTo>
                    <a:cubicBezTo>
                      <a:pt x="6342" y="5627"/>
                      <a:pt x="6178" y="5418"/>
                      <a:pt x="6014" y="5225"/>
                    </a:cubicBezTo>
                    <a:cubicBezTo>
                      <a:pt x="5969" y="5180"/>
                      <a:pt x="5940" y="5121"/>
                      <a:pt x="5910" y="5061"/>
                    </a:cubicBezTo>
                    <a:cubicBezTo>
                      <a:pt x="5821" y="4882"/>
                      <a:pt x="5716" y="4689"/>
                      <a:pt x="5627" y="4510"/>
                    </a:cubicBezTo>
                    <a:lnTo>
                      <a:pt x="5627" y="4510"/>
                    </a:lnTo>
                    <a:cubicBezTo>
                      <a:pt x="5597" y="4406"/>
                      <a:pt x="5553" y="4287"/>
                      <a:pt x="5523" y="4183"/>
                    </a:cubicBezTo>
                    <a:lnTo>
                      <a:pt x="5523" y="4183"/>
                    </a:lnTo>
                    <a:cubicBezTo>
                      <a:pt x="5359" y="3662"/>
                      <a:pt x="5389" y="3141"/>
                      <a:pt x="5389" y="2605"/>
                    </a:cubicBezTo>
                    <a:cubicBezTo>
                      <a:pt x="5404" y="2337"/>
                      <a:pt x="5389" y="2054"/>
                      <a:pt x="5419" y="1786"/>
                    </a:cubicBezTo>
                    <a:cubicBezTo>
                      <a:pt x="5448" y="1518"/>
                      <a:pt x="5344" y="1310"/>
                      <a:pt x="5151" y="1131"/>
                    </a:cubicBezTo>
                    <a:cubicBezTo>
                      <a:pt x="4883" y="893"/>
                      <a:pt x="4600" y="655"/>
                      <a:pt x="4317" y="432"/>
                    </a:cubicBezTo>
                    <a:lnTo>
                      <a:pt x="4302" y="432"/>
                    </a:lnTo>
                    <a:lnTo>
                      <a:pt x="4317" y="432"/>
                    </a:lnTo>
                    <a:cubicBezTo>
                      <a:pt x="4198" y="298"/>
                      <a:pt x="4094" y="179"/>
                      <a:pt x="3975" y="60"/>
                    </a:cubicBezTo>
                    <a:lnTo>
                      <a:pt x="4034" y="0"/>
                    </a:lnTo>
                    <a:cubicBezTo>
                      <a:pt x="4079" y="30"/>
                      <a:pt x="4139" y="60"/>
                      <a:pt x="4183" y="75"/>
                    </a:cubicBezTo>
                    <a:cubicBezTo>
                      <a:pt x="4198" y="89"/>
                      <a:pt x="4213" y="104"/>
                      <a:pt x="4243" y="119"/>
                    </a:cubicBezTo>
                    <a:cubicBezTo>
                      <a:pt x="4317" y="179"/>
                      <a:pt x="4392" y="238"/>
                      <a:pt x="4466" y="298"/>
                    </a:cubicBezTo>
                    <a:cubicBezTo>
                      <a:pt x="4481" y="313"/>
                      <a:pt x="4496" y="328"/>
                      <a:pt x="4511" y="342"/>
                    </a:cubicBezTo>
                    <a:cubicBezTo>
                      <a:pt x="4600" y="417"/>
                      <a:pt x="4689" y="491"/>
                      <a:pt x="4794" y="566"/>
                    </a:cubicBezTo>
                    <a:lnTo>
                      <a:pt x="4794" y="566"/>
                    </a:lnTo>
                    <a:cubicBezTo>
                      <a:pt x="4868" y="625"/>
                      <a:pt x="4942" y="685"/>
                      <a:pt x="5017" y="744"/>
                    </a:cubicBezTo>
                    <a:cubicBezTo>
                      <a:pt x="5032" y="759"/>
                      <a:pt x="5047" y="759"/>
                      <a:pt x="5061" y="774"/>
                    </a:cubicBezTo>
                    <a:cubicBezTo>
                      <a:pt x="5121" y="834"/>
                      <a:pt x="5195" y="908"/>
                      <a:pt x="5255" y="968"/>
                    </a:cubicBezTo>
                    <a:cubicBezTo>
                      <a:pt x="5538" y="1206"/>
                      <a:pt x="5702" y="1489"/>
                      <a:pt x="5687" y="1890"/>
                    </a:cubicBezTo>
                    <a:cubicBezTo>
                      <a:pt x="5657" y="2337"/>
                      <a:pt x="5657" y="2784"/>
                      <a:pt x="5657" y="3230"/>
                    </a:cubicBezTo>
                    <a:cubicBezTo>
                      <a:pt x="5657" y="3483"/>
                      <a:pt x="5672" y="3736"/>
                      <a:pt x="5791" y="3974"/>
                    </a:cubicBezTo>
                    <a:lnTo>
                      <a:pt x="5791" y="3960"/>
                    </a:lnTo>
                    <a:cubicBezTo>
                      <a:pt x="5821" y="4079"/>
                      <a:pt x="5865" y="4183"/>
                      <a:pt x="5895" y="4302"/>
                    </a:cubicBezTo>
                    <a:lnTo>
                      <a:pt x="6148" y="4793"/>
                    </a:lnTo>
                    <a:cubicBezTo>
                      <a:pt x="6208" y="4882"/>
                      <a:pt x="6267" y="4987"/>
                      <a:pt x="6342" y="5076"/>
                    </a:cubicBezTo>
                    <a:cubicBezTo>
                      <a:pt x="6386" y="5150"/>
                      <a:pt x="6431" y="5225"/>
                      <a:pt x="6490" y="5284"/>
                    </a:cubicBezTo>
                    <a:cubicBezTo>
                      <a:pt x="6580" y="5388"/>
                      <a:pt x="6669" y="5478"/>
                      <a:pt x="6773" y="5582"/>
                    </a:cubicBezTo>
                    <a:cubicBezTo>
                      <a:pt x="6907" y="5671"/>
                      <a:pt x="7056" y="5746"/>
                      <a:pt x="7190" y="5835"/>
                    </a:cubicBezTo>
                    <a:cubicBezTo>
                      <a:pt x="7309" y="5895"/>
                      <a:pt x="7428" y="5954"/>
                      <a:pt x="7547" y="6014"/>
                    </a:cubicBezTo>
                    <a:cubicBezTo>
                      <a:pt x="7592" y="6029"/>
                      <a:pt x="7651" y="6043"/>
                      <a:pt x="7696" y="6058"/>
                    </a:cubicBezTo>
                    <a:cubicBezTo>
                      <a:pt x="7994" y="6192"/>
                      <a:pt x="8306" y="6222"/>
                      <a:pt x="8619" y="6118"/>
                    </a:cubicBezTo>
                    <a:lnTo>
                      <a:pt x="9199" y="5939"/>
                    </a:lnTo>
                    <a:cubicBezTo>
                      <a:pt x="9229" y="5924"/>
                      <a:pt x="9289" y="5909"/>
                      <a:pt x="9289" y="5880"/>
                    </a:cubicBezTo>
                    <a:cubicBezTo>
                      <a:pt x="9333" y="5731"/>
                      <a:pt x="9393" y="5761"/>
                      <a:pt x="9467" y="5850"/>
                    </a:cubicBezTo>
                    <a:lnTo>
                      <a:pt x="9452" y="5850"/>
                    </a:lnTo>
                    <a:cubicBezTo>
                      <a:pt x="9631" y="6192"/>
                      <a:pt x="9795" y="6549"/>
                      <a:pt x="9959" y="6907"/>
                    </a:cubicBezTo>
                    <a:cubicBezTo>
                      <a:pt x="9973" y="6936"/>
                      <a:pt x="9988" y="6966"/>
                      <a:pt x="10003" y="6996"/>
                    </a:cubicBezTo>
                    <a:cubicBezTo>
                      <a:pt x="10093" y="7115"/>
                      <a:pt x="10167" y="7219"/>
                      <a:pt x="10241" y="7338"/>
                    </a:cubicBezTo>
                    <a:cubicBezTo>
                      <a:pt x="10256" y="7353"/>
                      <a:pt x="10256" y="7368"/>
                      <a:pt x="10271" y="7383"/>
                    </a:cubicBezTo>
                    <a:cubicBezTo>
                      <a:pt x="10390" y="7502"/>
                      <a:pt x="10509" y="7606"/>
                      <a:pt x="10628" y="7725"/>
                    </a:cubicBezTo>
                    <a:cubicBezTo>
                      <a:pt x="10673" y="7770"/>
                      <a:pt x="10733" y="7830"/>
                      <a:pt x="10792" y="7874"/>
                    </a:cubicBezTo>
                    <a:cubicBezTo>
                      <a:pt x="10867" y="7934"/>
                      <a:pt x="10941" y="7993"/>
                      <a:pt x="11015" y="8053"/>
                    </a:cubicBezTo>
                    <a:cubicBezTo>
                      <a:pt x="11254" y="8276"/>
                      <a:pt x="11521" y="8470"/>
                      <a:pt x="11834" y="8589"/>
                    </a:cubicBezTo>
                    <a:lnTo>
                      <a:pt x="12102" y="8708"/>
                    </a:lnTo>
                    <a:cubicBezTo>
                      <a:pt x="12281" y="8797"/>
                      <a:pt x="12459" y="8812"/>
                      <a:pt x="12653" y="8812"/>
                    </a:cubicBezTo>
                    <a:lnTo>
                      <a:pt x="13099" y="8857"/>
                    </a:lnTo>
                    <a:cubicBezTo>
                      <a:pt x="13189" y="8827"/>
                      <a:pt x="13278" y="8812"/>
                      <a:pt x="13337" y="8767"/>
                    </a:cubicBezTo>
                    <a:cubicBezTo>
                      <a:pt x="13501" y="8604"/>
                      <a:pt x="13724" y="8529"/>
                      <a:pt x="13933" y="8425"/>
                    </a:cubicBezTo>
                    <a:cubicBezTo>
                      <a:pt x="14052" y="8410"/>
                      <a:pt x="14156" y="8395"/>
                      <a:pt x="14275" y="8365"/>
                    </a:cubicBezTo>
                    <a:cubicBezTo>
                      <a:pt x="14379" y="8351"/>
                      <a:pt x="14484" y="8336"/>
                      <a:pt x="14588" y="8321"/>
                    </a:cubicBezTo>
                    <a:cubicBezTo>
                      <a:pt x="14707" y="8291"/>
                      <a:pt x="14826" y="8276"/>
                      <a:pt x="14930" y="8261"/>
                    </a:cubicBezTo>
                    <a:cubicBezTo>
                      <a:pt x="15332" y="8217"/>
                      <a:pt x="15704" y="8380"/>
                      <a:pt x="16076" y="8485"/>
                    </a:cubicBezTo>
                    <a:cubicBezTo>
                      <a:pt x="16180" y="8544"/>
                      <a:pt x="16285" y="8604"/>
                      <a:pt x="16404" y="8663"/>
                    </a:cubicBezTo>
                    <a:lnTo>
                      <a:pt x="16835" y="8916"/>
                    </a:lnTo>
                    <a:lnTo>
                      <a:pt x="17163" y="9259"/>
                    </a:lnTo>
                    <a:lnTo>
                      <a:pt x="17163" y="9259"/>
                    </a:lnTo>
                    <a:cubicBezTo>
                      <a:pt x="17222" y="9348"/>
                      <a:pt x="17282" y="9452"/>
                      <a:pt x="17341" y="9541"/>
                    </a:cubicBezTo>
                    <a:cubicBezTo>
                      <a:pt x="17341" y="9571"/>
                      <a:pt x="17356" y="9601"/>
                      <a:pt x="17371" y="9646"/>
                    </a:cubicBezTo>
                    <a:cubicBezTo>
                      <a:pt x="17431" y="9765"/>
                      <a:pt x="17490" y="9899"/>
                      <a:pt x="17565" y="10033"/>
                    </a:cubicBezTo>
                    <a:cubicBezTo>
                      <a:pt x="17654" y="10345"/>
                      <a:pt x="17862" y="10583"/>
                      <a:pt x="18041" y="10851"/>
                    </a:cubicBezTo>
                    <a:cubicBezTo>
                      <a:pt x="18175" y="11015"/>
                      <a:pt x="18309" y="11194"/>
                      <a:pt x="18473" y="11372"/>
                    </a:cubicBezTo>
                    <a:cubicBezTo>
                      <a:pt x="18607" y="11536"/>
                      <a:pt x="18726" y="11700"/>
                      <a:pt x="18711" y="11938"/>
                    </a:cubicBezTo>
                    <a:cubicBezTo>
                      <a:pt x="18681" y="11923"/>
                      <a:pt x="18651" y="11893"/>
                      <a:pt x="18622" y="11878"/>
                    </a:cubicBezTo>
                    <a:cubicBezTo>
                      <a:pt x="18562" y="11789"/>
                      <a:pt x="18517" y="11685"/>
                      <a:pt x="18443" y="11625"/>
                    </a:cubicBezTo>
                    <a:cubicBezTo>
                      <a:pt x="18249" y="11447"/>
                      <a:pt x="18056" y="11268"/>
                      <a:pt x="17848" y="11104"/>
                    </a:cubicBezTo>
                    <a:cubicBezTo>
                      <a:pt x="17669" y="10851"/>
                      <a:pt x="17490" y="10583"/>
                      <a:pt x="17297" y="10330"/>
                    </a:cubicBezTo>
                    <a:lnTo>
                      <a:pt x="17297" y="10345"/>
                    </a:lnTo>
                    <a:lnTo>
                      <a:pt x="17312" y="10330"/>
                    </a:lnTo>
                    <a:cubicBezTo>
                      <a:pt x="17207" y="10152"/>
                      <a:pt x="17118" y="9973"/>
                      <a:pt x="17029" y="9780"/>
                    </a:cubicBezTo>
                    <a:lnTo>
                      <a:pt x="17029" y="9780"/>
                    </a:lnTo>
                    <a:cubicBezTo>
                      <a:pt x="16925" y="9526"/>
                      <a:pt x="16791" y="9273"/>
                      <a:pt x="16523" y="9125"/>
                    </a:cubicBezTo>
                    <a:cubicBezTo>
                      <a:pt x="16493" y="9110"/>
                      <a:pt x="16478" y="9095"/>
                      <a:pt x="16463" y="9080"/>
                    </a:cubicBezTo>
                    <a:cubicBezTo>
                      <a:pt x="16002" y="8589"/>
                      <a:pt x="15451" y="8395"/>
                      <a:pt x="14781" y="8499"/>
                    </a:cubicBezTo>
                    <a:cubicBezTo>
                      <a:pt x="14588" y="8529"/>
                      <a:pt x="14394" y="8559"/>
                      <a:pt x="14186" y="8589"/>
                    </a:cubicBezTo>
                    <a:cubicBezTo>
                      <a:pt x="13933" y="8633"/>
                      <a:pt x="13710" y="8708"/>
                      <a:pt x="13531" y="8901"/>
                    </a:cubicBezTo>
                    <a:lnTo>
                      <a:pt x="13546" y="8916"/>
                    </a:lnTo>
                    <a:lnTo>
                      <a:pt x="13531" y="8901"/>
                    </a:lnTo>
                    <a:cubicBezTo>
                      <a:pt x="13412" y="8991"/>
                      <a:pt x="13278" y="9080"/>
                      <a:pt x="13159" y="9184"/>
                    </a:cubicBezTo>
                    <a:cubicBezTo>
                      <a:pt x="12861" y="9378"/>
                      <a:pt x="12668" y="9660"/>
                      <a:pt x="12489" y="9943"/>
                    </a:cubicBezTo>
                    <a:lnTo>
                      <a:pt x="12504" y="9958"/>
                    </a:lnTo>
                    <a:lnTo>
                      <a:pt x="12489" y="9943"/>
                    </a:lnTo>
                    <a:cubicBezTo>
                      <a:pt x="12415" y="10062"/>
                      <a:pt x="12340" y="10167"/>
                      <a:pt x="12266" y="10286"/>
                    </a:cubicBezTo>
                    <a:lnTo>
                      <a:pt x="12266" y="10271"/>
                    </a:lnTo>
                    <a:cubicBezTo>
                      <a:pt x="12176" y="10479"/>
                      <a:pt x="12072" y="10687"/>
                      <a:pt x="11983" y="10896"/>
                    </a:cubicBezTo>
                    <a:cubicBezTo>
                      <a:pt x="11953" y="11000"/>
                      <a:pt x="11923" y="11104"/>
                      <a:pt x="11894" y="11208"/>
                    </a:cubicBezTo>
                    <a:cubicBezTo>
                      <a:pt x="11849" y="11387"/>
                      <a:pt x="11819" y="11581"/>
                      <a:pt x="11775" y="11774"/>
                    </a:cubicBezTo>
                    <a:lnTo>
                      <a:pt x="11775" y="11759"/>
                    </a:lnTo>
                    <a:cubicBezTo>
                      <a:pt x="11715" y="12221"/>
                      <a:pt x="11700" y="12667"/>
                      <a:pt x="11834" y="13114"/>
                    </a:cubicBezTo>
                    <a:lnTo>
                      <a:pt x="11834" y="13099"/>
                    </a:lnTo>
                    <a:cubicBezTo>
                      <a:pt x="11879" y="13292"/>
                      <a:pt x="11938" y="13471"/>
                      <a:pt x="11998" y="13650"/>
                    </a:cubicBezTo>
                    <a:lnTo>
                      <a:pt x="11998" y="13650"/>
                    </a:lnTo>
                    <a:cubicBezTo>
                      <a:pt x="12028" y="13739"/>
                      <a:pt x="12072" y="13843"/>
                      <a:pt x="12117" y="13932"/>
                    </a:cubicBezTo>
                    <a:cubicBezTo>
                      <a:pt x="12236" y="14156"/>
                      <a:pt x="12340" y="14379"/>
                      <a:pt x="12474" y="14587"/>
                    </a:cubicBezTo>
                    <a:cubicBezTo>
                      <a:pt x="12549" y="14706"/>
                      <a:pt x="12668" y="14811"/>
                      <a:pt x="12757" y="14915"/>
                    </a:cubicBezTo>
                    <a:cubicBezTo>
                      <a:pt x="12816" y="14989"/>
                      <a:pt x="12876" y="15064"/>
                      <a:pt x="12936" y="15138"/>
                    </a:cubicBezTo>
                    <a:lnTo>
                      <a:pt x="13590" y="15793"/>
                    </a:lnTo>
                    <a:cubicBezTo>
                      <a:pt x="13680" y="15867"/>
                      <a:pt x="13784" y="15957"/>
                      <a:pt x="13873" y="16031"/>
                    </a:cubicBezTo>
                    <a:cubicBezTo>
                      <a:pt x="14156" y="16225"/>
                      <a:pt x="14439" y="16433"/>
                      <a:pt x="14722" y="16627"/>
                    </a:cubicBezTo>
                    <a:cubicBezTo>
                      <a:pt x="14856" y="16716"/>
                      <a:pt x="14990" y="16775"/>
                      <a:pt x="15124" y="16850"/>
                    </a:cubicBezTo>
                    <a:cubicBezTo>
                      <a:pt x="15228" y="16909"/>
                      <a:pt x="15317" y="16954"/>
                      <a:pt x="15406" y="17014"/>
                    </a:cubicBezTo>
                    <a:cubicBezTo>
                      <a:pt x="15659" y="17148"/>
                      <a:pt x="15927" y="17267"/>
                      <a:pt x="16180" y="17401"/>
                    </a:cubicBezTo>
                    <a:cubicBezTo>
                      <a:pt x="16270" y="17430"/>
                      <a:pt x="16359" y="17475"/>
                      <a:pt x="16448" y="17520"/>
                    </a:cubicBezTo>
                    <a:cubicBezTo>
                      <a:pt x="16701" y="17609"/>
                      <a:pt x="16954" y="17698"/>
                      <a:pt x="17222" y="17788"/>
                    </a:cubicBezTo>
                    <a:cubicBezTo>
                      <a:pt x="17327" y="17832"/>
                      <a:pt x="17446" y="17892"/>
                      <a:pt x="17550" y="17951"/>
                    </a:cubicBezTo>
                    <a:lnTo>
                      <a:pt x="17550" y="17951"/>
                    </a:lnTo>
                    <a:cubicBezTo>
                      <a:pt x="17654" y="18011"/>
                      <a:pt x="17743" y="18070"/>
                      <a:pt x="17833" y="18130"/>
                    </a:cubicBezTo>
                    <a:cubicBezTo>
                      <a:pt x="17996" y="18219"/>
                      <a:pt x="18160" y="18294"/>
                      <a:pt x="18324" y="18383"/>
                    </a:cubicBezTo>
                    <a:cubicBezTo>
                      <a:pt x="18488" y="18472"/>
                      <a:pt x="18592" y="18606"/>
                      <a:pt x="18636" y="18770"/>
                    </a:cubicBezTo>
                    <a:cubicBezTo>
                      <a:pt x="18651" y="18874"/>
                      <a:pt x="18651" y="18978"/>
                      <a:pt x="18547" y="19008"/>
                    </a:cubicBezTo>
                    <a:cubicBezTo>
                      <a:pt x="18473" y="19023"/>
                      <a:pt x="18369" y="18993"/>
                      <a:pt x="18309" y="18949"/>
                    </a:cubicBezTo>
                    <a:cubicBezTo>
                      <a:pt x="18190" y="18859"/>
                      <a:pt x="18101" y="18740"/>
                      <a:pt x="18011" y="18636"/>
                    </a:cubicBezTo>
                    <a:cubicBezTo>
                      <a:pt x="17937" y="18547"/>
                      <a:pt x="17862" y="18457"/>
                      <a:pt x="17788" y="18398"/>
                    </a:cubicBezTo>
                    <a:cubicBezTo>
                      <a:pt x="17356" y="18070"/>
                      <a:pt x="16820" y="17907"/>
                      <a:pt x="16329" y="17698"/>
                    </a:cubicBezTo>
                    <a:cubicBezTo>
                      <a:pt x="15779" y="17475"/>
                      <a:pt x="15213" y="17237"/>
                      <a:pt x="14692" y="16924"/>
                    </a:cubicBezTo>
                    <a:cubicBezTo>
                      <a:pt x="14632" y="16895"/>
                      <a:pt x="14558" y="16865"/>
                      <a:pt x="14484" y="16835"/>
                    </a:cubicBezTo>
                    <a:cubicBezTo>
                      <a:pt x="14424" y="16805"/>
                      <a:pt x="14364" y="16761"/>
                      <a:pt x="14320" y="16731"/>
                    </a:cubicBezTo>
                    <a:cubicBezTo>
                      <a:pt x="14260" y="16671"/>
                      <a:pt x="14201" y="16612"/>
                      <a:pt x="14141" y="16582"/>
                    </a:cubicBezTo>
                    <a:cubicBezTo>
                      <a:pt x="13724" y="16314"/>
                      <a:pt x="13367" y="16001"/>
                      <a:pt x="13025" y="15644"/>
                    </a:cubicBezTo>
                    <a:cubicBezTo>
                      <a:pt x="12876" y="15495"/>
                      <a:pt x="12727" y="15332"/>
                      <a:pt x="12563" y="15168"/>
                    </a:cubicBezTo>
                    <a:lnTo>
                      <a:pt x="12563" y="15183"/>
                    </a:lnTo>
                    <a:lnTo>
                      <a:pt x="12578" y="15168"/>
                    </a:lnTo>
                    <a:cubicBezTo>
                      <a:pt x="12504" y="15093"/>
                      <a:pt x="12444" y="15004"/>
                      <a:pt x="12385" y="14900"/>
                    </a:cubicBezTo>
                    <a:cubicBezTo>
                      <a:pt x="12310" y="15034"/>
                      <a:pt x="12266" y="15153"/>
                      <a:pt x="12191" y="15227"/>
                    </a:cubicBezTo>
                    <a:cubicBezTo>
                      <a:pt x="11849" y="15525"/>
                      <a:pt x="11626" y="15897"/>
                      <a:pt x="11402" y="16284"/>
                    </a:cubicBezTo>
                    <a:lnTo>
                      <a:pt x="11402" y="16284"/>
                    </a:lnTo>
                    <a:cubicBezTo>
                      <a:pt x="11313" y="16433"/>
                      <a:pt x="11239" y="16567"/>
                      <a:pt x="11164" y="16716"/>
                    </a:cubicBezTo>
                    <a:lnTo>
                      <a:pt x="11164" y="16716"/>
                    </a:lnTo>
                    <a:cubicBezTo>
                      <a:pt x="11045" y="17014"/>
                      <a:pt x="10911" y="17296"/>
                      <a:pt x="10822" y="17594"/>
                    </a:cubicBezTo>
                    <a:cubicBezTo>
                      <a:pt x="10762" y="17773"/>
                      <a:pt x="10762" y="17966"/>
                      <a:pt x="10733" y="18160"/>
                    </a:cubicBezTo>
                    <a:lnTo>
                      <a:pt x="10733" y="18175"/>
                    </a:lnTo>
                    <a:cubicBezTo>
                      <a:pt x="10733" y="18175"/>
                      <a:pt x="10733" y="18189"/>
                      <a:pt x="10733" y="18189"/>
                    </a:cubicBezTo>
                    <a:cubicBezTo>
                      <a:pt x="10733" y="18413"/>
                      <a:pt x="10718" y="18651"/>
                      <a:pt x="10703" y="18874"/>
                    </a:cubicBezTo>
                    <a:cubicBezTo>
                      <a:pt x="10703" y="18904"/>
                      <a:pt x="10658" y="18949"/>
                      <a:pt x="10628" y="18978"/>
                    </a:cubicBezTo>
                    <a:lnTo>
                      <a:pt x="10643" y="18978"/>
                    </a:lnTo>
                    <a:cubicBezTo>
                      <a:pt x="10465" y="18502"/>
                      <a:pt x="10465" y="18011"/>
                      <a:pt x="10584" y="17520"/>
                    </a:cubicBezTo>
                    <a:cubicBezTo>
                      <a:pt x="10658" y="17282"/>
                      <a:pt x="10733" y="17028"/>
                      <a:pt x="10807" y="16790"/>
                    </a:cubicBezTo>
                    <a:lnTo>
                      <a:pt x="10807" y="16790"/>
                    </a:lnTo>
                    <a:cubicBezTo>
                      <a:pt x="10852" y="16656"/>
                      <a:pt x="10911" y="16522"/>
                      <a:pt x="10971" y="16403"/>
                    </a:cubicBezTo>
                    <a:cubicBezTo>
                      <a:pt x="11075" y="16210"/>
                      <a:pt x="11179" y="16031"/>
                      <a:pt x="11283" y="15838"/>
                    </a:cubicBezTo>
                    <a:cubicBezTo>
                      <a:pt x="11477" y="15585"/>
                      <a:pt x="11670" y="15332"/>
                      <a:pt x="11864" y="15079"/>
                    </a:cubicBezTo>
                    <a:cubicBezTo>
                      <a:pt x="11923" y="15004"/>
                      <a:pt x="11894" y="14930"/>
                      <a:pt x="11864" y="14855"/>
                    </a:cubicBezTo>
                    <a:cubicBezTo>
                      <a:pt x="11670" y="14364"/>
                      <a:pt x="11328" y="13977"/>
                      <a:pt x="10956" y="13620"/>
                    </a:cubicBezTo>
                    <a:cubicBezTo>
                      <a:pt x="10867" y="13531"/>
                      <a:pt x="10762" y="13441"/>
                      <a:pt x="10643" y="13352"/>
                    </a:cubicBezTo>
                    <a:cubicBezTo>
                      <a:pt x="10554" y="13456"/>
                      <a:pt x="10494" y="13545"/>
                      <a:pt x="10420" y="13620"/>
                    </a:cubicBezTo>
                    <a:cubicBezTo>
                      <a:pt x="10286" y="13739"/>
                      <a:pt x="10167" y="13858"/>
                      <a:pt x="10018" y="13962"/>
                    </a:cubicBezTo>
                    <a:cubicBezTo>
                      <a:pt x="9959" y="14022"/>
                      <a:pt x="9869" y="14051"/>
                      <a:pt x="9825" y="13932"/>
                    </a:cubicBezTo>
                    <a:cubicBezTo>
                      <a:pt x="9825" y="13932"/>
                      <a:pt x="9825" y="13918"/>
                      <a:pt x="9825" y="13918"/>
                    </a:cubicBezTo>
                    <a:cubicBezTo>
                      <a:pt x="10465" y="13218"/>
                      <a:pt x="10941" y="12429"/>
                      <a:pt x="11149" y="11506"/>
                    </a:cubicBezTo>
                    <a:cubicBezTo>
                      <a:pt x="11164" y="11402"/>
                      <a:pt x="11224" y="11313"/>
                      <a:pt x="11283" y="11223"/>
                    </a:cubicBezTo>
                    <a:cubicBezTo>
                      <a:pt x="11358" y="11119"/>
                      <a:pt x="11462" y="11045"/>
                      <a:pt x="11536" y="10941"/>
                    </a:cubicBezTo>
                    <a:cubicBezTo>
                      <a:pt x="11670" y="10717"/>
                      <a:pt x="11804" y="10479"/>
                      <a:pt x="11938" y="10256"/>
                    </a:cubicBezTo>
                    <a:cubicBezTo>
                      <a:pt x="11968" y="10196"/>
                      <a:pt x="11983" y="10152"/>
                      <a:pt x="12028" y="10047"/>
                    </a:cubicBezTo>
                    <a:cubicBezTo>
                      <a:pt x="11462" y="10271"/>
                      <a:pt x="10941" y="10449"/>
                      <a:pt x="10450" y="10673"/>
                    </a:cubicBezTo>
                    <a:cubicBezTo>
                      <a:pt x="9973" y="10896"/>
                      <a:pt x="9482" y="11119"/>
                      <a:pt x="8976" y="11253"/>
                    </a:cubicBezTo>
                    <a:cubicBezTo>
                      <a:pt x="8619" y="11342"/>
                      <a:pt x="8277" y="11402"/>
                      <a:pt x="7919" y="11357"/>
                    </a:cubicBezTo>
                    <a:cubicBezTo>
                      <a:pt x="7711" y="11328"/>
                      <a:pt x="7488" y="11298"/>
                      <a:pt x="7279" y="11283"/>
                    </a:cubicBezTo>
                    <a:cubicBezTo>
                      <a:pt x="7145" y="11283"/>
                      <a:pt x="6996" y="11283"/>
                      <a:pt x="6848" y="11313"/>
                    </a:cubicBezTo>
                    <a:cubicBezTo>
                      <a:pt x="6699" y="11357"/>
                      <a:pt x="6550" y="11432"/>
                      <a:pt x="6386" y="11491"/>
                    </a:cubicBezTo>
                    <a:cubicBezTo>
                      <a:pt x="6312" y="11521"/>
                      <a:pt x="6222" y="11536"/>
                      <a:pt x="6148" y="11566"/>
                    </a:cubicBezTo>
                    <a:cubicBezTo>
                      <a:pt x="6267" y="11313"/>
                      <a:pt x="6520" y="11298"/>
                      <a:pt x="6699" y="11149"/>
                    </a:cubicBezTo>
                    <a:cubicBezTo>
                      <a:pt x="6371" y="11015"/>
                      <a:pt x="6044" y="10896"/>
                      <a:pt x="5687" y="10762"/>
                    </a:cubicBezTo>
                    <a:cubicBezTo>
                      <a:pt x="5627" y="10881"/>
                      <a:pt x="5538" y="11000"/>
                      <a:pt x="5493" y="11134"/>
                    </a:cubicBezTo>
                    <a:cubicBezTo>
                      <a:pt x="5270" y="11715"/>
                      <a:pt x="5181" y="12295"/>
                      <a:pt x="5389" y="12905"/>
                    </a:cubicBezTo>
                    <a:cubicBezTo>
                      <a:pt x="5538" y="13352"/>
                      <a:pt x="5702" y="13769"/>
                      <a:pt x="5984" y="14141"/>
                    </a:cubicBezTo>
                    <a:cubicBezTo>
                      <a:pt x="6520" y="14840"/>
                      <a:pt x="7309" y="14959"/>
                      <a:pt x="8113" y="15064"/>
                    </a:cubicBezTo>
                    <a:cubicBezTo>
                      <a:pt x="8291" y="14959"/>
                      <a:pt x="8351" y="15153"/>
                      <a:pt x="8500" y="15213"/>
                    </a:cubicBezTo>
                    <a:cubicBezTo>
                      <a:pt x="8351" y="15287"/>
                      <a:pt x="8217" y="15302"/>
                      <a:pt x="8128" y="15391"/>
                    </a:cubicBezTo>
                    <a:cubicBezTo>
                      <a:pt x="7860" y="15659"/>
                      <a:pt x="7592" y="15942"/>
                      <a:pt x="7458" y="16314"/>
                    </a:cubicBezTo>
                    <a:cubicBezTo>
                      <a:pt x="7339" y="16716"/>
                      <a:pt x="7190" y="17118"/>
                      <a:pt x="7086" y="17520"/>
                    </a:cubicBezTo>
                    <a:cubicBezTo>
                      <a:pt x="6967" y="17966"/>
                      <a:pt x="6952" y="18413"/>
                      <a:pt x="7160" y="18830"/>
                    </a:cubicBezTo>
                    <a:cubicBezTo>
                      <a:pt x="7190" y="18949"/>
                      <a:pt x="7235" y="19053"/>
                      <a:pt x="7264" y="19157"/>
                    </a:cubicBezTo>
                    <a:cubicBezTo>
                      <a:pt x="7324" y="19246"/>
                      <a:pt x="7369" y="19351"/>
                      <a:pt x="7428" y="19440"/>
                    </a:cubicBezTo>
                    <a:cubicBezTo>
                      <a:pt x="7488" y="19514"/>
                      <a:pt x="7532" y="19589"/>
                      <a:pt x="7577" y="19648"/>
                    </a:cubicBezTo>
                    <a:cubicBezTo>
                      <a:pt x="7696" y="19767"/>
                      <a:pt x="7815" y="19886"/>
                      <a:pt x="7919" y="19991"/>
                    </a:cubicBezTo>
                    <a:cubicBezTo>
                      <a:pt x="8098" y="20199"/>
                      <a:pt x="8336" y="20333"/>
                      <a:pt x="8589" y="20422"/>
                    </a:cubicBezTo>
                    <a:cubicBezTo>
                      <a:pt x="8678" y="20467"/>
                      <a:pt x="8768" y="20497"/>
                      <a:pt x="8857" y="20541"/>
                    </a:cubicBezTo>
                    <a:cubicBezTo>
                      <a:pt x="9065" y="20601"/>
                      <a:pt x="9259" y="20646"/>
                      <a:pt x="9467" y="20690"/>
                    </a:cubicBezTo>
                    <a:cubicBezTo>
                      <a:pt x="9586" y="20705"/>
                      <a:pt x="9691" y="20735"/>
                      <a:pt x="9810" y="20750"/>
                    </a:cubicBezTo>
                    <a:cubicBezTo>
                      <a:pt x="9825" y="20765"/>
                      <a:pt x="9839" y="20765"/>
                      <a:pt x="9854" y="20750"/>
                    </a:cubicBezTo>
                    <a:lnTo>
                      <a:pt x="10569" y="20794"/>
                    </a:lnTo>
                    <a:cubicBezTo>
                      <a:pt x="10599" y="20794"/>
                      <a:pt x="10614" y="20794"/>
                      <a:pt x="10628" y="20794"/>
                    </a:cubicBezTo>
                    <a:lnTo>
                      <a:pt x="11492" y="20794"/>
                    </a:lnTo>
                    <a:cubicBezTo>
                      <a:pt x="11432" y="20884"/>
                      <a:pt x="11402" y="20913"/>
                      <a:pt x="11373" y="20958"/>
                    </a:cubicBezTo>
                    <a:cubicBezTo>
                      <a:pt x="11373" y="21003"/>
                      <a:pt x="11388" y="21047"/>
                      <a:pt x="11388" y="21077"/>
                    </a:cubicBezTo>
                    <a:cubicBezTo>
                      <a:pt x="11477" y="21137"/>
                      <a:pt x="11581" y="21196"/>
                      <a:pt x="11670" y="21256"/>
                    </a:cubicBezTo>
                    <a:cubicBezTo>
                      <a:pt x="11745" y="21286"/>
                      <a:pt x="11819" y="21315"/>
                      <a:pt x="11894" y="21345"/>
                    </a:cubicBezTo>
                    <a:cubicBezTo>
                      <a:pt x="11983" y="21390"/>
                      <a:pt x="12072" y="21434"/>
                      <a:pt x="12162" y="21479"/>
                    </a:cubicBezTo>
                    <a:cubicBezTo>
                      <a:pt x="12489" y="21628"/>
                      <a:pt x="12831" y="21762"/>
                      <a:pt x="13159" y="21911"/>
                    </a:cubicBezTo>
                    <a:cubicBezTo>
                      <a:pt x="13278" y="21970"/>
                      <a:pt x="13412" y="22030"/>
                      <a:pt x="13546" y="22089"/>
                    </a:cubicBezTo>
                    <a:cubicBezTo>
                      <a:pt x="14037" y="22327"/>
                      <a:pt x="14558" y="22521"/>
                      <a:pt x="15124" y="22566"/>
                    </a:cubicBezTo>
                    <a:cubicBezTo>
                      <a:pt x="15481" y="22640"/>
                      <a:pt x="15838" y="22655"/>
                      <a:pt x="16210" y="22566"/>
                    </a:cubicBezTo>
                    <a:cubicBezTo>
                      <a:pt x="16270" y="22551"/>
                      <a:pt x="16344" y="22521"/>
                      <a:pt x="16404" y="22506"/>
                    </a:cubicBezTo>
                    <a:cubicBezTo>
                      <a:pt x="16493" y="22476"/>
                      <a:pt x="16597" y="22432"/>
                      <a:pt x="16687" y="22402"/>
                    </a:cubicBezTo>
                    <a:cubicBezTo>
                      <a:pt x="16746" y="22357"/>
                      <a:pt x="16791" y="22327"/>
                      <a:pt x="16850" y="22283"/>
                    </a:cubicBezTo>
                    <a:cubicBezTo>
                      <a:pt x="16895" y="22283"/>
                      <a:pt x="16940" y="22283"/>
                      <a:pt x="16969" y="22268"/>
                    </a:cubicBezTo>
                    <a:cubicBezTo>
                      <a:pt x="17074" y="22208"/>
                      <a:pt x="17148" y="22223"/>
                      <a:pt x="17222" y="22313"/>
                    </a:cubicBezTo>
                    <a:cubicBezTo>
                      <a:pt x="17282" y="22342"/>
                      <a:pt x="17327" y="22372"/>
                      <a:pt x="17371" y="2240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2" name="Google Shape;922;p64"/>
              <p:cNvSpPr/>
              <p:nvPr/>
            </p:nvSpPr>
            <p:spPr>
              <a:xfrm>
                <a:off x="7342510" y="2034032"/>
                <a:ext cx="692758" cy="1040715"/>
              </a:xfrm>
              <a:custGeom>
                <a:avLst/>
                <a:gdLst/>
                <a:ahLst/>
                <a:cxnLst/>
                <a:rect l="l" t="t" r="r" b="b"/>
                <a:pathLst>
                  <a:path w="16240" h="24397" extrusionOk="0">
                    <a:moveTo>
                      <a:pt x="8604" y="15525"/>
                    </a:moveTo>
                    <a:cubicBezTo>
                      <a:pt x="8574" y="15421"/>
                      <a:pt x="8559" y="15302"/>
                      <a:pt x="8544" y="15198"/>
                    </a:cubicBezTo>
                    <a:cubicBezTo>
                      <a:pt x="8440" y="14588"/>
                      <a:pt x="8321" y="13992"/>
                      <a:pt x="8232" y="13382"/>
                    </a:cubicBezTo>
                    <a:cubicBezTo>
                      <a:pt x="8217" y="13278"/>
                      <a:pt x="8217" y="13144"/>
                      <a:pt x="8261" y="13040"/>
                    </a:cubicBezTo>
                    <a:cubicBezTo>
                      <a:pt x="8395" y="12787"/>
                      <a:pt x="8544" y="12533"/>
                      <a:pt x="8708" y="12295"/>
                    </a:cubicBezTo>
                    <a:cubicBezTo>
                      <a:pt x="8767" y="12191"/>
                      <a:pt x="8887" y="12102"/>
                      <a:pt x="8976" y="12013"/>
                    </a:cubicBezTo>
                    <a:cubicBezTo>
                      <a:pt x="8991" y="12027"/>
                      <a:pt x="9021" y="12042"/>
                      <a:pt x="9035" y="12057"/>
                    </a:cubicBezTo>
                    <a:lnTo>
                      <a:pt x="8857" y="12385"/>
                    </a:lnTo>
                    <a:cubicBezTo>
                      <a:pt x="8857" y="12385"/>
                      <a:pt x="8857" y="12385"/>
                      <a:pt x="8857" y="12385"/>
                    </a:cubicBezTo>
                    <a:cubicBezTo>
                      <a:pt x="8782" y="12504"/>
                      <a:pt x="8708" y="12608"/>
                      <a:pt x="8634" y="12727"/>
                    </a:cubicBezTo>
                    <a:cubicBezTo>
                      <a:pt x="8619" y="12757"/>
                      <a:pt x="8604" y="12787"/>
                      <a:pt x="8589" y="12816"/>
                    </a:cubicBezTo>
                    <a:cubicBezTo>
                      <a:pt x="8485" y="12935"/>
                      <a:pt x="8410" y="13054"/>
                      <a:pt x="8425" y="13218"/>
                    </a:cubicBezTo>
                    <a:cubicBezTo>
                      <a:pt x="8440" y="13337"/>
                      <a:pt x="8455" y="13441"/>
                      <a:pt x="8455" y="13561"/>
                    </a:cubicBezTo>
                    <a:cubicBezTo>
                      <a:pt x="8485" y="13694"/>
                      <a:pt x="8514" y="13814"/>
                      <a:pt x="8529" y="13948"/>
                    </a:cubicBezTo>
                    <a:lnTo>
                      <a:pt x="8529" y="13948"/>
                    </a:lnTo>
                    <a:cubicBezTo>
                      <a:pt x="8559" y="14126"/>
                      <a:pt x="8604" y="14320"/>
                      <a:pt x="8634" y="14498"/>
                    </a:cubicBezTo>
                    <a:lnTo>
                      <a:pt x="8634" y="14498"/>
                    </a:lnTo>
                    <a:cubicBezTo>
                      <a:pt x="8767" y="15034"/>
                      <a:pt x="8901" y="15555"/>
                      <a:pt x="9021" y="16091"/>
                    </a:cubicBezTo>
                    <a:lnTo>
                      <a:pt x="9021" y="16091"/>
                    </a:lnTo>
                    <a:cubicBezTo>
                      <a:pt x="9080" y="16299"/>
                      <a:pt x="9140" y="16493"/>
                      <a:pt x="9199" y="16701"/>
                    </a:cubicBezTo>
                    <a:cubicBezTo>
                      <a:pt x="9229" y="16835"/>
                      <a:pt x="9259" y="16954"/>
                      <a:pt x="9303" y="17073"/>
                    </a:cubicBezTo>
                    <a:cubicBezTo>
                      <a:pt x="9348" y="17192"/>
                      <a:pt x="9408" y="17297"/>
                      <a:pt x="9467" y="17416"/>
                    </a:cubicBezTo>
                    <a:cubicBezTo>
                      <a:pt x="9899" y="17684"/>
                      <a:pt x="10315" y="17966"/>
                      <a:pt x="10747" y="18220"/>
                    </a:cubicBezTo>
                    <a:cubicBezTo>
                      <a:pt x="11685" y="18755"/>
                      <a:pt x="12667" y="19217"/>
                      <a:pt x="13724" y="19455"/>
                    </a:cubicBezTo>
                    <a:cubicBezTo>
                      <a:pt x="13933" y="19515"/>
                      <a:pt x="13962" y="19500"/>
                      <a:pt x="14096" y="19321"/>
                    </a:cubicBezTo>
                    <a:cubicBezTo>
                      <a:pt x="14171" y="19217"/>
                      <a:pt x="14260" y="19113"/>
                      <a:pt x="14334" y="19008"/>
                    </a:cubicBezTo>
                    <a:lnTo>
                      <a:pt x="14334" y="19008"/>
                    </a:lnTo>
                    <a:cubicBezTo>
                      <a:pt x="14483" y="18860"/>
                      <a:pt x="14617" y="18711"/>
                      <a:pt x="14766" y="18577"/>
                    </a:cubicBezTo>
                    <a:lnTo>
                      <a:pt x="14766" y="18577"/>
                    </a:lnTo>
                    <a:cubicBezTo>
                      <a:pt x="14840" y="18517"/>
                      <a:pt x="14915" y="18458"/>
                      <a:pt x="14989" y="18398"/>
                    </a:cubicBezTo>
                    <a:lnTo>
                      <a:pt x="14989" y="18398"/>
                    </a:lnTo>
                    <a:cubicBezTo>
                      <a:pt x="15138" y="18309"/>
                      <a:pt x="15287" y="18220"/>
                      <a:pt x="15421" y="18130"/>
                    </a:cubicBezTo>
                    <a:lnTo>
                      <a:pt x="15525" y="18056"/>
                    </a:lnTo>
                    <a:cubicBezTo>
                      <a:pt x="15748" y="18041"/>
                      <a:pt x="15942" y="17862"/>
                      <a:pt x="16240" y="17937"/>
                    </a:cubicBezTo>
                    <a:cubicBezTo>
                      <a:pt x="16150" y="18041"/>
                      <a:pt x="16076" y="18130"/>
                      <a:pt x="16016" y="18205"/>
                    </a:cubicBezTo>
                    <a:lnTo>
                      <a:pt x="16016" y="18220"/>
                    </a:lnTo>
                    <a:lnTo>
                      <a:pt x="16002" y="18220"/>
                    </a:lnTo>
                    <a:cubicBezTo>
                      <a:pt x="15734" y="18383"/>
                      <a:pt x="15451" y="18547"/>
                      <a:pt x="15183" y="18740"/>
                    </a:cubicBezTo>
                    <a:cubicBezTo>
                      <a:pt x="15004" y="18874"/>
                      <a:pt x="14855" y="19053"/>
                      <a:pt x="14692" y="19202"/>
                    </a:cubicBezTo>
                    <a:lnTo>
                      <a:pt x="14707" y="19217"/>
                    </a:lnTo>
                    <a:lnTo>
                      <a:pt x="14692" y="19202"/>
                    </a:lnTo>
                    <a:cubicBezTo>
                      <a:pt x="14558" y="19395"/>
                      <a:pt x="14424" y="19574"/>
                      <a:pt x="14305" y="19768"/>
                    </a:cubicBezTo>
                    <a:cubicBezTo>
                      <a:pt x="14275" y="19827"/>
                      <a:pt x="14230" y="19902"/>
                      <a:pt x="14200" y="19976"/>
                    </a:cubicBezTo>
                    <a:cubicBezTo>
                      <a:pt x="14141" y="20155"/>
                      <a:pt x="14066" y="20333"/>
                      <a:pt x="14037" y="20512"/>
                    </a:cubicBezTo>
                    <a:cubicBezTo>
                      <a:pt x="14007" y="20690"/>
                      <a:pt x="13903" y="20780"/>
                      <a:pt x="13769" y="20854"/>
                    </a:cubicBezTo>
                    <a:cubicBezTo>
                      <a:pt x="13709" y="20884"/>
                      <a:pt x="13650" y="20899"/>
                      <a:pt x="13590" y="20914"/>
                    </a:cubicBezTo>
                    <a:cubicBezTo>
                      <a:pt x="12697" y="21197"/>
                      <a:pt x="11893" y="21598"/>
                      <a:pt x="11268" y="22313"/>
                    </a:cubicBezTo>
                    <a:cubicBezTo>
                      <a:pt x="11119" y="22477"/>
                      <a:pt x="10985" y="22640"/>
                      <a:pt x="10881" y="22834"/>
                    </a:cubicBezTo>
                    <a:cubicBezTo>
                      <a:pt x="10688" y="23206"/>
                      <a:pt x="10539" y="23593"/>
                      <a:pt x="10464" y="23995"/>
                    </a:cubicBezTo>
                    <a:cubicBezTo>
                      <a:pt x="10449" y="24099"/>
                      <a:pt x="10420" y="24203"/>
                      <a:pt x="10375" y="24307"/>
                    </a:cubicBezTo>
                    <a:cubicBezTo>
                      <a:pt x="10345" y="24352"/>
                      <a:pt x="10286" y="24367"/>
                      <a:pt x="10226" y="24397"/>
                    </a:cubicBezTo>
                    <a:cubicBezTo>
                      <a:pt x="10226" y="24352"/>
                      <a:pt x="10211" y="24293"/>
                      <a:pt x="10196" y="24233"/>
                    </a:cubicBezTo>
                    <a:lnTo>
                      <a:pt x="10196" y="24233"/>
                    </a:lnTo>
                    <a:cubicBezTo>
                      <a:pt x="10286" y="23772"/>
                      <a:pt x="10420" y="23310"/>
                      <a:pt x="10598" y="22864"/>
                    </a:cubicBezTo>
                    <a:lnTo>
                      <a:pt x="10583" y="22864"/>
                    </a:lnTo>
                    <a:cubicBezTo>
                      <a:pt x="10703" y="22655"/>
                      <a:pt x="10807" y="22447"/>
                      <a:pt x="10911" y="22238"/>
                    </a:cubicBezTo>
                    <a:cubicBezTo>
                      <a:pt x="11000" y="22149"/>
                      <a:pt x="11090" y="22060"/>
                      <a:pt x="11179" y="21956"/>
                    </a:cubicBezTo>
                    <a:cubicBezTo>
                      <a:pt x="11402" y="21747"/>
                      <a:pt x="11640" y="21539"/>
                      <a:pt x="11864" y="21316"/>
                    </a:cubicBezTo>
                    <a:lnTo>
                      <a:pt x="12012" y="21197"/>
                    </a:lnTo>
                    <a:cubicBezTo>
                      <a:pt x="12102" y="21152"/>
                      <a:pt x="12206" y="21092"/>
                      <a:pt x="12310" y="21048"/>
                    </a:cubicBezTo>
                    <a:cubicBezTo>
                      <a:pt x="12533" y="20839"/>
                      <a:pt x="12861" y="20809"/>
                      <a:pt x="13114" y="20661"/>
                    </a:cubicBezTo>
                    <a:cubicBezTo>
                      <a:pt x="13233" y="20646"/>
                      <a:pt x="13352" y="20601"/>
                      <a:pt x="13441" y="20527"/>
                    </a:cubicBezTo>
                    <a:cubicBezTo>
                      <a:pt x="13188" y="19976"/>
                      <a:pt x="12771" y="19619"/>
                      <a:pt x="12251" y="19366"/>
                    </a:cubicBezTo>
                    <a:cubicBezTo>
                      <a:pt x="12191" y="19336"/>
                      <a:pt x="12146" y="19306"/>
                      <a:pt x="12087" y="19261"/>
                    </a:cubicBezTo>
                    <a:cubicBezTo>
                      <a:pt x="11997" y="19217"/>
                      <a:pt x="11893" y="19157"/>
                      <a:pt x="11789" y="19098"/>
                    </a:cubicBezTo>
                    <a:lnTo>
                      <a:pt x="11789" y="19098"/>
                    </a:lnTo>
                    <a:cubicBezTo>
                      <a:pt x="11238" y="18785"/>
                      <a:pt x="10673" y="18473"/>
                      <a:pt x="10107" y="18160"/>
                    </a:cubicBezTo>
                    <a:cubicBezTo>
                      <a:pt x="10107" y="18160"/>
                      <a:pt x="10092" y="18175"/>
                      <a:pt x="10077" y="18175"/>
                    </a:cubicBezTo>
                    <a:cubicBezTo>
                      <a:pt x="9973" y="18100"/>
                      <a:pt x="9869" y="18026"/>
                      <a:pt x="9750" y="17952"/>
                    </a:cubicBezTo>
                    <a:cubicBezTo>
                      <a:pt x="9661" y="17892"/>
                      <a:pt x="9586" y="17803"/>
                      <a:pt x="9482" y="17758"/>
                    </a:cubicBezTo>
                    <a:cubicBezTo>
                      <a:pt x="9288" y="17684"/>
                      <a:pt x="9169" y="17550"/>
                      <a:pt x="9095" y="17371"/>
                    </a:cubicBezTo>
                    <a:cubicBezTo>
                      <a:pt x="9080" y="17341"/>
                      <a:pt x="9050" y="17312"/>
                      <a:pt x="9035" y="17297"/>
                    </a:cubicBezTo>
                    <a:lnTo>
                      <a:pt x="8991" y="17133"/>
                    </a:lnTo>
                    <a:cubicBezTo>
                      <a:pt x="8887" y="17073"/>
                      <a:pt x="8797" y="16999"/>
                      <a:pt x="8708" y="16939"/>
                    </a:cubicBezTo>
                    <a:cubicBezTo>
                      <a:pt x="8232" y="16657"/>
                      <a:pt x="7696" y="16508"/>
                      <a:pt x="7145" y="16448"/>
                    </a:cubicBezTo>
                    <a:cubicBezTo>
                      <a:pt x="6445" y="16389"/>
                      <a:pt x="5835" y="16091"/>
                      <a:pt x="5255" y="15719"/>
                    </a:cubicBezTo>
                    <a:cubicBezTo>
                      <a:pt x="5016" y="15570"/>
                      <a:pt x="4838" y="15332"/>
                      <a:pt x="4629" y="15138"/>
                    </a:cubicBezTo>
                    <a:cubicBezTo>
                      <a:pt x="4451" y="14975"/>
                      <a:pt x="4272" y="14811"/>
                      <a:pt x="4094" y="14632"/>
                    </a:cubicBezTo>
                    <a:lnTo>
                      <a:pt x="4094" y="14647"/>
                    </a:lnTo>
                    <a:lnTo>
                      <a:pt x="4094" y="14632"/>
                    </a:lnTo>
                    <a:cubicBezTo>
                      <a:pt x="3989" y="14558"/>
                      <a:pt x="3870" y="14498"/>
                      <a:pt x="3766" y="14424"/>
                    </a:cubicBezTo>
                    <a:lnTo>
                      <a:pt x="3766" y="14424"/>
                    </a:lnTo>
                    <a:cubicBezTo>
                      <a:pt x="3602" y="14320"/>
                      <a:pt x="3454" y="14186"/>
                      <a:pt x="3290" y="14111"/>
                    </a:cubicBezTo>
                    <a:cubicBezTo>
                      <a:pt x="2977" y="13948"/>
                      <a:pt x="2650" y="13918"/>
                      <a:pt x="2322" y="14096"/>
                    </a:cubicBezTo>
                    <a:lnTo>
                      <a:pt x="2322" y="14096"/>
                    </a:lnTo>
                    <a:cubicBezTo>
                      <a:pt x="2233" y="14171"/>
                      <a:pt x="2144" y="14245"/>
                      <a:pt x="2054" y="14335"/>
                    </a:cubicBezTo>
                    <a:cubicBezTo>
                      <a:pt x="2010" y="14275"/>
                      <a:pt x="1980" y="14230"/>
                      <a:pt x="1965" y="14215"/>
                    </a:cubicBezTo>
                    <a:cubicBezTo>
                      <a:pt x="1772" y="14215"/>
                      <a:pt x="1667" y="14349"/>
                      <a:pt x="1563" y="14483"/>
                    </a:cubicBezTo>
                    <a:cubicBezTo>
                      <a:pt x="1489" y="14573"/>
                      <a:pt x="1399" y="14662"/>
                      <a:pt x="1310" y="14736"/>
                    </a:cubicBezTo>
                    <a:cubicBezTo>
                      <a:pt x="1132" y="14885"/>
                      <a:pt x="953" y="15034"/>
                      <a:pt x="774" y="15183"/>
                    </a:cubicBezTo>
                    <a:lnTo>
                      <a:pt x="774" y="15198"/>
                    </a:lnTo>
                    <a:lnTo>
                      <a:pt x="774" y="15183"/>
                    </a:lnTo>
                    <a:cubicBezTo>
                      <a:pt x="551" y="15332"/>
                      <a:pt x="328" y="15466"/>
                      <a:pt x="119" y="15615"/>
                    </a:cubicBezTo>
                    <a:cubicBezTo>
                      <a:pt x="60" y="15659"/>
                      <a:pt x="30" y="15644"/>
                      <a:pt x="0" y="15585"/>
                    </a:cubicBezTo>
                    <a:cubicBezTo>
                      <a:pt x="149" y="15436"/>
                      <a:pt x="298" y="15302"/>
                      <a:pt x="447" y="15153"/>
                    </a:cubicBezTo>
                    <a:lnTo>
                      <a:pt x="730" y="14930"/>
                    </a:lnTo>
                    <a:cubicBezTo>
                      <a:pt x="804" y="14856"/>
                      <a:pt x="879" y="14781"/>
                      <a:pt x="953" y="14722"/>
                    </a:cubicBezTo>
                    <a:cubicBezTo>
                      <a:pt x="1310" y="14513"/>
                      <a:pt x="1533" y="14186"/>
                      <a:pt x="1727" y="13828"/>
                    </a:cubicBezTo>
                    <a:lnTo>
                      <a:pt x="1727" y="13843"/>
                    </a:lnTo>
                    <a:cubicBezTo>
                      <a:pt x="1816" y="13590"/>
                      <a:pt x="1906" y="13352"/>
                      <a:pt x="1995" y="13099"/>
                    </a:cubicBezTo>
                    <a:cubicBezTo>
                      <a:pt x="2025" y="12995"/>
                      <a:pt x="2054" y="12891"/>
                      <a:pt x="2084" y="12772"/>
                    </a:cubicBezTo>
                    <a:cubicBezTo>
                      <a:pt x="2025" y="12727"/>
                      <a:pt x="1965" y="12667"/>
                      <a:pt x="1906" y="12608"/>
                    </a:cubicBezTo>
                    <a:cubicBezTo>
                      <a:pt x="1846" y="12533"/>
                      <a:pt x="1786" y="12459"/>
                      <a:pt x="1727" y="12385"/>
                    </a:cubicBezTo>
                    <a:lnTo>
                      <a:pt x="1727" y="12385"/>
                    </a:lnTo>
                    <a:cubicBezTo>
                      <a:pt x="1414" y="11893"/>
                      <a:pt x="1221" y="11343"/>
                      <a:pt x="1117" y="10762"/>
                    </a:cubicBezTo>
                    <a:cubicBezTo>
                      <a:pt x="1027" y="10256"/>
                      <a:pt x="1042" y="9750"/>
                      <a:pt x="1042" y="9244"/>
                    </a:cubicBezTo>
                    <a:cubicBezTo>
                      <a:pt x="1042" y="8827"/>
                      <a:pt x="1102" y="8440"/>
                      <a:pt x="1236" y="8053"/>
                    </a:cubicBezTo>
                    <a:cubicBezTo>
                      <a:pt x="1266" y="8023"/>
                      <a:pt x="1295" y="7994"/>
                      <a:pt x="1325" y="7949"/>
                    </a:cubicBezTo>
                    <a:cubicBezTo>
                      <a:pt x="1563" y="7577"/>
                      <a:pt x="1757" y="7487"/>
                      <a:pt x="2173" y="7607"/>
                    </a:cubicBezTo>
                    <a:cubicBezTo>
                      <a:pt x="2367" y="7666"/>
                      <a:pt x="2546" y="7755"/>
                      <a:pt x="2739" y="7830"/>
                    </a:cubicBezTo>
                    <a:cubicBezTo>
                      <a:pt x="2888" y="7056"/>
                      <a:pt x="3305" y="6416"/>
                      <a:pt x="3811" y="5835"/>
                    </a:cubicBezTo>
                    <a:cubicBezTo>
                      <a:pt x="3900" y="5731"/>
                      <a:pt x="3930" y="5627"/>
                      <a:pt x="3915" y="5493"/>
                    </a:cubicBezTo>
                    <a:cubicBezTo>
                      <a:pt x="3885" y="5195"/>
                      <a:pt x="3870" y="4883"/>
                      <a:pt x="3855" y="4585"/>
                    </a:cubicBezTo>
                    <a:cubicBezTo>
                      <a:pt x="3826" y="4168"/>
                      <a:pt x="3945" y="3796"/>
                      <a:pt x="4153" y="3439"/>
                    </a:cubicBezTo>
                    <a:cubicBezTo>
                      <a:pt x="4287" y="3201"/>
                      <a:pt x="4421" y="2962"/>
                      <a:pt x="4555" y="2709"/>
                    </a:cubicBezTo>
                    <a:cubicBezTo>
                      <a:pt x="4198" y="2293"/>
                      <a:pt x="3930" y="1846"/>
                      <a:pt x="3781" y="1325"/>
                    </a:cubicBezTo>
                    <a:cubicBezTo>
                      <a:pt x="3692" y="998"/>
                      <a:pt x="3632" y="670"/>
                      <a:pt x="3662" y="328"/>
                    </a:cubicBezTo>
                    <a:cubicBezTo>
                      <a:pt x="3662" y="239"/>
                      <a:pt x="3692" y="149"/>
                      <a:pt x="3722" y="60"/>
                    </a:cubicBezTo>
                    <a:cubicBezTo>
                      <a:pt x="3736" y="30"/>
                      <a:pt x="3796" y="0"/>
                      <a:pt x="3826" y="0"/>
                    </a:cubicBezTo>
                    <a:cubicBezTo>
                      <a:pt x="3855" y="0"/>
                      <a:pt x="3885" y="60"/>
                      <a:pt x="3885" y="90"/>
                    </a:cubicBezTo>
                    <a:cubicBezTo>
                      <a:pt x="3915" y="358"/>
                      <a:pt x="3915" y="626"/>
                      <a:pt x="3960" y="879"/>
                    </a:cubicBezTo>
                    <a:cubicBezTo>
                      <a:pt x="4064" y="1459"/>
                      <a:pt x="4347" y="1950"/>
                      <a:pt x="4704" y="2412"/>
                    </a:cubicBezTo>
                    <a:cubicBezTo>
                      <a:pt x="4749" y="2382"/>
                      <a:pt x="4793" y="2352"/>
                      <a:pt x="4838" y="2322"/>
                    </a:cubicBezTo>
                    <a:cubicBezTo>
                      <a:pt x="4972" y="2174"/>
                      <a:pt x="5106" y="2025"/>
                      <a:pt x="5225" y="1876"/>
                    </a:cubicBezTo>
                    <a:cubicBezTo>
                      <a:pt x="5552" y="1608"/>
                      <a:pt x="5939" y="1444"/>
                      <a:pt x="6326" y="1310"/>
                    </a:cubicBezTo>
                    <a:cubicBezTo>
                      <a:pt x="6624" y="1206"/>
                      <a:pt x="6952" y="1117"/>
                      <a:pt x="7279" y="1042"/>
                    </a:cubicBezTo>
                    <a:cubicBezTo>
                      <a:pt x="7487" y="998"/>
                      <a:pt x="7711" y="1013"/>
                      <a:pt x="7919" y="1027"/>
                    </a:cubicBezTo>
                    <a:cubicBezTo>
                      <a:pt x="8098" y="1042"/>
                      <a:pt x="8247" y="1117"/>
                      <a:pt x="8336" y="1325"/>
                    </a:cubicBezTo>
                    <a:cubicBezTo>
                      <a:pt x="8276" y="1340"/>
                      <a:pt x="8232" y="1355"/>
                      <a:pt x="8202" y="1340"/>
                    </a:cubicBezTo>
                    <a:cubicBezTo>
                      <a:pt x="7964" y="1191"/>
                      <a:pt x="7711" y="1206"/>
                      <a:pt x="7458" y="1266"/>
                    </a:cubicBezTo>
                    <a:cubicBezTo>
                      <a:pt x="6773" y="1429"/>
                      <a:pt x="6118" y="1653"/>
                      <a:pt x="5523" y="2025"/>
                    </a:cubicBezTo>
                    <a:cubicBezTo>
                      <a:pt x="5389" y="2099"/>
                      <a:pt x="5270" y="2203"/>
                      <a:pt x="5180" y="2337"/>
                    </a:cubicBezTo>
                    <a:cubicBezTo>
                      <a:pt x="4868" y="2799"/>
                      <a:pt x="4570" y="3260"/>
                      <a:pt x="4287" y="3751"/>
                    </a:cubicBezTo>
                    <a:cubicBezTo>
                      <a:pt x="4183" y="3930"/>
                      <a:pt x="4109" y="4168"/>
                      <a:pt x="4109" y="4377"/>
                    </a:cubicBezTo>
                    <a:cubicBezTo>
                      <a:pt x="4094" y="4898"/>
                      <a:pt x="4109" y="5433"/>
                      <a:pt x="4123" y="5969"/>
                    </a:cubicBezTo>
                    <a:cubicBezTo>
                      <a:pt x="4079" y="6014"/>
                      <a:pt x="3975" y="6073"/>
                      <a:pt x="3915" y="6148"/>
                    </a:cubicBezTo>
                    <a:cubicBezTo>
                      <a:pt x="3692" y="6475"/>
                      <a:pt x="3439" y="6788"/>
                      <a:pt x="3275" y="7130"/>
                    </a:cubicBezTo>
                    <a:cubicBezTo>
                      <a:pt x="2873" y="7979"/>
                      <a:pt x="2843" y="8857"/>
                      <a:pt x="3067" y="9765"/>
                    </a:cubicBezTo>
                    <a:cubicBezTo>
                      <a:pt x="3201" y="10360"/>
                      <a:pt x="3468" y="10896"/>
                      <a:pt x="3855" y="11372"/>
                    </a:cubicBezTo>
                    <a:cubicBezTo>
                      <a:pt x="3900" y="11447"/>
                      <a:pt x="3960" y="11506"/>
                      <a:pt x="4034" y="11611"/>
                    </a:cubicBezTo>
                    <a:cubicBezTo>
                      <a:pt x="3647" y="11536"/>
                      <a:pt x="3067" y="10703"/>
                      <a:pt x="2873" y="10033"/>
                    </a:cubicBezTo>
                    <a:cubicBezTo>
                      <a:pt x="2680" y="9378"/>
                      <a:pt x="2575" y="8723"/>
                      <a:pt x="2724" y="8023"/>
                    </a:cubicBezTo>
                    <a:cubicBezTo>
                      <a:pt x="2486" y="7949"/>
                      <a:pt x="2278" y="7860"/>
                      <a:pt x="2069" y="7800"/>
                    </a:cubicBezTo>
                    <a:cubicBezTo>
                      <a:pt x="1816" y="7726"/>
                      <a:pt x="1682" y="7800"/>
                      <a:pt x="1533" y="8023"/>
                    </a:cubicBezTo>
                    <a:cubicBezTo>
                      <a:pt x="1370" y="8261"/>
                      <a:pt x="1310" y="8544"/>
                      <a:pt x="1295" y="8827"/>
                    </a:cubicBezTo>
                    <a:cubicBezTo>
                      <a:pt x="1251" y="9601"/>
                      <a:pt x="1266" y="10360"/>
                      <a:pt x="1444" y="11119"/>
                    </a:cubicBezTo>
                    <a:cubicBezTo>
                      <a:pt x="1593" y="11700"/>
                      <a:pt x="1876" y="12191"/>
                      <a:pt x="2293" y="12608"/>
                    </a:cubicBezTo>
                    <a:cubicBezTo>
                      <a:pt x="2724" y="13025"/>
                      <a:pt x="3111" y="13471"/>
                      <a:pt x="3662" y="13739"/>
                    </a:cubicBezTo>
                    <a:cubicBezTo>
                      <a:pt x="3692" y="13754"/>
                      <a:pt x="3722" y="13769"/>
                      <a:pt x="3736" y="13784"/>
                    </a:cubicBezTo>
                    <a:cubicBezTo>
                      <a:pt x="3826" y="14067"/>
                      <a:pt x="4109" y="14111"/>
                      <a:pt x="4302" y="14275"/>
                    </a:cubicBezTo>
                    <a:cubicBezTo>
                      <a:pt x="4481" y="14439"/>
                      <a:pt x="4659" y="14632"/>
                      <a:pt x="4868" y="14751"/>
                    </a:cubicBezTo>
                    <a:cubicBezTo>
                      <a:pt x="5463" y="15064"/>
                      <a:pt x="5984" y="15496"/>
                      <a:pt x="6565" y="15853"/>
                    </a:cubicBezTo>
                    <a:cubicBezTo>
                      <a:pt x="6996" y="16121"/>
                      <a:pt x="7487" y="16210"/>
                      <a:pt x="7979" y="16195"/>
                    </a:cubicBezTo>
                    <a:cubicBezTo>
                      <a:pt x="8142" y="16180"/>
                      <a:pt x="8291" y="16076"/>
                      <a:pt x="8455" y="16017"/>
                    </a:cubicBezTo>
                    <a:cubicBezTo>
                      <a:pt x="8291" y="15674"/>
                      <a:pt x="8142" y="15362"/>
                      <a:pt x="8008" y="15049"/>
                    </a:cubicBezTo>
                    <a:cubicBezTo>
                      <a:pt x="7964" y="14945"/>
                      <a:pt x="7934" y="14841"/>
                      <a:pt x="7904" y="14722"/>
                    </a:cubicBezTo>
                    <a:cubicBezTo>
                      <a:pt x="8113" y="14826"/>
                      <a:pt x="8202" y="14960"/>
                      <a:pt x="8529" y="15600"/>
                    </a:cubicBezTo>
                    <a:cubicBezTo>
                      <a:pt x="8559" y="15644"/>
                      <a:pt x="8589" y="15689"/>
                      <a:pt x="8619" y="15749"/>
                    </a:cubicBezTo>
                    <a:cubicBezTo>
                      <a:pt x="8634" y="15734"/>
                      <a:pt x="8648" y="15734"/>
                      <a:pt x="8663" y="15719"/>
                    </a:cubicBezTo>
                    <a:cubicBezTo>
                      <a:pt x="8648" y="15659"/>
                      <a:pt x="8619" y="15600"/>
                      <a:pt x="8604" y="1552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3" name="Google Shape;923;p64"/>
              <p:cNvSpPr/>
              <p:nvPr/>
            </p:nvSpPr>
            <p:spPr>
              <a:xfrm>
                <a:off x="7575544" y="1791485"/>
                <a:ext cx="318140" cy="747999"/>
              </a:xfrm>
              <a:custGeom>
                <a:avLst/>
                <a:gdLst/>
                <a:ahLst/>
                <a:cxnLst/>
                <a:rect l="l" t="t" r="r" b="b"/>
                <a:pathLst>
                  <a:path w="7458" h="17535" extrusionOk="0">
                    <a:moveTo>
                      <a:pt x="3617" y="11983"/>
                    </a:moveTo>
                    <a:cubicBezTo>
                      <a:pt x="3602" y="11983"/>
                      <a:pt x="3587" y="11983"/>
                      <a:pt x="3587" y="11983"/>
                    </a:cubicBezTo>
                    <a:lnTo>
                      <a:pt x="3587" y="12206"/>
                    </a:lnTo>
                    <a:lnTo>
                      <a:pt x="3617" y="12206"/>
                    </a:lnTo>
                    <a:close/>
                    <a:moveTo>
                      <a:pt x="3587" y="17475"/>
                    </a:moveTo>
                    <a:cubicBezTo>
                      <a:pt x="3617" y="17178"/>
                      <a:pt x="3558" y="16895"/>
                      <a:pt x="3498" y="16597"/>
                    </a:cubicBezTo>
                    <a:cubicBezTo>
                      <a:pt x="3364" y="15823"/>
                      <a:pt x="3230" y="15064"/>
                      <a:pt x="3111" y="14290"/>
                    </a:cubicBezTo>
                    <a:cubicBezTo>
                      <a:pt x="3066" y="13947"/>
                      <a:pt x="3141" y="13605"/>
                      <a:pt x="3230" y="13263"/>
                    </a:cubicBezTo>
                    <a:cubicBezTo>
                      <a:pt x="3394" y="12653"/>
                      <a:pt x="3438" y="12042"/>
                      <a:pt x="3304" y="11417"/>
                    </a:cubicBezTo>
                    <a:cubicBezTo>
                      <a:pt x="3230" y="11060"/>
                      <a:pt x="3007" y="10777"/>
                      <a:pt x="2754" y="10524"/>
                    </a:cubicBezTo>
                    <a:cubicBezTo>
                      <a:pt x="2501" y="10256"/>
                      <a:pt x="2203" y="10196"/>
                      <a:pt x="1861" y="10182"/>
                    </a:cubicBezTo>
                    <a:cubicBezTo>
                      <a:pt x="1280" y="10137"/>
                      <a:pt x="729" y="9929"/>
                      <a:pt x="208" y="9661"/>
                    </a:cubicBezTo>
                    <a:cubicBezTo>
                      <a:pt x="45" y="9571"/>
                      <a:pt x="30" y="9542"/>
                      <a:pt x="0" y="9363"/>
                    </a:cubicBezTo>
                    <a:cubicBezTo>
                      <a:pt x="283" y="9467"/>
                      <a:pt x="551" y="9586"/>
                      <a:pt x="819" y="9690"/>
                    </a:cubicBezTo>
                    <a:cubicBezTo>
                      <a:pt x="1355" y="9884"/>
                      <a:pt x="1905" y="9958"/>
                      <a:pt x="2471" y="9929"/>
                    </a:cubicBezTo>
                    <a:cubicBezTo>
                      <a:pt x="2620" y="9914"/>
                      <a:pt x="2754" y="9884"/>
                      <a:pt x="2903" y="9839"/>
                    </a:cubicBezTo>
                    <a:cubicBezTo>
                      <a:pt x="3141" y="9780"/>
                      <a:pt x="3364" y="9690"/>
                      <a:pt x="3602" y="9631"/>
                    </a:cubicBezTo>
                    <a:cubicBezTo>
                      <a:pt x="3751" y="9586"/>
                      <a:pt x="3825" y="9512"/>
                      <a:pt x="3885" y="9378"/>
                    </a:cubicBezTo>
                    <a:cubicBezTo>
                      <a:pt x="3989" y="9155"/>
                      <a:pt x="4108" y="8946"/>
                      <a:pt x="4212" y="8723"/>
                    </a:cubicBezTo>
                    <a:cubicBezTo>
                      <a:pt x="4465" y="8142"/>
                      <a:pt x="4823" y="7636"/>
                      <a:pt x="5254" y="7175"/>
                    </a:cubicBezTo>
                    <a:cubicBezTo>
                      <a:pt x="5418" y="6996"/>
                      <a:pt x="5582" y="6833"/>
                      <a:pt x="5731" y="6639"/>
                    </a:cubicBezTo>
                    <a:cubicBezTo>
                      <a:pt x="5805" y="6550"/>
                      <a:pt x="5850" y="6416"/>
                      <a:pt x="5909" y="6282"/>
                    </a:cubicBezTo>
                    <a:cubicBezTo>
                      <a:pt x="5939" y="6178"/>
                      <a:pt x="5954" y="6073"/>
                      <a:pt x="6014" y="5969"/>
                    </a:cubicBezTo>
                    <a:cubicBezTo>
                      <a:pt x="6103" y="5791"/>
                      <a:pt x="6103" y="5627"/>
                      <a:pt x="5999" y="5433"/>
                    </a:cubicBezTo>
                    <a:cubicBezTo>
                      <a:pt x="5701" y="4883"/>
                      <a:pt x="5433" y="4317"/>
                      <a:pt x="5150" y="3766"/>
                    </a:cubicBezTo>
                    <a:cubicBezTo>
                      <a:pt x="5106" y="3677"/>
                      <a:pt x="5061" y="3588"/>
                      <a:pt x="5031" y="3498"/>
                    </a:cubicBezTo>
                    <a:cubicBezTo>
                      <a:pt x="4972" y="3275"/>
                      <a:pt x="5001" y="3067"/>
                      <a:pt x="5180" y="2918"/>
                    </a:cubicBezTo>
                    <a:cubicBezTo>
                      <a:pt x="5820" y="2412"/>
                      <a:pt x="6326" y="1772"/>
                      <a:pt x="7026" y="1355"/>
                    </a:cubicBezTo>
                    <a:cubicBezTo>
                      <a:pt x="7085" y="1310"/>
                      <a:pt x="7130" y="1266"/>
                      <a:pt x="7189" y="1221"/>
                    </a:cubicBezTo>
                    <a:cubicBezTo>
                      <a:pt x="7100" y="1012"/>
                      <a:pt x="6996" y="819"/>
                      <a:pt x="6936" y="611"/>
                    </a:cubicBezTo>
                    <a:cubicBezTo>
                      <a:pt x="6877" y="417"/>
                      <a:pt x="6802" y="209"/>
                      <a:pt x="6951" y="0"/>
                    </a:cubicBezTo>
                    <a:cubicBezTo>
                      <a:pt x="7085" y="45"/>
                      <a:pt x="7085" y="164"/>
                      <a:pt x="7100" y="268"/>
                    </a:cubicBezTo>
                    <a:cubicBezTo>
                      <a:pt x="7145" y="521"/>
                      <a:pt x="7175" y="774"/>
                      <a:pt x="7353" y="983"/>
                    </a:cubicBezTo>
                    <a:cubicBezTo>
                      <a:pt x="7353" y="983"/>
                      <a:pt x="7353" y="983"/>
                      <a:pt x="7353" y="983"/>
                    </a:cubicBezTo>
                    <a:cubicBezTo>
                      <a:pt x="7457" y="1221"/>
                      <a:pt x="7457" y="1251"/>
                      <a:pt x="7264" y="1414"/>
                    </a:cubicBezTo>
                    <a:cubicBezTo>
                      <a:pt x="7219" y="1459"/>
                      <a:pt x="7189" y="1489"/>
                      <a:pt x="7145" y="1519"/>
                    </a:cubicBezTo>
                    <a:cubicBezTo>
                      <a:pt x="6505" y="1950"/>
                      <a:pt x="6028" y="2546"/>
                      <a:pt x="5448" y="3037"/>
                    </a:cubicBezTo>
                    <a:cubicBezTo>
                      <a:pt x="5299" y="3156"/>
                      <a:pt x="5269" y="3305"/>
                      <a:pt x="5388" y="3469"/>
                    </a:cubicBezTo>
                    <a:cubicBezTo>
                      <a:pt x="5478" y="3647"/>
                      <a:pt x="5567" y="3826"/>
                      <a:pt x="5656" y="4004"/>
                    </a:cubicBezTo>
                    <a:cubicBezTo>
                      <a:pt x="5731" y="4138"/>
                      <a:pt x="5805" y="4272"/>
                      <a:pt x="5880" y="4406"/>
                    </a:cubicBezTo>
                    <a:cubicBezTo>
                      <a:pt x="5894" y="4436"/>
                      <a:pt x="5909" y="4466"/>
                      <a:pt x="5924" y="4496"/>
                    </a:cubicBezTo>
                    <a:cubicBezTo>
                      <a:pt x="5984" y="4615"/>
                      <a:pt x="6043" y="4719"/>
                      <a:pt x="6103" y="4838"/>
                    </a:cubicBezTo>
                    <a:cubicBezTo>
                      <a:pt x="6147" y="4987"/>
                      <a:pt x="6192" y="5121"/>
                      <a:pt x="6252" y="5270"/>
                    </a:cubicBezTo>
                    <a:cubicBezTo>
                      <a:pt x="6296" y="5359"/>
                      <a:pt x="6326" y="5463"/>
                      <a:pt x="6371" y="5552"/>
                    </a:cubicBezTo>
                    <a:lnTo>
                      <a:pt x="6371" y="5538"/>
                    </a:lnTo>
                    <a:cubicBezTo>
                      <a:pt x="6356" y="5642"/>
                      <a:pt x="6356" y="5731"/>
                      <a:pt x="6326" y="5820"/>
                    </a:cubicBezTo>
                    <a:cubicBezTo>
                      <a:pt x="6162" y="6312"/>
                      <a:pt x="5984" y="6818"/>
                      <a:pt x="5552" y="7175"/>
                    </a:cubicBezTo>
                    <a:cubicBezTo>
                      <a:pt x="5463" y="7234"/>
                      <a:pt x="5403" y="7324"/>
                      <a:pt x="5329" y="7413"/>
                    </a:cubicBezTo>
                    <a:cubicBezTo>
                      <a:pt x="4942" y="7860"/>
                      <a:pt x="4585" y="8321"/>
                      <a:pt x="4376" y="8887"/>
                    </a:cubicBezTo>
                    <a:lnTo>
                      <a:pt x="4391" y="8887"/>
                    </a:lnTo>
                    <a:cubicBezTo>
                      <a:pt x="4302" y="9050"/>
                      <a:pt x="4123" y="9229"/>
                      <a:pt x="4138" y="9408"/>
                    </a:cubicBezTo>
                    <a:cubicBezTo>
                      <a:pt x="4153" y="9646"/>
                      <a:pt x="3930" y="9720"/>
                      <a:pt x="3885" y="9899"/>
                    </a:cubicBezTo>
                    <a:cubicBezTo>
                      <a:pt x="3885" y="9914"/>
                      <a:pt x="3885" y="9929"/>
                      <a:pt x="3885" y="9929"/>
                    </a:cubicBezTo>
                    <a:lnTo>
                      <a:pt x="3885" y="9929"/>
                    </a:lnTo>
                    <a:cubicBezTo>
                      <a:pt x="3870" y="10018"/>
                      <a:pt x="3840" y="10107"/>
                      <a:pt x="3840" y="10182"/>
                    </a:cubicBezTo>
                    <a:cubicBezTo>
                      <a:pt x="3825" y="10524"/>
                      <a:pt x="3885" y="10866"/>
                      <a:pt x="3989" y="11179"/>
                    </a:cubicBezTo>
                    <a:cubicBezTo>
                      <a:pt x="4153" y="11715"/>
                      <a:pt x="4078" y="12206"/>
                      <a:pt x="3796" y="12682"/>
                    </a:cubicBezTo>
                    <a:cubicBezTo>
                      <a:pt x="3617" y="13010"/>
                      <a:pt x="3453" y="13352"/>
                      <a:pt x="3379" y="13709"/>
                    </a:cubicBezTo>
                    <a:cubicBezTo>
                      <a:pt x="3275" y="14171"/>
                      <a:pt x="3334" y="14662"/>
                      <a:pt x="3453" y="15123"/>
                    </a:cubicBezTo>
                    <a:lnTo>
                      <a:pt x="3453" y="15109"/>
                    </a:lnTo>
                    <a:cubicBezTo>
                      <a:pt x="3513" y="15466"/>
                      <a:pt x="3572" y="15808"/>
                      <a:pt x="3617" y="16165"/>
                    </a:cubicBezTo>
                    <a:lnTo>
                      <a:pt x="3617" y="16165"/>
                    </a:lnTo>
                    <a:cubicBezTo>
                      <a:pt x="3647" y="16284"/>
                      <a:pt x="3662" y="16404"/>
                      <a:pt x="3677" y="16523"/>
                    </a:cubicBezTo>
                    <a:lnTo>
                      <a:pt x="3662" y="16523"/>
                    </a:lnTo>
                    <a:lnTo>
                      <a:pt x="3677" y="16537"/>
                    </a:lnTo>
                    <a:cubicBezTo>
                      <a:pt x="3677" y="16686"/>
                      <a:pt x="3691" y="16835"/>
                      <a:pt x="3691" y="16969"/>
                    </a:cubicBezTo>
                    <a:cubicBezTo>
                      <a:pt x="3691" y="17148"/>
                      <a:pt x="3691" y="17311"/>
                      <a:pt x="3691" y="17490"/>
                    </a:cubicBezTo>
                    <a:cubicBezTo>
                      <a:pt x="3677" y="17505"/>
                      <a:pt x="3647" y="17520"/>
                      <a:pt x="3632" y="17535"/>
                    </a:cubicBezTo>
                    <a:cubicBezTo>
                      <a:pt x="3617" y="17520"/>
                      <a:pt x="3602" y="17505"/>
                      <a:pt x="3587" y="1747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4" name="Google Shape;924;p64"/>
              <p:cNvSpPr/>
              <p:nvPr/>
            </p:nvSpPr>
            <p:spPr>
              <a:xfrm>
                <a:off x="7831399" y="2118492"/>
                <a:ext cx="211496" cy="606419"/>
              </a:xfrm>
              <a:custGeom>
                <a:avLst/>
                <a:gdLst/>
                <a:ahLst/>
                <a:cxnLst/>
                <a:rect l="l" t="t" r="r" b="b"/>
                <a:pathLst>
                  <a:path w="4958" h="14216" extrusionOk="0">
                    <a:moveTo>
                      <a:pt x="1980" y="2397"/>
                    </a:moveTo>
                    <a:cubicBezTo>
                      <a:pt x="1995" y="2397"/>
                      <a:pt x="2025" y="2397"/>
                      <a:pt x="2040" y="2411"/>
                    </a:cubicBezTo>
                    <a:cubicBezTo>
                      <a:pt x="2055" y="2352"/>
                      <a:pt x="2055" y="2307"/>
                      <a:pt x="2070" y="2248"/>
                    </a:cubicBezTo>
                    <a:cubicBezTo>
                      <a:pt x="2055" y="2248"/>
                      <a:pt x="2025" y="2248"/>
                      <a:pt x="2010" y="2233"/>
                    </a:cubicBezTo>
                    <a:cubicBezTo>
                      <a:pt x="1995" y="2292"/>
                      <a:pt x="1995" y="2337"/>
                      <a:pt x="1980" y="2397"/>
                    </a:cubicBezTo>
                    <a:close/>
                    <a:moveTo>
                      <a:pt x="1578" y="7859"/>
                    </a:moveTo>
                    <a:cubicBezTo>
                      <a:pt x="1593" y="7904"/>
                      <a:pt x="1608" y="7949"/>
                      <a:pt x="1623" y="8008"/>
                    </a:cubicBezTo>
                    <a:cubicBezTo>
                      <a:pt x="1668" y="8097"/>
                      <a:pt x="1712" y="8187"/>
                      <a:pt x="1757" y="8276"/>
                    </a:cubicBezTo>
                    <a:lnTo>
                      <a:pt x="1742" y="8276"/>
                    </a:lnTo>
                    <a:cubicBezTo>
                      <a:pt x="1787" y="8365"/>
                      <a:pt x="1831" y="8455"/>
                      <a:pt x="1861" y="8559"/>
                    </a:cubicBezTo>
                    <a:cubicBezTo>
                      <a:pt x="1936" y="8708"/>
                      <a:pt x="1995" y="8842"/>
                      <a:pt x="2055" y="8991"/>
                    </a:cubicBezTo>
                    <a:cubicBezTo>
                      <a:pt x="2099" y="9095"/>
                      <a:pt x="2144" y="9184"/>
                      <a:pt x="2189" y="9273"/>
                    </a:cubicBezTo>
                    <a:cubicBezTo>
                      <a:pt x="2204" y="9303"/>
                      <a:pt x="2218" y="9348"/>
                      <a:pt x="2218" y="9378"/>
                    </a:cubicBezTo>
                    <a:cubicBezTo>
                      <a:pt x="2293" y="9526"/>
                      <a:pt x="2352" y="9675"/>
                      <a:pt x="2412" y="9824"/>
                    </a:cubicBezTo>
                    <a:cubicBezTo>
                      <a:pt x="2427" y="9884"/>
                      <a:pt x="2442" y="9928"/>
                      <a:pt x="2457" y="9988"/>
                    </a:cubicBezTo>
                    <a:cubicBezTo>
                      <a:pt x="2501" y="10077"/>
                      <a:pt x="2531" y="10166"/>
                      <a:pt x="2576" y="10256"/>
                    </a:cubicBezTo>
                    <a:lnTo>
                      <a:pt x="2576" y="10256"/>
                    </a:lnTo>
                    <a:cubicBezTo>
                      <a:pt x="2635" y="10405"/>
                      <a:pt x="2680" y="10553"/>
                      <a:pt x="2739" y="10702"/>
                    </a:cubicBezTo>
                    <a:cubicBezTo>
                      <a:pt x="2769" y="10777"/>
                      <a:pt x="2799" y="10851"/>
                      <a:pt x="2829" y="10926"/>
                    </a:cubicBezTo>
                    <a:cubicBezTo>
                      <a:pt x="2859" y="11030"/>
                      <a:pt x="2918" y="11134"/>
                      <a:pt x="2829" y="11268"/>
                    </a:cubicBezTo>
                    <a:cubicBezTo>
                      <a:pt x="2739" y="11194"/>
                      <a:pt x="2665" y="11119"/>
                      <a:pt x="2591" y="11060"/>
                    </a:cubicBezTo>
                    <a:lnTo>
                      <a:pt x="2591" y="11074"/>
                    </a:lnTo>
                    <a:lnTo>
                      <a:pt x="2591" y="11060"/>
                    </a:lnTo>
                    <a:cubicBezTo>
                      <a:pt x="2576" y="11030"/>
                      <a:pt x="2561" y="11000"/>
                      <a:pt x="2531" y="10955"/>
                    </a:cubicBezTo>
                    <a:cubicBezTo>
                      <a:pt x="2025" y="11774"/>
                      <a:pt x="1712" y="12608"/>
                      <a:pt x="1504" y="13605"/>
                    </a:cubicBezTo>
                    <a:cubicBezTo>
                      <a:pt x="1504" y="13679"/>
                      <a:pt x="1489" y="13739"/>
                      <a:pt x="1474" y="13813"/>
                    </a:cubicBezTo>
                    <a:cubicBezTo>
                      <a:pt x="1430" y="13947"/>
                      <a:pt x="1385" y="14081"/>
                      <a:pt x="1340" y="14215"/>
                    </a:cubicBezTo>
                    <a:cubicBezTo>
                      <a:pt x="1325" y="14215"/>
                      <a:pt x="1310" y="14200"/>
                      <a:pt x="1281" y="14200"/>
                    </a:cubicBezTo>
                    <a:cubicBezTo>
                      <a:pt x="1310" y="13962"/>
                      <a:pt x="1310" y="13709"/>
                      <a:pt x="1355" y="13471"/>
                    </a:cubicBezTo>
                    <a:cubicBezTo>
                      <a:pt x="1415" y="13114"/>
                      <a:pt x="1519" y="12756"/>
                      <a:pt x="1608" y="12399"/>
                    </a:cubicBezTo>
                    <a:cubicBezTo>
                      <a:pt x="1608" y="12399"/>
                      <a:pt x="1593" y="12414"/>
                      <a:pt x="1593" y="12414"/>
                    </a:cubicBezTo>
                    <a:cubicBezTo>
                      <a:pt x="1653" y="12265"/>
                      <a:pt x="1712" y="12116"/>
                      <a:pt x="1772" y="11968"/>
                    </a:cubicBezTo>
                    <a:lnTo>
                      <a:pt x="1772" y="11968"/>
                    </a:lnTo>
                    <a:lnTo>
                      <a:pt x="2144" y="11194"/>
                    </a:lnTo>
                    <a:lnTo>
                      <a:pt x="2144" y="11194"/>
                    </a:lnTo>
                    <a:cubicBezTo>
                      <a:pt x="2218" y="11030"/>
                      <a:pt x="2293" y="10851"/>
                      <a:pt x="2367" y="10687"/>
                    </a:cubicBezTo>
                    <a:cubicBezTo>
                      <a:pt x="2352" y="10613"/>
                      <a:pt x="2338" y="10539"/>
                      <a:pt x="2323" y="10479"/>
                    </a:cubicBezTo>
                    <a:cubicBezTo>
                      <a:pt x="2099" y="9943"/>
                      <a:pt x="1876" y="9392"/>
                      <a:pt x="1668" y="8857"/>
                    </a:cubicBezTo>
                    <a:lnTo>
                      <a:pt x="1668" y="8871"/>
                    </a:lnTo>
                    <a:cubicBezTo>
                      <a:pt x="1534" y="8559"/>
                      <a:pt x="1400" y="8246"/>
                      <a:pt x="1281" y="7934"/>
                    </a:cubicBezTo>
                    <a:lnTo>
                      <a:pt x="1281" y="7934"/>
                    </a:lnTo>
                    <a:cubicBezTo>
                      <a:pt x="1206" y="7725"/>
                      <a:pt x="1147" y="7532"/>
                      <a:pt x="1072" y="7338"/>
                    </a:cubicBezTo>
                    <a:cubicBezTo>
                      <a:pt x="819" y="6758"/>
                      <a:pt x="685" y="6148"/>
                      <a:pt x="819" y="5522"/>
                    </a:cubicBezTo>
                    <a:cubicBezTo>
                      <a:pt x="879" y="5433"/>
                      <a:pt x="938" y="5329"/>
                      <a:pt x="983" y="5240"/>
                    </a:cubicBezTo>
                    <a:cubicBezTo>
                      <a:pt x="1043" y="5165"/>
                      <a:pt x="1102" y="5091"/>
                      <a:pt x="1162" y="5031"/>
                    </a:cubicBezTo>
                    <a:cubicBezTo>
                      <a:pt x="1281" y="4912"/>
                      <a:pt x="1415" y="4808"/>
                      <a:pt x="1534" y="4704"/>
                    </a:cubicBezTo>
                    <a:cubicBezTo>
                      <a:pt x="1668" y="4585"/>
                      <a:pt x="1802" y="4466"/>
                      <a:pt x="1951" y="4361"/>
                    </a:cubicBezTo>
                    <a:cubicBezTo>
                      <a:pt x="2085" y="4257"/>
                      <a:pt x="2099" y="4123"/>
                      <a:pt x="2055" y="3974"/>
                    </a:cubicBezTo>
                    <a:cubicBezTo>
                      <a:pt x="1980" y="3721"/>
                      <a:pt x="1906" y="3483"/>
                      <a:pt x="1876" y="3230"/>
                    </a:cubicBezTo>
                    <a:cubicBezTo>
                      <a:pt x="1817" y="2858"/>
                      <a:pt x="1623" y="2620"/>
                      <a:pt x="1310" y="2441"/>
                    </a:cubicBezTo>
                    <a:cubicBezTo>
                      <a:pt x="953" y="2248"/>
                      <a:pt x="596" y="2158"/>
                      <a:pt x="209" y="2352"/>
                    </a:cubicBezTo>
                    <a:cubicBezTo>
                      <a:pt x="149" y="2397"/>
                      <a:pt x="75" y="2411"/>
                      <a:pt x="1" y="2352"/>
                    </a:cubicBezTo>
                    <a:cubicBezTo>
                      <a:pt x="30" y="2322"/>
                      <a:pt x="45" y="2292"/>
                      <a:pt x="60" y="2277"/>
                    </a:cubicBezTo>
                    <a:cubicBezTo>
                      <a:pt x="194" y="2203"/>
                      <a:pt x="343" y="2129"/>
                      <a:pt x="492" y="2054"/>
                    </a:cubicBezTo>
                    <a:cubicBezTo>
                      <a:pt x="715" y="2054"/>
                      <a:pt x="938" y="2024"/>
                      <a:pt x="1147" y="2129"/>
                    </a:cubicBezTo>
                    <a:cubicBezTo>
                      <a:pt x="1296" y="2188"/>
                      <a:pt x="1459" y="2263"/>
                      <a:pt x="1623" y="2337"/>
                    </a:cubicBezTo>
                    <a:cubicBezTo>
                      <a:pt x="1683" y="2382"/>
                      <a:pt x="1727" y="2426"/>
                      <a:pt x="1787" y="2486"/>
                    </a:cubicBezTo>
                    <a:cubicBezTo>
                      <a:pt x="1831" y="2263"/>
                      <a:pt x="1861" y="2069"/>
                      <a:pt x="1921" y="1876"/>
                    </a:cubicBezTo>
                    <a:cubicBezTo>
                      <a:pt x="1980" y="1578"/>
                      <a:pt x="2070" y="1295"/>
                      <a:pt x="2144" y="1012"/>
                    </a:cubicBezTo>
                    <a:cubicBezTo>
                      <a:pt x="2159" y="968"/>
                      <a:pt x="2174" y="938"/>
                      <a:pt x="2204" y="893"/>
                    </a:cubicBezTo>
                    <a:cubicBezTo>
                      <a:pt x="2248" y="819"/>
                      <a:pt x="2308" y="759"/>
                      <a:pt x="2352" y="685"/>
                    </a:cubicBezTo>
                    <a:cubicBezTo>
                      <a:pt x="2397" y="640"/>
                      <a:pt x="2427" y="595"/>
                      <a:pt x="2472" y="566"/>
                    </a:cubicBezTo>
                    <a:cubicBezTo>
                      <a:pt x="2591" y="447"/>
                      <a:pt x="2695" y="342"/>
                      <a:pt x="2814" y="238"/>
                    </a:cubicBezTo>
                    <a:cubicBezTo>
                      <a:pt x="3246" y="45"/>
                      <a:pt x="3692" y="0"/>
                      <a:pt x="4139" y="104"/>
                    </a:cubicBezTo>
                    <a:cubicBezTo>
                      <a:pt x="4377" y="164"/>
                      <a:pt x="4600" y="238"/>
                      <a:pt x="4823" y="298"/>
                    </a:cubicBezTo>
                    <a:cubicBezTo>
                      <a:pt x="4957" y="328"/>
                      <a:pt x="4928" y="402"/>
                      <a:pt x="4883" y="491"/>
                    </a:cubicBezTo>
                    <a:cubicBezTo>
                      <a:pt x="4823" y="551"/>
                      <a:pt x="4764" y="536"/>
                      <a:pt x="4689" y="506"/>
                    </a:cubicBezTo>
                    <a:cubicBezTo>
                      <a:pt x="4273" y="298"/>
                      <a:pt x="3826" y="298"/>
                      <a:pt x="3379" y="357"/>
                    </a:cubicBezTo>
                    <a:cubicBezTo>
                      <a:pt x="3231" y="372"/>
                      <a:pt x="3097" y="432"/>
                      <a:pt x="3007" y="566"/>
                    </a:cubicBezTo>
                    <a:cubicBezTo>
                      <a:pt x="2933" y="625"/>
                      <a:pt x="2859" y="700"/>
                      <a:pt x="2799" y="774"/>
                    </a:cubicBezTo>
                    <a:cubicBezTo>
                      <a:pt x="2710" y="908"/>
                      <a:pt x="2605" y="1042"/>
                      <a:pt x="2531" y="1176"/>
                    </a:cubicBezTo>
                    <a:cubicBezTo>
                      <a:pt x="2352" y="1593"/>
                      <a:pt x="2367" y="2024"/>
                      <a:pt x="2397" y="2456"/>
                    </a:cubicBezTo>
                    <a:cubicBezTo>
                      <a:pt x="2412" y="2992"/>
                      <a:pt x="2457" y="3528"/>
                      <a:pt x="2472" y="4064"/>
                    </a:cubicBezTo>
                    <a:cubicBezTo>
                      <a:pt x="2472" y="4376"/>
                      <a:pt x="2367" y="4644"/>
                      <a:pt x="2085" y="4808"/>
                    </a:cubicBezTo>
                    <a:cubicBezTo>
                      <a:pt x="1995" y="4853"/>
                      <a:pt x="1906" y="4912"/>
                      <a:pt x="1831" y="4972"/>
                    </a:cubicBezTo>
                    <a:cubicBezTo>
                      <a:pt x="1668" y="5135"/>
                      <a:pt x="1444" y="5225"/>
                      <a:pt x="1370" y="5463"/>
                    </a:cubicBezTo>
                    <a:lnTo>
                      <a:pt x="1370" y="5463"/>
                    </a:lnTo>
                    <a:cubicBezTo>
                      <a:pt x="1072" y="5820"/>
                      <a:pt x="1057" y="6207"/>
                      <a:pt x="1206" y="6624"/>
                    </a:cubicBezTo>
                    <a:lnTo>
                      <a:pt x="1206" y="6624"/>
                    </a:lnTo>
                    <a:cubicBezTo>
                      <a:pt x="1251" y="6832"/>
                      <a:pt x="1310" y="7026"/>
                      <a:pt x="1370" y="7234"/>
                    </a:cubicBezTo>
                    <a:lnTo>
                      <a:pt x="1370" y="7234"/>
                    </a:lnTo>
                    <a:cubicBezTo>
                      <a:pt x="1444" y="7443"/>
                      <a:pt x="1504" y="7651"/>
                      <a:pt x="1578" y="785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5" name="Google Shape;925;p64"/>
              <p:cNvSpPr/>
              <p:nvPr/>
            </p:nvSpPr>
            <p:spPr>
              <a:xfrm>
                <a:off x="7534892" y="1809273"/>
                <a:ext cx="178479" cy="323856"/>
              </a:xfrm>
              <a:custGeom>
                <a:avLst/>
                <a:gdLst/>
                <a:ahLst/>
                <a:cxnLst/>
                <a:rect l="l" t="t" r="r" b="b"/>
                <a:pathLst>
                  <a:path w="4184" h="7592" extrusionOk="0">
                    <a:moveTo>
                      <a:pt x="715" y="7145"/>
                    </a:moveTo>
                    <a:cubicBezTo>
                      <a:pt x="596" y="7294"/>
                      <a:pt x="462" y="7443"/>
                      <a:pt x="328" y="7591"/>
                    </a:cubicBezTo>
                    <a:cubicBezTo>
                      <a:pt x="358" y="7547"/>
                      <a:pt x="373" y="7487"/>
                      <a:pt x="417" y="7428"/>
                    </a:cubicBezTo>
                    <a:cubicBezTo>
                      <a:pt x="75" y="7085"/>
                      <a:pt x="0" y="6639"/>
                      <a:pt x="15" y="6177"/>
                    </a:cubicBezTo>
                    <a:cubicBezTo>
                      <a:pt x="15" y="5865"/>
                      <a:pt x="30" y="5567"/>
                      <a:pt x="75" y="5269"/>
                    </a:cubicBezTo>
                    <a:cubicBezTo>
                      <a:pt x="149" y="4763"/>
                      <a:pt x="358" y="4332"/>
                      <a:pt x="685" y="3945"/>
                    </a:cubicBezTo>
                    <a:cubicBezTo>
                      <a:pt x="1310" y="3215"/>
                      <a:pt x="1995" y="2560"/>
                      <a:pt x="2754" y="1980"/>
                    </a:cubicBezTo>
                    <a:cubicBezTo>
                      <a:pt x="3022" y="1771"/>
                      <a:pt x="3305" y="1578"/>
                      <a:pt x="3483" y="1280"/>
                    </a:cubicBezTo>
                    <a:cubicBezTo>
                      <a:pt x="3662" y="1176"/>
                      <a:pt x="3692" y="997"/>
                      <a:pt x="3707" y="804"/>
                    </a:cubicBezTo>
                    <a:cubicBezTo>
                      <a:pt x="3722" y="506"/>
                      <a:pt x="3826" y="238"/>
                      <a:pt x="4079" y="45"/>
                    </a:cubicBezTo>
                    <a:cubicBezTo>
                      <a:pt x="4094" y="30"/>
                      <a:pt x="4124" y="30"/>
                      <a:pt x="4183" y="0"/>
                    </a:cubicBezTo>
                    <a:cubicBezTo>
                      <a:pt x="4168" y="75"/>
                      <a:pt x="4168" y="134"/>
                      <a:pt x="4153" y="164"/>
                    </a:cubicBezTo>
                    <a:cubicBezTo>
                      <a:pt x="3990" y="342"/>
                      <a:pt x="3930" y="566"/>
                      <a:pt x="3930" y="789"/>
                    </a:cubicBezTo>
                    <a:cubicBezTo>
                      <a:pt x="3915" y="1057"/>
                      <a:pt x="3841" y="1280"/>
                      <a:pt x="3647" y="1459"/>
                    </a:cubicBezTo>
                    <a:cubicBezTo>
                      <a:pt x="3424" y="1682"/>
                      <a:pt x="3216" y="1905"/>
                      <a:pt x="2977" y="2099"/>
                    </a:cubicBezTo>
                    <a:cubicBezTo>
                      <a:pt x="2382" y="2531"/>
                      <a:pt x="1846" y="3037"/>
                      <a:pt x="1340" y="3558"/>
                    </a:cubicBezTo>
                    <a:cubicBezTo>
                      <a:pt x="1072" y="3826"/>
                      <a:pt x="849" y="4138"/>
                      <a:pt x="640" y="4451"/>
                    </a:cubicBezTo>
                    <a:cubicBezTo>
                      <a:pt x="402" y="4823"/>
                      <a:pt x="328" y="5269"/>
                      <a:pt x="298" y="5701"/>
                    </a:cubicBezTo>
                    <a:cubicBezTo>
                      <a:pt x="268" y="6237"/>
                      <a:pt x="343" y="6758"/>
                      <a:pt x="492" y="7294"/>
                    </a:cubicBezTo>
                    <a:cubicBezTo>
                      <a:pt x="581" y="7234"/>
                      <a:pt x="655" y="7190"/>
                      <a:pt x="715" y="714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6" name="Google Shape;926;p64"/>
              <p:cNvSpPr/>
              <p:nvPr/>
            </p:nvSpPr>
            <p:spPr>
              <a:xfrm>
                <a:off x="7273278" y="2637839"/>
                <a:ext cx="156894" cy="148022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3470" extrusionOk="0">
                    <a:moveTo>
                      <a:pt x="3677" y="3082"/>
                    </a:moveTo>
                    <a:lnTo>
                      <a:pt x="3618" y="3142"/>
                    </a:lnTo>
                    <a:cubicBezTo>
                      <a:pt x="3469" y="3008"/>
                      <a:pt x="3320" y="3097"/>
                      <a:pt x="3186" y="3112"/>
                    </a:cubicBezTo>
                    <a:cubicBezTo>
                      <a:pt x="2606" y="3216"/>
                      <a:pt x="2025" y="3320"/>
                      <a:pt x="1460" y="3395"/>
                    </a:cubicBezTo>
                    <a:cubicBezTo>
                      <a:pt x="953" y="3469"/>
                      <a:pt x="552" y="3276"/>
                      <a:pt x="284" y="2859"/>
                    </a:cubicBezTo>
                    <a:cubicBezTo>
                      <a:pt x="60" y="2516"/>
                      <a:pt x="1" y="2144"/>
                      <a:pt x="75" y="1757"/>
                    </a:cubicBezTo>
                    <a:cubicBezTo>
                      <a:pt x="90" y="1609"/>
                      <a:pt x="135" y="1475"/>
                      <a:pt x="165" y="1326"/>
                    </a:cubicBezTo>
                    <a:lnTo>
                      <a:pt x="165" y="1341"/>
                    </a:lnTo>
                    <a:cubicBezTo>
                      <a:pt x="313" y="998"/>
                      <a:pt x="477" y="671"/>
                      <a:pt x="641" y="328"/>
                    </a:cubicBezTo>
                    <a:cubicBezTo>
                      <a:pt x="686" y="284"/>
                      <a:pt x="715" y="224"/>
                      <a:pt x="760" y="165"/>
                    </a:cubicBezTo>
                    <a:cubicBezTo>
                      <a:pt x="820" y="105"/>
                      <a:pt x="879" y="60"/>
                      <a:pt x="953" y="1"/>
                    </a:cubicBezTo>
                    <a:cubicBezTo>
                      <a:pt x="953" y="1"/>
                      <a:pt x="998" y="31"/>
                      <a:pt x="1013" y="46"/>
                    </a:cubicBezTo>
                    <a:lnTo>
                      <a:pt x="1013" y="46"/>
                    </a:lnTo>
                    <a:cubicBezTo>
                      <a:pt x="983" y="135"/>
                      <a:pt x="939" y="224"/>
                      <a:pt x="909" y="328"/>
                    </a:cubicBezTo>
                    <a:lnTo>
                      <a:pt x="909" y="314"/>
                    </a:lnTo>
                    <a:cubicBezTo>
                      <a:pt x="715" y="730"/>
                      <a:pt x="522" y="1147"/>
                      <a:pt x="358" y="1564"/>
                    </a:cubicBezTo>
                    <a:cubicBezTo>
                      <a:pt x="269" y="1787"/>
                      <a:pt x="224" y="2040"/>
                      <a:pt x="313" y="2278"/>
                    </a:cubicBezTo>
                    <a:cubicBezTo>
                      <a:pt x="313" y="2353"/>
                      <a:pt x="328" y="2412"/>
                      <a:pt x="343" y="2487"/>
                    </a:cubicBezTo>
                    <a:cubicBezTo>
                      <a:pt x="418" y="2621"/>
                      <a:pt x="507" y="2755"/>
                      <a:pt x="581" y="2889"/>
                    </a:cubicBezTo>
                    <a:cubicBezTo>
                      <a:pt x="596" y="2903"/>
                      <a:pt x="611" y="2918"/>
                      <a:pt x="626" y="2933"/>
                    </a:cubicBezTo>
                    <a:cubicBezTo>
                      <a:pt x="700" y="2978"/>
                      <a:pt x="775" y="3037"/>
                      <a:pt x="864" y="3097"/>
                    </a:cubicBezTo>
                    <a:cubicBezTo>
                      <a:pt x="1087" y="3246"/>
                      <a:pt x="1326" y="3290"/>
                      <a:pt x="1579" y="3201"/>
                    </a:cubicBezTo>
                    <a:cubicBezTo>
                      <a:pt x="1713" y="3171"/>
                      <a:pt x="1847" y="3157"/>
                      <a:pt x="1981" y="3142"/>
                    </a:cubicBezTo>
                    <a:cubicBezTo>
                      <a:pt x="1995" y="3157"/>
                      <a:pt x="2010" y="3157"/>
                      <a:pt x="2025" y="3142"/>
                    </a:cubicBezTo>
                    <a:cubicBezTo>
                      <a:pt x="2129" y="3127"/>
                      <a:pt x="2248" y="3112"/>
                      <a:pt x="2368" y="3097"/>
                    </a:cubicBezTo>
                    <a:lnTo>
                      <a:pt x="2382" y="3097"/>
                    </a:lnTo>
                    <a:lnTo>
                      <a:pt x="2412" y="3082"/>
                    </a:lnTo>
                    <a:cubicBezTo>
                      <a:pt x="2516" y="3067"/>
                      <a:pt x="2635" y="3052"/>
                      <a:pt x="2740" y="3037"/>
                    </a:cubicBezTo>
                    <a:cubicBezTo>
                      <a:pt x="2933" y="2993"/>
                      <a:pt x="3112" y="2963"/>
                      <a:pt x="3290" y="2918"/>
                    </a:cubicBezTo>
                    <a:cubicBezTo>
                      <a:pt x="3380" y="2903"/>
                      <a:pt x="3469" y="2874"/>
                      <a:pt x="3558" y="2859"/>
                    </a:cubicBezTo>
                    <a:cubicBezTo>
                      <a:pt x="3603" y="2859"/>
                      <a:pt x="3633" y="2874"/>
                      <a:pt x="3648" y="2874"/>
                    </a:cubicBezTo>
                    <a:cubicBezTo>
                      <a:pt x="3663" y="2948"/>
                      <a:pt x="3663" y="3008"/>
                      <a:pt x="3677" y="308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7" name="Google Shape;927;p64"/>
              <p:cNvSpPr/>
              <p:nvPr/>
            </p:nvSpPr>
            <p:spPr>
              <a:xfrm>
                <a:off x="7924093" y="1952770"/>
                <a:ext cx="99733" cy="50805"/>
              </a:xfrm>
              <a:custGeom>
                <a:avLst/>
                <a:gdLst/>
                <a:ahLst/>
                <a:cxnLst/>
                <a:rect l="l" t="t" r="r" b="b"/>
                <a:pathLst>
                  <a:path w="2338" h="1191" extrusionOk="0">
                    <a:moveTo>
                      <a:pt x="194" y="0"/>
                    </a:moveTo>
                    <a:lnTo>
                      <a:pt x="671" y="119"/>
                    </a:lnTo>
                    <a:lnTo>
                      <a:pt x="1177" y="462"/>
                    </a:lnTo>
                    <a:cubicBezTo>
                      <a:pt x="1221" y="536"/>
                      <a:pt x="1281" y="625"/>
                      <a:pt x="1400" y="610"/>
                    </a:cubicBezTo>
                    <a:cubicBezTo>
                      <a:pt x="1519" y="491"/>
                      <a:pt x="1623" y="387"/>
                      <a:pt x="1742" y="283"/>
                    </a:cubicBezTo>
                    <a:cubicBezTo>
                      <a:pt x="1891" y="134"/>
                      <a:pt x="2055" y="119"/>
                      <a:pt x="2248" y="164"/>
                    </a:cubicBezTo>
                    <a:cubicBezTo>
                      <a:pt x="2338" y="179"/>
                      <a:pt x="2323" y="238"/>
                      <a:pt x="2323" y="298"/>
                    </a:cubicBezTo>
                    <a:cubicBezTo>
                      <a:pt x="2129" y="328"/>
                      <a:pt x="1951" y="417"/>
                      <a:pt x="1832" y="566"/>
                    </a:cubicBezTo>
                    <a:cubicBezTo>
                      <a:pt x="1698" y="744"/>
                      <a:pt x="1608" y="953"/>
                      <a:pt x="1489" y="1146"/>
                    </a:cubicBezTo>
                    <a:lnTo>
                      <a:pt x="1504" y="1131"/>
                    </a:lnTo>
                    <a:cubicBezTo>
                      <a:pt x="1370" y="1191"/>
                      <a:pt x="1326" y="1131"/>
                      <a:pt x="1281" y="1012"/>
                    </a:cubicBezTo>
                    <a:cubicBezTo>
                      <a:pt x="1058" y="536"/>
                      <a:pt x="656" y="298"/>
                      <a:pt x="165" y="164"/>
                    </a:cubicBezTo>
                    <a:cubicBezTo>
                      <a:pt x="120" y="149"/>
                      <a:pt x="75" y="149"/>
                      <a:pt x="1" y="119"/>
                    </a:cubicBezTo>
                    <a:cubicBezTo>
                      <a:pt x="90" y="75"/>
                      <a:pt x="135" y="30"/>
                      <a:pt x="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8" name="Google Shape;928;p64"/>
              <p:cNvSpPr/>
              <p:nvPr/>
            </p:nvSpPr>
            <p:spPr>
              <a:xfrm>
                <a:off x="7572345" y="2879789"/>
                <a:ext cx="122598" cy="60360"/>
              </a:xfrm>
              <a:custGeom>
                <a:avLst/>
                <a:gdLst/>
                <a:ahLst/>
                <a:cxnLst/>
                <a:rect l="l" t="t" r="r" b="b"/>
                <a:pathLst>
                  <a:path w="2874" h="1415" extrusionOk="0">
                    <a:moveTo>
                      <a:pt x="1459" y="119"/>
                    </a:moveTo>
                    <a:cubicBezTo>
                      <a:pt x="1534" y="89"/>
                      <a:pt x="1593" y="75"/>
                      <a:pt x="1668" y="60"/>
                    </a:cubicBezTo>
                    <a:cubicBezTo>
                      <a:pt x="1787" y="45"/>
                      <a:pt x="1906" y="15"/>
                      <a:pt x="2025" y="0"/>
                    </a:cubicBezTo>
                    <a:lnTo>
                      <a:pt x="2040" y="15"/>
                    </a:lnTo>
                    <a:lnTo>
                      <a:pt x="2055" y="0"/>
                    </a:lnTo>
                    <a:lnTo>
                      <a:pt x="2546" y="0"/>
                    </a:lnTo>
                    <a:cubicBezTo>
                      <a:pt x="2635" y="45"/>
                      <a:pt x="2710" y="75"/>
                      <a:pt x="2799" y="119"/>
                    </a:cubicBezTo>
                    <a:cubicBezTo>
                      <a:pt x="2829" y="164"/>
                      <a:pt x="2844" y="208"/>
                      <a:pt x="2873" y="268"/>
                    </a:cubicBezTo>
                    <a:cubicBezTo>
                      <a:pt x="2799" y="268"/>
                      <a:pt x="2754" y="283"/>
                      <a:pt x="2725" y="268"/>
                    </a:cubicBezTo>
                    <a:cubicBezTo>
                      <a:pt x="2397" y="164"/>
                      <a:pt x="2070" y="223"/>
                      <a:pt x="1742" y="283"/>
                    </a:cubicBezTo>
                    <a:cubicBezTo>
                      <a:pt x="1355" y="372"/>
                      <a:pt x="983" y="476"/>
                      <a:pt x="670" y="759"/>
                    </a:cubicBezTo>
                    <a:lnTo>
                      <a:pt x="670" y="759"/>
                    </a:lnTo>
                    <a:cubicBezTo>
                      <a:pt x="670" y="759"/>
                      <a:pt x="670" y="759"/>
                      <a:pt x="670" y="759"/>
                    </a:cubicBezTo>
                    <a:cubicBezTo>
                      <a:pt x="551" y="849"/>
                      <a:pt x="447" y="938"/>
                      <a:pt x="343" y="1042"/>
                    </a:cubicBezTo>
                    <a:lnTo>
                      <a:pt x="343" y="1042"/>
                    </a:lnTo>
                    <a:cubicBezTo>
                      <a:pt x="254" y="1161"/>
                      <a:pt x="149" y="1280"/>
                      <a:pt x="45" y="1414"/>
                    </a:cubicBezTo>
                    <a:cubicBezTo>
                      <a:pt x="30" y="1340"/>
                      <a:pt x="16" y="1310"/>
                      <a:pt x="1" y="1265"/>
                    </a:cubicBezTo>
                    <a:cubicBezTo>
                      <a:pt x="105" y="1042"/>
                      <a:pt x="209" y="819"/>
                      <a:pt x="403" y="655"/>
                    </a:cubicBezTo>
                    <a:cubicBezTo>
                      <a:pt x="477" y="610"/>
                      <a:pt x="551" y="551"/>
                      <a:pt x="641" y="491"/>
                    </a:cubicBezTo>
                    <a:cubicBezTo>
                      <a:pt x="790" y="402"/>
                      <a:pt x="953" y="313"/>
                      <a:pt x="1117" y="223"/>
                    </a:cubicBezTo>
                    <a:cubicBezTo>
                      <a:pt x="1236" y="194"/>
                      <a:pt x="1340" y="149"/>
                      <a:pt x="1459" y="11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9" name="Google Shape;929;p64"/>
              <p:cNvSpPr/>
              <p:nvPr/>
            </p:nvSpPr>
            <p:spPr>
              <a:xfrm>
                <a:off x="7534892" y="2994707"/>
                <a:ext cx="12115" cy="1271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298" extrusionOk="0">
                    <a:moveTo>
                      <a:pt x="283" y="298"/>
                    </a:moveTo>
                    <a:cubicBezTo>
                      <a:pt x="179" y="194"/>
                      <a:pt x="90" y="104"/>
                      <a:pt x="0" y="0"/>
                    </a:cubicBezTo>
                    <a:cubicBezTo>
                      <a:pt x="90" y="104"/>
                      <a:pt x="179" y="194"/>
                      <a:pt x="283" y="29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0" name="Google Shape;930;p64"/>
              <p:cNvSpPr/>
              <p:nvPr/>
            </p:nvSpPr>
            <p:spPr>
              <a:xfrm>
                <a:off x="7267562" y="3067735"/>
                <a:ext cx="4522" cy="19708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62" extrusionOk="0">
                    <a:moveTo>
                      <a:pt x="105" y="461"/>
                    </a:moveTo>
                    <a:cubicBezTo>
                      <a:pt x="75" y="298"/>
                      <a:pt x="46" y="149"/>
                      <a:pt x="1" y="0"/>
                    </a:cubicBezTo>
                    <a:cubicBezTo>
                      <a:pt x="46" y="149"/>
                      <a:pt x="75" y="298"/>
                      <a:pt x="105" y="46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1" name="Google Shape;931;p64"/>
              <p:cNvSpPr/>
              <p:nvPr/>
            </p:nvSpPr>
            <p:spPr>
              <a:xfrm>
                <a:off x="7797743" y="3145157"/>
                <a:ext cx="1911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48" h="46" extrusionOk="0">
                    <a:moveTo>
                      <a:pt x="447" y="46"/>
                    </a:moveTo>
                    <a:cubicBezTo>
                      <a:pt x="298" y="31"/>
                      <a:pt x="150" y="16"/>
                      <a:pt x="1" y="1"/>
                    </a:cubicBezTo>
                    <a:cubicBezTo>
                      <a:pt x="150" y="16"/>
                      <a:pt x="298" y="31"/>
                      <a:pt x="447" y="46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2" name="Google Shape;932;p64"/>
              <p:cNvSpPr/>
              <p:nvPr/>
            </p:nvSpPr>
            <p:spPr>
              <a:xfrm>
                <a:off x="7739346" y="2762312"/>
                <a:ext cx="7038" cy="14632"/>
              </a:xfrm>
              <a:custGeom>
                <a:avLst/>
                <a:gdLst/>
                <a:ahLst/>
                <a:cxnLst/>
                <a:rect l="l" t="t" r="r" b="b"/>
                <a:pathLst>
                  <a:path w="165" h="343" extrusionOk="0">
                    <a:moveTo>
                      <a:pt x="164" y="343"/>
                    </a:moveTo>
                    <a:cubicBezTo>
                      <a:pt x="105" y="224"/>
                      <a:pt x="45" y="119"/>
                      <a:pt x="0" y="0"/>
                    </a:cubicBezTo>
                    <a:cubicBezTo>
                      <a:pt x="45" y="119"/>
                      <a:pt x="105" y="224"/>
                      <a:pt x="164" y="34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3" name="Google Shape;933;p64"/>
              <p:cNvSpPr/>
              <p:nvPr/>
            </p:nvSpPr>
            <p:spPr>
              <a:xfrm>
                <a:off x="7340591" y="2771825"/>
                <a:ext cx="17191" cy="2602"/>
              </a:xfrm>
              <a:custGeom>
                <a:avLst/>
                <a:gdLst/>
                <a:ahLst/>
                <a:cxnLst/>
                <a:rect l="l" t="t" r="r" b="b"/>
                <a:pathLst>
                  <a:path w="403" h="61" extrusionOk="0">
                    <a:moveTo>
                      <a:pt x="403" y="1"/>
                    </a:moveTo>
                    <a:cubicBezTo>
                      <a:pt x="269" y="16"/>
                      <a:pt x="135" y="30"/>
                      <a:pt x="1" y="60"/>
                    </a:cubicBezTo>
                    <a:cubicBezTo>
                      <a:pt x="135" y="30"/>
                      <a:pt x="269" y="16"/>
                      <a:pt x="4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4" name="Google Shape;934;p64"/>
              <p:cNvSpPr/>
              <p:nvPr/>
            </p:nvSpPr>
            <p:spPr>
              <a:xfrm>
                <a:off x="7486008" y="3515973"/>
                <a:ext cx="1783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6" extrusionOk="0">
                    <a:moveTo>
                      <a:pt x="417" y="1"/>
                    </a:moveTo>
                    <a:cubicBezTo>
                      <a:pt x="283" y="16"/>
                      <a:pt x="134" y="31"/>
                      <a:pt x="0" y="45"/>
                    </a:cubicBezTo>
                    <a:cubicBezTo>
                      <a:pt x="134" y="31"/>
                      <a:pt x="283" y="16"/>
                      <a:pt x="4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5" name="Google Shape;935;p64"/>
              <p:cNvSpPr/>
              <p:nvPr/>
            </p:nvSpPr>
            <p:spPr>
              <a:xfrm>
                <a:off x="7699974" y="3192165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4" y="15"/>
                      <a:pt x="105" y="30"/>
                      <a:pt x="0" y="45"/>
                    </a:cubicBezTo>
                    <a:cubicBezTo>
                      <a:pt x="105" y="30"/>
                      <a:pt x="224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6" name="Google Shape;936;p64"/>
              <p:cNvSpPr/>
              <p:nvPr/>
            </p:nvSpPr>
            <p:spPr>
              <a:xfrm>
                <a:off x="7661881" y="3651878"/>
                <a:ext cx="14632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3" h="60" extrusionOk="0">
                    <a:moveTo>
                      <a:pt x="343" y="60"/>
                    </a:moveTo>
                    <a:cubicBezTo>
                      <a:pt x="224" y="45"/>
                      <a:pt x="119" y="15"/>
                      <a:pt x="0" y="0"/>
                    </a:cubicBezTo>
                    <a:cubicBezTo>
                      <a:pt x="119" y="15"/>
                      <a:pt x="224" y="45"/>
                      <a:pt x="343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7" name="Google Shape;937;p64"/>
              <p:cNvSpPr/>
              <p:nvPr/>
            </p:nvSpPr>
            <p:spPr>
              <a:xfrm>
                <a:off x="7376166" y="2767388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3" y="15"/>
                      <a:pt x="104" y="30"/>
                      <a:pt x="0" y="45"/>
                    </a:cubicBezTo>
                    <a:cubicBezTo>
                      <a:pt x="104" y="30"/>
                      <a:pt x="223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8" name="Google Shape;938;p64"/>
              <p:cNvSpPr/>
              <p:nvPr/>
            </p:nvSpPr>
            <p:spPr>
              <a:xfrm>
                <a:off x="7359658" y="2769905"/>
                <a:ext cx="1463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46" extrusionOk="0">
                    <a:moveTo>
                      <a:pt x="343" y="1"/>
                    </a:moveTo>
                    <a:cubicBezTo>
                      <a:pt x="223" y="16"/>
                      <a:pt x="104" y="31"/>
                      <a:pt x="0" y="46"/>
                    </a:cubicBezTo>
                    <a:cubicBezTo>
                      <a:pt x="104" y="31"/>
                      <a:pt x="223" y="16"/>
                      <a:pt x="3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39" name="Google Shape;939;p64"/>
              <p:cNvSpPr/>
              <p:nvPr/>
            </p:nvSpPr>
            <p:spPr>
              <a:xfrm>
                <a:off x="7957749" y="3724864"/>
                <a:ext cx="12115" cy="452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106" extrusionOk="0">
                    <a:moveTo>
                      <a:pt x="284" y="1"/>
                    </a:moveTo>
                    <a:cubicBezTo>
                      <a:pt x="194" y="31"/>
                      <a:pt x="90" y="75"/>
                      <a:pt x="1" y="105"/>
                    </a:cubicBezTo>
                    <a:cubicBezTo>
                      <a:pt x="90" y="75"/>
                      <a:pt x="194" y="31"/>
                      <a:pt x="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0" name="Google Shape;940;p64"/>
              <p:cNvSpPr/>
              <p:nvPr/>
            </p:nvSpPr>
            <p:spPr>
              <a:xfrm>
                <a:off x="7476495" y="323661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0"/>
                    </a:moveTo>
                    <a:cubicBezTo>
                      <a:pt x="89" y="90"/>
                      <a:pt x="45" y="179"/>
                      <a:pt x="0" y="268"/>
                    </a:cubicBezTo>
                    <a:cubicBezTo>
                      <a:pt x="45" y="179"/>
                      <a:pt x="89" y="90"/>
                      <a:pt x="1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1" name="Google Shape;941;p64"/>
              <p:cNvSpPr/>
              <p:nvPr/>
            </p:nvSpPr>
            <p:spPr>
              <a:xfrm>
                <a:off x="7873331" y="2333099"/>
                <a:ext cx="7636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09" extrusionOk="0">
                    <a:moveTo>
                      <a:pt x="179" y="0"/>
                    </a:moveTo>
                    <a:cubicBezTo>
                      <a:pt x="119" y="60"/>
                      <a:pt x="60" y="134"/>
                      <a:pt x="0" y="209"/>
                    </a:cubicBezTo>
                    <a:cubicBezTo>
                      <a:pt x="60" y="134"/>
                      <a:pt x="119" y="60"/>
                      <a:pt x="1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2" name="Google Shape;942;p64"/>
              <p:cNvSpPr/>
              <p:nvPr/>
            </p:nvSpPr>
            <p:spPr>
              <a:xfrm>
                <a:off x="7852344" y="3126132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24" y="30"/>
                      <a:pt x="120" y="45"/>
                      <a:pt x="1" y="60"/>
                    </a:cubicBezTo>
                    <a:cubicBezTo>
                      <a:pt x="120" y="45"/>
                      <a:pt x="224" y="30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3" name="Google Shape;943;p64"/>
              <p:cNvSpPr/>
              <p:nvPr/>
            </p:nvSpPr>
            <p:spPr>
              <a:xfrm>
                <a:off x="7880284" y="3121696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39" y="15"/>
                      <a:pt x="120" y="30"/>
                      <a:pt x="1" y="60"/>
                    </a:cubicBezTo>
                    <a:cubicBezTo>
                      <a:pt x="120" y="30"/>
                      <a:pt x="239" y="15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4" name="Google Shape;944;p64"/>
              <p:cNvSpPr/>
              <p:nvPr/>
            </p:nvSpPr>
            <p:spPr>
              <a:xfrm>
                <a:off x="7549481" y="358136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" y="1"/>
                    </a:moveTo>
                    <a:cubicBezTo>
                      <a:pt x="45" y="90"/>
                      <a:pt x="75" y="180"/>
                      <a:pt x="120" y="284"/>
                    </a:cubicBezTo>
                    <a:cubicBezTo>
                      <a:pt x="75" y="180"/>
                      <a:pt x="45" y="90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5" name="Google Shape;945;p64"/>
              <p:cNvSpPr/>
              <p:nvPr/>
            </p:nvSpPr>
            <p:spPr>
              <a:xfrm>
                <a:off x="7526020" y="2347048"/>
                <a:ext cx="64157" cy="95297"/>
              </a:xfrm>
              <a:custGeom>
                <a:avLst/>
                <a:gdLst/>
                <a:ahLst/>
                <a:cxnLst/>
                <a:rect l="l" t="t" r="r" b="b"/>
                <a:pathLst>
                  <a:path w="1504" h="2234" extrusionOk="0">
                    <a:moveTo>
                      <a:pt x="1503" y="2204"/>
                    </a:moveTo>
                    <a:cubicBezTo>
                      <a:pt x="834" y="2233"/>
                      <a:pt x="0" y="715"/>
                      <a:pt x="357" y="1"/>
                    </a:cubicBezTo>
                    <a:cubicBezTo>
                      <a:pt x="387" y="120"/>
                      <a:pt x="417" y="209"/>
                      <a:pt x="432" y="283"/>
                    </a:cubicBezTo>
                    <a:cubicBezTo>
                      <a:pt x="461" y="403"/>
                      <a:pt x="476" y="536"/>
                      <a:pt x="491" y="656"/>
                    </a:cubicBezTo>
                    <a:cubicBezTo>
                      <a:pt x="566" y="1057"/>
                      <a:pt x="729" y="1385"/>
                      <a:pt x="1012" y="1668"/>
                    </a:cubicBezTo>
                    <a:cubicBezTo>
                      <a:pt x="1191" y="1846"/>
                      <a:pt x="1340" y="2025"/>
                      <a:pt x="1503" y="220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6" name="Google Shape;946;p64"/>
              <p:cNvSpPr/>
              <p:nvPr/>
            </p:nvSpPr>
            <p:spPr>
              <a:xfrm>
                <a:off x="7725355" y="2536913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20" y="60"/>
                    </a:moveTo>
                    <a:cubicBezTo>
                      <a:pt x="105" y="134"/>
                      <a:pt x="75" y="194"/>
                      <a:pt x="60" y="268"/>
                    </a:cubicBezTo>
                    <a:cubicBezTo>
                      <a:pt x="46" y="253"/>
                      <a:pt x="16" y="238"/>
                      <a:pt x="1" y="224"/>
                    </a:cubicBezTo>
                    <a:cubicBezTo>
                      <a:pt x="16" y="149"/>
                      <a:pt x="46" y="75"/>
                      <a:pt x="75" y="0"/>
                    </a:cubicBezTo>
                    <a:cubicBezTo>
                      <a:pt x="90" y="30"/>
                      <a:pt x="105" y="45"/>
                      <a:pt x="120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7" name="Google Shape;947;p64"/>
              <p:cNvSpPr/>
              <p:nvPr/>
            </p:nvSpPr>
            <p:spPr>
              <a:xfrm>
                <a:off x="7732990" y="2515329"/>
                <a:ext cx="1322" cy="2226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22" extrusionOk="0">
                    <a:moveTo>
                      <a:pt x="0" y="0"/>
                    </a:moveTo>
                    <a:cubicBezTo>
                      <a:pt x="15" y="15"/>
                      <a:pt x="30" y="15"/>
                      <a:pt x="30" y="30"/>
                    </a:cubicBezTo>
                    <a:cubicBezTo>
                      <a:pt x="30" y="194"/>
                      <a:pt x="15" y="357"/>
                      <a:pt x="0" y="521"/>
                    </a:cubicBezTo>
                    <a:cubicBezTo>
                      <a:pt x="0" y="342"/>
                      <a:pt x="0" y="17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8" name="Google Shape;948;p64"/>
              <p:cNvSpPr/>
              <p:nvPr/>
            </p:nvSpPr>
            <p:spPr>
              <a:xfrm>
                <a:off x="7728554" y="2302599"/>
                <a:ext cx="1322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31" h="224" extrusionOk="0">
                    <a:moveTo>
                      <a:pt x="30" y="1"/>
                    </a:moveTo>
                    <a:lnTo>
                      <a:pt x="30" y="224"/>
                    </a:lnTo>
                    <a:lnTo>
                      <a:pt x="0" y="224"/>
                    </a:lnTo>
                    <a:lnTo>
                      <a:pt x="0" y="1"/>
                    </a:lnTo>
                    <a:cubicBezTo>
                      <a:pt x="0" y="1"/>
                      <a:pt x="15" y="1"/>
                      <a:pt x="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49" name="Google Shape;949;p64"/>
              <p:cNvSpPr/>
              <p:nvPr/>
            </p:nvSpPr>
            <p:spPr>
              <a:xfrm>
                <a:off x="7915860" y="2213702"/>
                <a:ext cx="3839" cy="7678"/>
              </a:xfrm>
              <a:custGeom>
                <a:avLst/>
                <a:gdLst/>
                <a:ahLst/>
                <a:cxnLst/>
                <a:rect l="l" t="t" r="r" b="b"/>
                <a:pathLst>
                  <a:path w="90" h="180" extrusionOk="0">
                    <a:moveTo>
                      <a:pt x="0" y="165"/>
                    </a:moveTo>
                    <a:cubicBezTo>
                      <a:pt x="15" y="105"/>
                      <a:pt x="15" y="60"/>
                      <a:pt x="30" y="1"/>
                    </a:cubicBezTo>
                    <a:cubicBezTo>
                      <a:pt x="45" y="16"/>
                      <a:pt x="75" y="16"/>
                      <a:pt x="90" y="16"/>
                    </a:cubicBezTo>
                    <a:cubicBezTo>
                      <a:pt x="75" y="75"/>
                      <a:pt x="75" y="120"/>
                      <a:pt x="60" y="179"/>
                    </a:cubicBezTo>
                    <a:cubicBezTo>
                      <a:pt x="45" y="165"/>
                      <a:pt x="15" y="165"/>
                      <a:pt x="0" y="16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Google Shape;1394;p73"/>
          <p:cNvSpPr txBox="1">
            <a:spLocks noGrp="1"/>
          </p:cNvSpPr>
          <p:nvPr>
            <p:ph type="subTitle" idx="6"/>
          </p:nvPr>
        </p:nvSpPr>
        <p:spPr>
          <a:xfrm>
            <a:off x="716725" y="4160350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Afectan la memoria, el aprendizaje, el entendimeinto </a:t>
            </a:r>
            <a:endParaRPr dirty="0"/>
          </a:p>
        </p:txBody>
      </p:sp>
      <p:sp>
        <p:nvSpPr>
          <p:cNvPr id="1396" name="Google Shape;1396;p73"/>
          <p:cNvSpPr txBox="1">
            <a:spLocks noGrp="1"/>
          </p:cNvSpPr>
          <p:nvPr>
            <p:ph type="ctrTitle"/>
          </p:nvPr>
        </p:nvSpPr>
        <p:spPr>
          <a:xfrm>
            <a:off x="716725" y="105672"/>
            <a:ext cx="7710600" cy="59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¿Cómo podemos clasificar los síntomas?</a:t>
            </a:r>
            <a:endParaRPr sz="3200" dirty="0"/>
          </a:p>
        </p:txBody>
      </p:sp>
      <p:sp>
        <p:nvSpPr>
          <p:cNvPr id="1397" name="Google Shape;1397;p73"/>
          <p:cNvSpPr txBox="1">
            <a:spLocks noGrp="1"/>
          </p:cNvSpPr>
          <p:nvPr>
            <p:ph type="subTitle" idx="3"/>
          </p:nvPr>
        </p:nvSpPr>
        <p:spPr>
          <a:xfrm>
            <a:off x="716725" y="2467712"/>
            <a:ext cx="1205100" cy="27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Negativos</a:t>
            </a:r>
            <a:endParaRPr dirty="0"/>
          </a:p>
        </p:txBody>
      </p:sp>
      <p:grpSp>
        <p:nvGrpSpPr>
          <p:cNvPr id="1398" name="Google Shape;1398;p73"/>
          <p:cNvGrpSpPr/>
          <p:nvPr/>
        </p:nvGrpSpPr>
        <p:grpSpPr>
          <a:xfrm>
            <a:off x="5264904" y="1168275"/>
            <a:ext cx="4437793" cy="3062984"/>
            <a:chOff x="5560550" y="1017938"/>
            <a:chExt cx="2489925" cy="1719425"/>
          </a:xfrm>
        </p:grpSpPr>
        <p:sp>
          <p:nvSpPr>
            <p:cNvPr id="1399" name="Google Shape;1399;p73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0" name="Google Shape;1400;p73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1" name="Google Shape;1401;p73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2" name="Google Shape;1402;p73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3" name="Google Shape;1403;p73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4" name="Google Shape;1404;p73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5" name="Google Shape;1405;p73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6" name="Google Shape;1406;p73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7" name="Google Shape;1407;p73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8" name="Google Shape;1408;p73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09" name="Google Shape;1409;p73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0" name="Google Shape;1410;p73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1" name="Google Shape;1411;p73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2" name="Google Shape;1412;p73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3" name="Google Shape;1413;p73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4" name="Google Shape;1414;p73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5" name="Google Shape;1415;p73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16" name="Google Shape;1416;p73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17" name="Google Shape;1417;p73"/>
          <p:cNvSpPr txBox="1">
            <a:spLocks noGrp="1"/>
          </p:cNvSpPr>
          <p:nvPr>
            <p:ph type="subTitle" idx="1"/>
          </p:nvPr>
        </p:nvSpPr>
        <p:spPr>
          <a:xfrm>
            <a:off x="716725" y="1170900"/>
            <a:ext cx="1205100" cy="27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Positivos</a:t>
            </a:r>
            <a:endParaRPr dirty="0"/>
          </a:p>
        </p:txBody>
      </p:sp>
      <p:sp>
        <p:nvSpPr>
          <p:cNvPr id="1418" name="Google Shape;1418;p73"/>
          <p:cNvSpPr txBox="1">
            <a:spLocks noGrp="1"/>
          </p:cNvSpPr>
          <p:nvPr>
            <p:ph type="subTitle" idx="4"/>
          </p:nvPr>
        </p:nvSpPr>
        <p:spPr>
          <a:xfrm>
            <a:off x="716725" y="2839153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Pierden interés, emociones negativas o la perdida de procesos normales</a:t>
            </a:r>
            <a:endParaRPr dirty="0"/>
          </a:p>
        </p:txBody>
      </p:sp>
      <p:sp>
        <p:nvSpPr>
          <p:cNvPr id="1419" name="Google Shape;1419;p73"/>
          <p:cNvSpPr txBox="1">
            <a:spLocks noGrp="1"/>
          </p:cNvSpPr>
          <p:nvPr>
            <p:ph type="subTitle" idx="5"/>
          </p:nvPr>
        </p:nvSpPr>
        <p:spPr>
          <a:xfrm>
            <a:off x="716725" y="3761700"/>
            <a:ext cx="1205100" cy="27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Cognitivos</a:t>
            </a:r>
            <a:endParaRPr dirty="0"/>
          </a:p>
        </p:txBody>
      </p:sp>
      <p:cxnSp>
        <p:nvCxnSpPr>
          <p:cNvPr id="1420" name="Google Shape;1420;p73"/>
          <p:cNvCxnSpPr>
            <a:stCxn id="1397" idx="3"/>
          </p:cNvCxnSpPr>
          <p:nvPr/>
        </p:nvCxnSpPr>
        <p:spPr>
          <a:xfrm>
            <a:off x="1921825" y="2604812"/>
            <a:ext cx="50547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21" name="Google Shape;1421;p73"/>
          <p:cNvCxnSpPr/>
          <p:nvPr/>
        </p:nvCxnSpPr>
        <p:spPr>
          <a:xfrm>
            <a:off x="3113425" y="-2166688"/>
            <a:ext cx="3347400" cy="3945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22" name="Google Shape;1422;p73"/>
          <p:cNvCxnSpPr>
            <a:stCxn id="1419" idx="3"/>
          </p:cNvCxnSpPr>
          <p:nvPr/>
        </p:nvCxnSpPr>
        <p:spPr>
          <a:xfrm rot="10800000" flipH="1">
            <a:off x="1921825" y="3484800"/>
            <a:ext cx="4161900" cy="414000"/>
          </a:xfrm>
          <a:prstGeom prst="bentConnector3">
            <a:avLst>
              <a:gd name="adj1" fmla="val 63896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23" name="Google Shape;1423;p73"/>
          <p:cNvCxnSpPr>
            <a:stCxn id="1417" idx="3"/>
          </p:cNvCxnSpPr>
          <p:nvPr/>
        </p:nvCxnSpPr>
        <p:spPr>
          <a:xfrm>
            <a:off x="1921825" y="1308000"/>
            <a:ext cx="4489800" cy="546600"/>
          </a:xfrm>
          <a:prstGeom prst="bentConnector3">
            <a:avLst>
              <a:gd name="adj1" fmla="val 59229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" name="Subtítulo 2">
            <a:extLst>
              <a:ext uri="{FF2B5EF4-FFF2-40B4-BE49-F238E27FC236}">
                <a16:creationId xmlns:a16="http://schemas.microsoft.com/office/drawing/2014/main" id="{A04B9D38-2AD2-42B7-B9EE-5C20F310A4BA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634004" y="1400962"/>
            <a:ext cx="2396700" cy="577800"/>
          </a:xfrm>
        </p:spPr>
        <p:txBody>
          <a:bodyPr/>
          <a:lstStyle/>
          <a:p>
            <a:r>
              <a:rPr lang="es-CO" dirty="0"/>
              <a:t>Sicóticos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4" grpId="0" build="p"/>
      <p:bldP spid="1397" grpId="0" build="p"/>
      <p:bldP spid="1417" grpId="0" build="p"/>
      <p:bldP spid="1418" grpId="0" build="p"/>
      <p:bldP spid="1419" grpId="0" build="p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71"/>
          <p:cNvSpPr txBox="1">
            <a:spLocks noGrp="1"/>
          </p:cNvSpPr>
          <p:nvPr>
            <p:ph type="subTitle" idx="1"/>
          </p:nvPr>
        </p:nvSpPr>
        <p:spPr>
          <a:xfrm>
            <a:off x="-103725" y="2099033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Alucinaciones 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Deluciones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Habla desorganizada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Comportamiento desorganizado</a:t>
            </a:r>
          </a:p>
          <a:p>
            <a:pPr marL="285750" lvl="0" indent="-285750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Comportamiento catatónico</a:t>
            </a:r>
            <a:endParaRPr dirty="0"/>
          </a:p>
        </p:txBody>
      </p:sp>
      <p:sp>
        <p:nvSpPr>
          <p:cNvPr id="1356" name="Google Shape;1356;p71"/>
          <p:cNvSpPr txBox="1">
            <a:spLocks noGrp="1"/>
          </p:cNvSpPr>
          <p:nvPr>
            <p:ph type="subTitle" idx="3"/>
          </p:nvPr>
        </p:nvSpPr>
        <p:spPr>
          <a:xfrm>
            <a:off x="457050" y="1497058"/>
            <a:ext cx="1828800" cy="5487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Positivos</a:t>
            </a:r>
            <a:endParaRPr dirty="0"/>
          </a:p>
        </p:txBody>
      </p:sp>
      <p:sp>
        <p:nvSpPr>
          <p:cNvPr id="1357" name="Google Shape;1357;p71"/>
          <p:cNvSpPr txBox="1">
            <a:spLocks noGrp="1"/>
          </p:cNvSpPr>
          <p:nvPr>
            <p:ph type="subTitle" idx="2"/>
          </p:nvPr>
        </p:nvSpPr>
        <p:spPr>
          <a:xfrm>
            <a:off x="3014186" y="2408614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Efecto plano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Alogía 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" dirty="0"/>
              <a:t>Aprosexia</a:t>
            </a:r>
            <a:endParaRPr dirty="0"/>
          </a:p>
        </p:txBody>
      </p:sp>
      <p:sp>
        <p:nvSpPr>
          <p:cNvPr id="1358" name="Google Shape;1358;p71"/>
          <p:cNvSpPr txBox="1">
            <a:spLocks noGrp="1"/>
          </p:cNvSpPr>
          <p:nvPr>
            <p:ph type="ctrTitle"/>
          </p:nvPr>
        </p:nvSpPr>
        <p:spPr>
          <a:xfrm>
            <a:off x="715050" y="49735"/>
            <a:ext cx="77139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Síntomas</a:t>
            </a:r>
            <a:endParaRPr dirty="0"/>
          </a:p>
        </p:txBody>
      </p:sp>
      <p:cxnSp>
        <p:nvCxnSpPr>
          <p:cNvPr id="1359" name="Google Shape;1359;p71"/>
          <p:cNvCxnSpPr>
            <a:cxnSpLocks/>
          </p:cNvCxnSpPr>
          <p:nvPr/>
        </p:nvCxnSpPr>
        <p:spPr>
          <a:xfrm>
            <a:off x="3032946" y="737419"/>
            <a:ext cx="0" cy="4107426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360" name="Google Shape;1360;p71"/>
          <p:cNvSpPr/>
          <p:nvPr/>
        </p:nvSpPr>
        <p:spPr>
          <a:xfrm>
            <a:off x="1051513" y="859742"/>
            <a:ext cx="639874" cy="557853"/>
          </a:xfrm>
          <a:custGeom>
            <a:avLst/>
            <a:gdLst/>
            <a:ahLst/>
            <a:cxnLst/>
            <a:rect l="l" t="t" r="r" b="b"/>
            <a:pathLst>
              <a:path w="208768" h="180389" extrusionOk="0">
                <a:moveTo>
                  <a:pt x="57868" y="12233"/>
                </a:moveTo>
                <a:cubicBezTo>
                  <a:pt x="74993" y="12233"/>
                  <a:pt x="90357" y="21562"/>
                  <a:pt x="98284" y="36665"/>
                </a:cubicBezTo>
                <a:lnTo>
                  <a:pt x="98284" y="166721"/>
                </a:lnTo>
                <a:cubicBezTo>
                  <a:pt x="87389" y="162480"/>
                  <a:pt x="68828" y="149269"/>
                  <a:pt x="50854" y="130089"/>
                </a:cubicBezTo>
                <a:cubicBezTo>
                  <a:pt x="26650" y="104319"/>
                  <a:pt x="12232" y="77310"/>
                  <a:pt x="12232" y="57836"/>
                </a:cubicBezTo>
                <a:cubicBezTo>
                  <a:pt x="12232" y="32686"/>
                  <a:pt x="32685" y="12233"/>
                  <a:pt x="57868" y="12233"/>
                </a:cubicBezTo>
                <a:close/>
                <a:moveTo>
                  <a:pt x="137003" y="12298"/>
                </a:moveTo>
                <a:cubicBezTo>
                  <a:pt x="144441" y="12298"/>
                  <a:pt x="151682" y="15397"/>
                  <a:pt x="156804" y="20779"/>
                </a:cubicBezTo>
                <a:cubicBezTo>
                  <a:pt x="164893" y="29261"/>
                  <a:pt x="166557" y="42798"/>
                  <a:pt x="160588" y="52910"/>
                </a:cubicBezTo>
                <a:cubicBezTo>
                  <a:pt x="157750" y="48637"/>
                  <a:pt x="153672" y="45212"/>
                  <a:pt x="148779" y="43222"/>
                </a:cubicBezTo>
                <a:cubicBezTo>
                  <a:pt x="148023" y="42915"/>
                  <a:pt x="147243" y="42769"/>
                  <a:pt x="146475" y="42769"/>
                </a:cubicBezTo>
                <a:cubicBezTo>
                  <a:pt x="144064" y="42769"/>
                  <a:pt x="141785" y="44206"/>
                  <a:pt x="140820" y="46582"/>
                </a:cubicBezTo>
                <a:cubicBezTo>
                  <a:pt x="139548" y="49713"/>
                  <a:pt x="141048" y="53269"/>
                  <a:pt x="144180" y="54541"/>
                </a:cubicBezTo>
                <a:cubicBezTo>
                  <a:pt x="148714" y="56400"/>
                  <a:pt x="151911" y="60543"/>
                  <a:pt x="152530" y="65403"/>
                </a:cubicBezTo>
                <a:cubicBezTo>
                  <a:pt x="152935" y="68508"/>
                  <a:pt x="155775" y="70652"/>
                  <a:pt x="158758" y="70652"/>
                </a:cubicBezTo>
                <a:cubicBezTo>
                  <a:pt x="159379" y="70652"/>
                  <a:pt x="160007" y="70559"/>
                  <a:pt x="160620" y="70362"/>
                </a:cubicBezTo>
                <a:cubicBezTo>
                  <a:pt x="161762" y="69970"/>
                  <a:pt x="162577" y="69220"/>
                  <a:pt x="163458" y="68437"/>
                </a:cubicBezTo>
                <a:cubicBezTo>
                  <a:pt x="169721" y="62859"/>
                  <a:pt x="173962" y="55454"/>
                  <a:pt x="175691" y="47397"/>
                </a:cubicBezTo>
                <a:cubicBezTo>
                  <a:pt x="180845" y="51344"/>
                  <a:pt x="184107" y="57542"/>
                  <a:pt x="184107" y="64294"/>
                </a:cubicBezTo>
                <a:cubicBezTo>
                  <a:pt x="184107" y="67002"/>
                  <a:pt x="183617" y="69611"/>
                  <a:pt x="182639" y="72058"/>
                </a:cubicBezTo>
                <a:cubicBezTo>
                  <a:pt x="181497" y="74961"/>
                  <a:pt x="182704" y="78223"/>
                  <a:pt x="185411" y="79691"/>
                </a:cubicBezTo>
                <a:cubicBezTo>
                  <a:pt x="192261" y="83410"/>
                  <a:pt x="196535" y="90553"/>
                  <a:pt x="196535" y="98350"/>
                </a:cubicBezTo>
                <a:cubicBezTo>
                  <a:pt x="196535" y="108592"/>
                  <a:pt x="189228" y="117171"/>
                  <a:pt x="179540" y="119128"/>
                </a:cubicBezTo>
                <a:cubicBezTo>
                  <a:pt x="179572" y="118248"/>
                  <a:pt x="179605" y="117367"/>
                  <a:pt x="179605" y="116486"/>
                </a:cubicBezTo>
                <a:cubicBezTo>
                  <a:pt x="179605" y="104254"/>
                  <a:pt x="173766" y="92543"/>
                  <a:pt x="163980" y="85204"/>
                </a:cubicBezTo>
                <a:cubicBezTo>
                  <a:pt x="162872" y="84376"/>
                  <a:pt x="161578" y="83975"/>
                  <a:pt x="160298" y="83975"/>
                </a:cubicBezTo>
                <a:cubicBezTo>
                  <a:pt x="158449" y="83975"/>
                  <a:pt x="156628" y="84811"/>
                  <a:pt x="155434" y="86411"/>
                </a:cubicBezTo>
                <a:cubicBezTo>
                  <a:pt x="153411" y="89118"/>
                  <a:pt x="153933" y="92967"/>
                  <a:pt x="156641" y="94990"/>
                </a:cubicBezTo>
                <a:cubicBezTo>
                  <a:pt x="163360" y="100046"/>
                  <a:pt x="167373" y="108070"/>
                  <a:pt x="167373" y="116486"/>
                </a:cubicBezTo>
                <a:cubicBezTo>
                  <a:pt x="167373" y="122064"/>
                  <a:pt x="165807" y="127805"/>
                  <a:pt x="162480" y="132372"/>
                </a:cubicBezTo>
                <a:cubicBezTo>
                  <a:pt x="161142" y="134199"/>
                  <a:pt x="159642" y="135634"/>
                  <a:pt x="157782" y="136906"/>
                </a:cubicBezTo>
                <a:cubicBezTo>
                  <a:pt x="157521" y="137069"/>
                  <a:pt x="154031" y="139157"/>
                  <a:pt x="154031" y="139222"/>
                </a:cubicBezTo>
                <a:cubicBezTo>
                  <a:pt x="152694" y="133775"/>
                  <a:pt x="149986" y="128719"/>
                  <a:pt x="146170" y="124576"/>
                </a:cubicBezTo>
                <a:cubicBezTo>
                  <a:pt x="148681" y="123826"/>
                  <a:pt x="150508" y="121510"/>
                  <a:pt x="150508" y="118737"/>
                </a:cubicBezTo>
                <a:cubicBezTo>
                  <a:pt x="150508" y="115344"/>
                  <a:pt x="147801" y="112604"/>
                  <a:pt x="144408" y="112604"/>
                </a:cubicBezTo>
                <a:cubicBezTo>
                  <a:pt x="134329" y="112604"/>
                  <a:pt x="125652" y="119455"/>
                  <a:pt x="123270" y="129241"/>
                </a:cubicBezTo>
                <a:cubicBezTo>
                  <a:pt x="122455" y="132503"/>
                  <a:pt x="124477" y="135830"/>
                  <a:pt x="127772" y="136613"/>
                </a:cubicBezTo>
                <a:cubicBezTo>
                  <a:pt x="128261" y="136743"/>
                  <a:pt x="128751" y="136776"/>
                  <a:pt x="129207" y="136776"/>
                </a:cubicBezTo>
                <a:cubicBezTo>
                  <a:pt x="131980" y="136776"/>
                  <a:pt x="134459" y="134916"/>
                  <a:pt x="135144" y="132111"/>
                </a:cubicBezTo>
                <a:cubicBezTo>
                  <a:pt x="135242" y="131720"/>
                  <a:pt x="135372" y="131328"/>
                  <a:pt x="135536" y="130969"/>
                </a:cubicBezTo>
                <a:cubicBezTo>
                  <a:pt x="135764" y="131393"/>
                  <a:pt x="136090" y="131785"/>
                  <a:pt x="136449" y="132144"/>
                </a:cubicBezTo>
                <a:cubicBezTo>
                  <a:pt x="140265" y="135862"/>
                  <a:pt x="142549" y="140951"/>
                  <a:pt x="142777" y="146235"/>
                </a:cubicBezTo>
                <a:cubicBezTo>
                  <a:pt x="142745" y="146496"/>
                  <a:pt x="142712" y="146757"/>
                  <a:pt x="142712" y="147018"/>
                </a:cubicBezTo>
                <a:lnTo>
                  <a:pt x="142712" y="147279"/>
                </a:lnTo>
                <a:cubicBezTo>
                  <a:pt x="142712" y="158729"/>
                  <a:pt x="133383" y="168058"/>
                  <a:pt x="121933" y="168058"/>
                </a:cubicBezTo>
                <a:cubicBezTo>
                  <a:pt x="117823" y="168058"/>
                  <a:pt x="113876" y="166884"/>
                  <a:pt x="110516" y="164666"/>
                </a:cubicBezTo>
                <a:cubicBezTo>
                  <a:pt x="110516" y="164666"/>
                  <a:pt x="110516" y="32947"/>
                  <a:pt x="110581" y="32621"/>
                </a:cubicBezTo>
                <a:cubicBezTo>
                  <a:pt x="113745" y="20682"/>
                  <a:pt x="124608" y="12298"/>
                  <a:pt x="137003" y="12298"/>
                </a:cubicBezTo>
                <a:close/>
                <a:moveTo>
                  <a:pt x="57868" y="1"/>
                </a:moveTo>
                <a:cubicBezTo>
                  <a:pt x="25965" y="1"/>
                  <a:pt x="0" y="25966"/>
                  <a:pt x="0" y="57836"/>
                </a:cubicBezTo>
                <a:cubicBezTo>
                  <a:pt x="0" y="90292"/>
                  <a:pt x="29325" y="125033"/>
                  <a:pt x="41917" y="138472"/>
                </a:cubicBezTo>
                <a:cubicBezTo>
                  <a:pt x="52681" y="149922"/>
                  <a:pt x="64620" y="160393"/>
                  <a:pt x="75580" y="167960"/>
                </a:cubicBezTo>
                <a:cubicBezTo>
                  <a:pt x="87552" y="176213"/>
                  <a:pt x="97240" y="180388"/>
                  <a:pt x="104384" y="180388"/>
                </a:cubicBezTo>
                <a:cubicBezTo>
                  <a:pt x="106341" y="180388"/>
                  <a:pt x="108233" y="179410"/>
                  <a:pt x="109342" y="177812"/>
                </a:cubicBezTo>
                <a:cubicBezTo>
                  <a:pt x="113321" y="179443"/>
                  <a:pt x="117562" y="180291"/>
                  <a:pt x="121933" y="180291"/>
                </a:cubicBezTo>
                <a:cubicBezTo>
                  <a:pt x="138537" y="180291"/>
                  <a:pt x="152335" y="167993"/>
                  <a:pt x="154618" y="151977"/>
                </a:cubicBezTo>
                <a:cubicBezTo>
                  <a:pt x="164730" y="149106"/>
                  <a:pt x="172918" y="141603"/>
                  <a:pt x="176669" y="131752"/>
                </a:cubicBezTo>
                <a:cubicBezTo>
                  <a:pt x="194480" y="131067"/>
                  <a:pt x="208767" y="116356"/>
                  <a:pt x="208767" y="98350"/>
                </a:cubicBezTo>
                <a:cubicBezTo>
                  <a:pt x="208767" y="87781"/>
                  <a:pt x="203809" y="77962"/>
                  <a:pt x="195523" y="71699"/>
                </a:cubicBezTo>
                <a:cubicBezTo>
                  <a:pt x="196045" y="69285"/>
                  <a:pt x="196339" y="66806"/>
                  <a:pt x="196339" y="64294"/>
                </a:cubicBezTo>
                <a:cubicBezTo>
                  <a:pt x="196339" y="50888"/>
                  <a:pt x="188184" y="38786"/>
                  <a:pt x="176082" y="33566"/>
                </a:cubicBezTo>
                <a:cubicBezTo>
                  <a:pt x="173179" y="14484"/>
                  <a:pt x="156738" y="99"/>
                  <a:pt x="137003" y="99"/>
                </a:cubicBezTo>
                <a:cubicBezTo>
                  <a:pt x="122292" y="99"/>
                  <a:pt x="109048" y="8253"/>
                  <a:pt x="102231" y="20747"/>
                </a:cubicBezTo>
                <a:cubicBezTo>
                  <a:pt x="98447" y="16213"/>
                  <a:pt x="93978" y="12266"/>
                  <a:pt x="88922" y="9036"/>
                </a:cubicBezTo>
                <a:cubicBezTo>
                  <a:pt x="79658" y="3132"/>
                  <a:pt x="68893" y="1"/>
                  <a:pt x="57868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361" name="Google Shape;1361;p71"/>
          <p:cNvGrpSpPr/>
          <p:nvPr/>
        </p:nvGrpSpPr>
        <p:grpSpPr>
          <a:xfrm>
            <a:off x="4213306" y="859663"/>
            <a:ext cx="446313" cy="557932"/>
            <a:chOff x="1703550" y="238125"/>
            <a:chExt cx="4186800" cy="5219200"/>
          </a:xfrm>
        </p:grpSpPr>
        <p:sp>
          <p:nvSpPr>
            <p:cNvPr id="1362" name="Google Shape;1362;p71"/>
            <p:cNvSpPr/>
            <p:nvPr/>
          </p:nvSpPr>
          <p:spPr>
            <a:xfrm>
              <a:off x="1703550" y="238125"/>
              <a:ext cx="4186800" cy="5219200"/>
            </a:xfrm>
            <a:custGeom>
              <a:avLst/>
              <a:gdLst/>
              <a:ahLst/>
              <a:cxnLst/>
              <a:rect l="l" t="t" r="r" b="b"/>
              <a:pathLst>
                <a:path w="167472" h="208768" extrusionOk="0">
                  <a:moveTo>
                    <a:pt x="93457" y="0"/>
                  </a:moveTo>
                  <a:cubicBezTo>
                    <a:pt x="73754" y="0"/>
                    <a:pt x="55194" y="7731"/>
                    <a:pt x="41167" y="21725"/>
                  </a:cubicBezTo>
                  <a:cubicBezTo>
                    <a:pt x="27173" y="35751"/>
                    <a:pt x="19442" y="54312"/>
                    <a:pt x="19442" y="74014"/>
                  </a:cubicBezTo>
                  <a:lnTo>
                    <a:pt x="19442" y="89313"/>
                  </a:lnTo>
                  <a:lnTo>
                    <a:pt x="1012" y="123923"/>
                  </a:lnTo>
                  <a:cubicBezTo>
                    <a:pt x="1" y="125815"/>
                    <a:pt x="34" y="128131"/>
                    <a:pt x="1143" y="129958"/>
                  </a:cubicBezTo>
                  <a:cubicBezTo>
                    <a:pt x="2252" y="131784"/>
                    <a:pt x="4241" y="132926"/>
                    <a:pt x="6394" y="132926"/>
                  </a:cubicBezTo>
                  <a:lnTo>
                    <a:pt x="19442" y="132926"/>
                  </a:lnTo>
                  <a:lnTo>
                    <a:pt x="19442" y="147996"/>
                  </a:lnTo>
                  <a:cubicBezTo>
                    <a:pt x="19442" y="169134"/>
                    <a:pt x="36633" y="186357"/>
                    <a:pt x="57771" y="186357"/>
                  </a:cubicBezTo>
                  <a:lnTo>
                    <a:pt x="80605" y="186357"/>
                  </a:lnTo>
                  <a:lnTo>
                    <a:pt x="80605" y="202667"/>
                  </a:lnTo>
                  <a:cubicBezTo>
                    <a:pt x="80605" y="206027"/>
                    <a:pt x="83345" y="208767"/>
                    <a:pt x="86704" y="208767"/>
                  </a:cubicBezTo>
                  <a:cubicBezTo>
                    <a:pt x="90097" y="208767"/>
                    <a:pt x="92837" y="206027"/>
                    <a:pt x="92837" y="202667"/>
                  </a:cubicBezTo>
                  <a:lnTo>
                    <a:pt x="92837" y="180225"/>
                  </a:lnTo>
                  <a:cubicBezTo>
                    <a:pt x="92837" y="176832"/>
                    <a:pt x="90097" y="174125"/>
                    <a:pt x="86704" y="174125"/>
                  </a:cubicBezTo>
                  <a:lnTo>
                    <a:pt x="57771" y="174125"/>
                  </a:lnTo>
                  <a:cubicBezTo>
                    <a:pt x="43385" y="174125"/>
                    <a:pt x="31675" y="162414"/>
                    <a:pt x="31675" y="147996"/>
                  </a:cubicBezTo>
                  <a:lnTo>
                    <a:pt x="31675" y="126826"/>
                  </a:lnTo>
                  <a:cubicBezTo>
                    <a:pt x="31675" y="123434"/>
                    <a:pt x="28935" y="120693"/>
                    <a:pt x="25542" y="120693"/>
                  </a:cubicBezTo>
                  <a:lnTo>
                    <a:pt x="16572" y="120693"/>
                  </a:lnTo>
                  <a:lnTo>
                    <a:pt x="30957" y="93717"/>
                  </a:lnTo>
                  <a:cubicBezTo>
                    <a:pt x="31414" y="92836"/>
                    <a:pt x="31675" y="91858"/>
                    <a:pt x="31675" y="90846"/>
                  </a:cubicBezTo>
                  <a:lnTo>
                    <a:pt x="31675" y="74014"/>
                  </a:lnTo>
                  <a:cubicBezTo>
                    <a:pt x="31675" y="39959"/>
                    <a:pt x="59402" y="12232"/>
                    <a:pt x="93457" y="12232"/>
                  </a:cubicBezTo>
                  <a:cubicBezTo>
                    <a:pt x="127512" y="12232"/>
                    <a:pt x="155239" y="39959"/>
                    <a:pt x="155239" y="74014"/>
                  </a:cubicBezTo>
                  <a:lnTo>
                    <a:pt x="155239" y="202635"/>
                  </a:lnTo>
                  <a:cubicBezTo>
                    <a:pt x="155239" y="206027"/>
                    <a:pt x="157946" y="208767"/>
                    <a:pt x="161339" y="208767"/>
                  </a:cubicBezTo>
                  <a:cubicBezTo>
                    <a:pt x="164731" y="208767"/>
                    <a:pt x="167471" y="206027"/>
                    <a:pt x="167471" y="202635"/>
                  </a:cubicBezTo>
                  <a:lnTo>
                    <a:pt x="167471" y="74014"/>
                  </a:lnTo>
                  <a:cubicBezTo>
                    <a:pt x="167471" y="54312"/>
                    <a:pt x="159740" y="35751"/>
                    <a:pt x="145714" y="21725"/>
                  </a:cubicBezTo>
                  <a:cubicBezTo>
                    <a:pt x="131720" y="7731"/>
                    <a:pt x="113127" y="0"/>
                    <a:pt x="9345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3" name="Google Shape;1363;p71"/>
            <p:cNvSpPr/>
            <p:nvPr/>
          </p:nvSpPr>
          <p:spPr>
            <a:xfrm>
              <a:off x="2832200" y="850550"/>
              <a:ext cx="2420425" cy="1630200"/>
            </a:xfrm>
            <a:custGeom>
              <a:avLst/>
              <a:gdLst/>
              <a:ahLst/>
              <a:cxnLst/>
              <a:rect l="l" t="t" r="r" b="b"/>
              <a:pathLst>
                <a:path w="96817" h="65208" extrusionOk="0">
                  <a:moveTo>
                    <a:pt x="48409" y="12233"/>
                  </a:moveTo>
                  <a:cubicBezTo>
                    <a:pt x="56107" y="12233"/>
                    <a:pt x="62566" y="18496"/>
                    <a:pt x="62761" y="26227"/>
                  </a:cubicBezTo>
                  <a:cubicBezTo>
                    <a:pt x="62827" y="29521"/>
                    <a:pt x="65567" y="32196"/>
                    <a:pt x="68861" y="32196"/>
                  </a:cubicBezTo>
                  <a:lnTo>
                    <a:pt x="74178" y="32196"/>
                  </a:lnTo>
                  <a:cubicBezTo>
                    <a:pt x="79919" y="32196"/>
                    <a:pt x="84584" y="36828"/>
                    <a:pt x="84584" y="42569"/>
                  </a:cubicBezTo>
                  <a:cubicBezTo>
                    <a:pt x="84584" y="48311"/>
                    <a:pt x="79919" y="52975"/>
                    <a:pt x="74178" y="52975"/>
                  </a:cubicBezTo>
                  <a:lnTo>
                    <a:pt x="22606" y="52975"/>
                  </a:lnTo>
                  <a:cubicBezTo>
                    <a:pt x="16865" y="52975"/>
                    <a:pt x="12233" y="48311"/>
                    <a:pt x="12233" y="42569"/>
                  </a:cubicBezTo>
                  <a:cubicBezTo>
                    <a:pt x="12233" y="36828"/>
                    <a:pt x="16865" y="32196"/>
                    <a:pt x="22606" y="32196"/>
                  </a:cubicBezTo>
                  <a:lnTo>
                    <a:pt x="27923" y="32196"/>
                  </a:lnTo>
                  <a:cubicBezTo>
                    <a:pt x="31251" y="32196"/>
                    <a:pt x="33958" y="29521"/>
                    <a:pt x="34023" y="26227"/>
                  </a:cubicBezTo>
                  <a:cubicBezTo>
                    <a:pt x="34219" y="18496"/>
                    <a:pt x="40678" y="12233"/>
                    <a:pt x="48409" y="12233"/>
                  </a:cubicBezTo>
                  <a:close/>
                  <a:moveTo>
                    <a:pt x="48409" y="1"/>
                  </a:moveTo>
                  <a:cubicBezTo>
                    <a:pt x="41395" y="1"/>
                    <a:pt x="34806" y="2675"/>
                    <a:pt x="29815" y="7568"/>
                  </a:cubicBezTo>
                  <a:cubicBezTo>
                    <a:pt x="26292" y="10993"/>
                    <a:pt x="23813" y="15267"/>
                    <a:pt x="22639" y="19964"/>
                  </a:cubicBezTo>
                  <a:lnTo>
                    <a:pt x="22606" y="19964"/>
                  </a:lnTo>
                  <a:cubicBezTo>
                    <a:pt x="10146" y="19964"/>
                    <a:pt x="1" y="30109"/>
                    <a:pt x="1" y="42569"/>
                  </a:cubicBezTo>
                  <a:cubicBezTo>
                    <a:pt x="1" y="55063"/>
                    <a:pt x="10146" y="65208"/>
                    <a:pt x="22606" y="65208"/>
                  </a:cubicBezTo>
                  <a:lnTo>
                    <a:pt x="74178" y="65208"/>
                  </a:lnTo>
                  <a:cubicBezTo>
                    <a:pt x="86672" y="65208"/>
                    <a:pt x="96817" y="55063"/>
                    <a:pt x="96817" y="42569"/>
                  </a:cubicBezTo>
                  <a:cubicBezTo>
                    <a:pt x="96817" y="30109"/>
                    <a:pt x="86639" y="19964"/>
                    <a:pt x="74178" y="19964"/>
                  </a:cubicBezTo>
                  <a:lnTo>
                    <a:pt x="74146" y="19964"/>
                  </a:lnTo>
                  <a:cubicBezTo>
                    <a:pt x="72971" y="15267"/>
                    <a:pt x="70525" y="10993"/>
                    <a:pt x="66969" y="7568"/>
                  </a:cubicBezTo>
                  <a:cubicBezTo>
                    <a:pt x="61979" y="2675"/>
                    <a:pt x="55389" y="1"/>
                    <a:pt x="4840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4" name="Google Shape;1364;p71"/>
            <p:cNvSpPr/>
            <p:nvPr/>
          </p:nvSpPr>
          <p:spPr>
            <a:xfrm>
              <a:off x="3277475" y="2786550"/>
              <a:ext cx="305825" cy="520300"/>
            </a:xfrm>
            <a:custGeom>
              <a:avLst/>
              <a:gdLst/>
              <a:ahLst/>
              <a:cxnLst/>
              <a:rect l="l" t="t" r="r" b="b"/>
              <a:pathLst>
                <a:path w="12233" h="20812" extrusionOk="0">
                  <a:moveTo>
                    <a:pt x="6133" y="0"/>
                  </a:moveTo>
                  <a:cubicBezTo>
                    <a:pt x="2740" y="0"/>
                    <a:pt x="0" y="2740"/>
                    <a:pt x="0" y="6133"/>
                  </a:cubicBezTo>
                  <a:lnTo>
                    <a:pt x="0" y="14679"/>
                  </a:lnTo>
                  <a:cubicBezTo>
                    <a:pt x="0" y="18071"/>
                    <a:pt x="2740" y="20812"/>
                    <a:pt x="6133" y="20812"/>
                  </a:cubicBezTo>
                  <a:cubicBezTo>
                    <a:pt x="9493" y="20812"/>
                    <a:pt x="12233" y="18071"/>
                    <a:pt x="12233" y="14679"/>
                  </a:cubicBezTo>
                  <a:lnTo>
                    <a:pt x="12233" y="6133"/>
                  </a:lnTo>
                  <a:cubicBezTo>
                    <a:pt x="12233" y="2740"/>
                    <a:pt x="9493" y="0"/>
                    <a:pt x="6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5" name="Google Shape;1365;p71"/>
            <p:cNvSpPr/>
            <p:nvPr/>
          </p:nvSpPr>
          <p:spPr>
            <a:xfrm>
              <a:off x="3889100" y="2786550"/>
              <a:ext cx="305825" cy="520300"/>
            </a:xfrm>
            <a:custGeom>
              <a:avLst/>
              <a:gdLst/>
              <a:ahLst/>
              <a:cxnLst/>
              <a:rect l="l" t="t" r="r" b="b"/>
              <a:pathLst>
                <a:path w="12233" h="20812" extrusionOk="0">
                  <a:moveTo>
                    <a:pt x="6133" y="0"/>
                  </a:moveTo>
                  <a:cubicBezTo>
                    <a:pt x="2740" y="0"/>
                    <a:pt x="0" y="2740"/>
                    <a:pt x="0" y="6133"/>
                  </a:cubicBezTo>
                  <a:lnTo>
                    <a:pt x="0" y="14679"/>
                  </a:lnTo>
                  <a:cubicBezTo>
                    <a:pt x="0" y="18071"/>
                    <a:pt x="2740" y="20812"/>
                    <a:pt x="6133" y="20812"/>
                  </a:cubicBezTo>
                  <a:cubicBezTo>
                    <a:pt x="9493" y="20812"/>
                    <a:pt x="12233" y="18071"/>
                    <a:pt x="12233" y="14679"/>
                  </a:cubicBezTo>
                  <a:lnTo>
                    <a:pt x="12233" y="6133"/>
                  </a:lnTo>
                  <a:cubicBezTo>
                    <a:pt x="12233" y="2740"/>
                    <a:pt x="9493" y="0"/>
                    <a:pt x="6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66" name="Google Shape;1366;p71"/>
            <p:cNvSpPr/>
            <p:nvPr/>
          </p:nvSpPr>
          <p:spPr>
            <a:xfrm>
              <a:off x="4500725" y="2786550"/>
              <a:ext cx="305825" cy="520300"/>
            </a:xfrm>
            <a:custGeom>
              <a:avLst/>
              <a:gdLst/>
              <a:ahLst/>
              <a:cxnLst/>
              <a:rect l="l" t="t" r="r" b="b"/>
              <a:pathLst>
                <a:path w="12233" h="20812" extrusionOk="0">
                  <a:moveTo>
                    <a:pt x="6133" y="0"/>
                  </a:moveTo>
                  <a:cubicBezTo>
                    <a:pt x="2740" y="0"/>
                    <a:pt x="0" y="2740"/>
                    <a:pt x="0" y="6133"/>
                  </a:cubicBezTo>
                  <a:lnTo>
                    <a:pt x="0" y="14679"/>
                  </a:lnTo>
                  <a:cubicBezTo>
                    <a:pt x="0" y="18071"/>
                    <a:pt x="2740" y="20812"/>
                    <a:pt x="6133" y="20812"/>
                  </a:cubicBezTo>
                  <a:cubicBezTo>
                    <a:pt x="9492" y="20812"/>
                    <a:pt x="12232" y="18071"/>
                    <a:pt x="12232" y="14679"/>
                  </a:cubicBezTo>
                  <a:lnTo>
                    <a:pt x="12232" y="6133"/>
                  </a:lnTo>
                  <a:cubicBezTo>
                    <a:pt x="12232" y="2740"/>
                    <a:pt x="9492" y="0"/>
                    <a:pt x="61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7" name="Google Shape;1356;p71">
            <a:extLst>
              <a:ext uri="{FF2B5EF4-FFF2-40B4-BE49-F238E27FC236}">
                <a16:creationId xmlns:a16="http://schemas.microsoft.com/office/drawing/2014/main" id="{A83B6E53-D12F-49C0-9209-196E183432B3}"/>
              </a:ext>
            </a:extLst>
          </p:cNvPr>
          <p:cNvSpPr txBox="1">
            <a:spLocks/>
          </p:cNvSpPr>
          <p:nvPr/>
        </p:nvSpPr>
        <p:spPr>
          <a:xfrm>
            <a:off x="3522063" y="1540639"/>
            <a:ext cx="1828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s-CO" dirty="0"/>
              <a:t>Negativos</a:t>
            </a:r>
          </a:p>
        </p:txBody>
      </p:sp>
      <p:cxnSp>
        <p:nvCxnSpPr>
          <p:cNvPr id="18" name="Google Shape;1359;p71">
            <a:extLst>
              <a:ext uri="{FF2B5EF4-FFF2-40B4-BE49-F238E27FC236}">
                <a16:creationId xmlns:a16="http://schemas.microsoft.com/office/drawing/2014/main" id="{917582DB-2560-4AA7-94C6-B98577276258}"/>
              </a:ext>
            </a:extLst>
          </p:cNvPr>
          <p:cNvCxnSpPr>
            <a:cxnSpLocks/>
          </p:cNvCxnSpPr>
          <p:nvPr/>
        </p:nvCxnSpPr>
        <p:spPr>
          <a:xfrm>
            <a:off x="6105523" y="737419"/>
            <a:ext cx="0" cy="4107426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9" name="Google Shape;1357;p71">
            <a:extLst>
              <a:ext uri="{FF2B5EF4-FFF2-40B4-BE49-F238E27FC236}">
                <a16:creationId xmlns:a16="http://schemas.microsoft.com/office/drawing/2014/main" id="{432AB0B4-54F0-49C5-805A-A2F4D63F4028}"/>
              </a:ext>
            </a:extLst>
          </p:cNvPr>
          <p:cNvSpPr txBox="1">
            <a:spLocks/>
          </p:cNvSpPr>
          <p:nvPr/>
        </p:nvSpPr>
        <p:spPr>
          <a:xfrm>
            <a:off x="6227094" y="2613243"/>
            <a:ext cx="2896800" cy="9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s-CO" dirty="0"/>
              <a:t>Son muy sutiles y difíciles de determinar</a:t>
            </a:r>
          </a:p>
        </p:txBody>
      </p:sp>
      <p:sp>
        <p:nvSpPr>
          <p:cNvPr id="22" name="Google Shape;1356;p71">
            <a:extLst>
              <a:ext uri="{FF2B5EF4-FFF2-40B4-BE49-F238E27FC236}">
                <a16:creationId xmlns:a16="http://schemas.microsoft.com/office/drawing/2014/main" id="{717BC114-08C1-4128-A18E-0EDB63C0B9C9}"/>
              </a:ext>
            </a:extLst>
          </p:cNvPr>
          <p:cNvSpPr txBox="1">
            <a:spLocks/>
          </p:cNvSpPr>
          <p:nvPr/>
        </p:nvSpPr>
        <p:spPr>
          <a:xfrm>
            <a:off x="6702261" y="1497058"/>
            <a:ext cx="18288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None/>
              <a:defRPr sz="1800" b="0" i="0" u="none" strike="noStrike" cap="none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pPr marL="0" indent="0">
              <a:spcAft>
                <a:spcPts val="1600"/>
              </a:spcAft>
            </a:pPr>
            <a:r>
              <a:rPr lang="es-CO" dirty="0"/>
              <a:t>Cognitivos</a:t>
            </a:r>
          </a:p>
        </p:txBody>
      </p:sp>
      <p:grpSp>
        <p:nvGrpSpPr>
          <p:cNvPr id="23" name="Google Shape;1932;p87">
            <a:extLst>
              <a:ext uri="{FF2B5EF4-FFF2-40B4-BE49-F238E27FC236}">
                <a16:creationId xmlns:a16="http://schemas.microsoft.com/office/drawing/2014/main" id="{A55014B1-5D45-419F-AABC-DBEB506A6BE1}"/>
              </a:ext>
            </a:extLst>
          </p:cNvPr>
          <p:cNvGrpSpPr/>
          <p:nvPr/>
        </p:nvGrpSpPr>
        <p:grpSpPr>
          <a:xfrm>
            <a:off x="7320966" y="947236"/>
            <a:ext cx="591391" cy="368379"/>
            <a:chOff x="-27728850" y="2382950"/>
            <a:chExt cx="297750" cy="193000"/>
          </a:xfrm>
          <a:solidFill>
            <a:schemeClr val="tx2"/>
          </a:solidFill>
        </p:grpSpPr>
        <p:sp>
          <p:nvSpPr>
            <p:cNvPr id="24" name="Google Shape;1933;p87">
              <a:extLst>
                <a:ext uri="{FF2B5EF4-FFF2-40B4-BE49-F238E27FC236}">
                  <a16:creationId xmlns:a16="http://schemas.microsoft.com/office/drawing/2014/main" id="{2065E942-4165-46AE-AB69-587F8E27131F}"/>
                </a:ext>
              </a:extLst>
            </p:cNvPr>
            <p:cNvSpPr/>
            <p:nvPr/>
          </p:nvSpPr>
          <p:spPr>
            <a:xfrm>
              <a:off x="-27606750" y="2453825"/>
              <a:ext cx="35450" cy="35475"/>
            </a:xfrm>
            <a:custGeom>
              <a:avLst/>
              <a:gdLst/>
              <a:ahLst/>
              <a:cxnLst/>
              <a:rect l="l" t="t" r="r" b="b"/>
              <a:pathLst>
                <a:path w="1418" h="1419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cubicBezTo>
                    <a:pt x="0" y="1103"/>
                    <a:pt x="315" y="1419"/>
                    <a:pt x="725" y="1419"/>
                  </a:cubicBezTo>
                  <a:cubicBezTo>
                    <a:pt x="1103" y="1419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1934;p87">
              <a:extLst>
                <a:ext uri="{FF2B5EF4-FFF2-40B4-BE49-F238E27FC236}">
                  <a16:creationId xmlns:a16="http://schemas.microsoft.com/office/drawing/2014/main" id="{3EF80534-939E-45E0-BB44-3C61E4F21EEB}"/>
                </a:ext>
              </a:extLst>
            </p:cNvPr>
            <p:cNvSpPr/>
            <p:nvPr/>
          </p:nvSpPr>
          <p:spPr>
            <a:xfrm>
              <a:off x="-27728850" y="2382950"/>
              <a:ext cx="297750" cy="193000"/>
            </a:xfrm>
            <a:custGeom>
              <a:avLst/>
              <a:gdLst/>
              <a:ahLst/>
              <a:cxnLst/>
              <a:rect l="l" t="t" r="r" b="b"/>
              <a:pathLst>
                <a:path w="11910" h="7720" extrusionOk="0">
                  <a:moveTo>
                    <a:pt x="5955" y="756"/>
                  </a:moveTo>
                  <a:cubicBezTo>
                    <a:pt x="7405" y="756"/>
                    <a:pt x="8791" y="1670"/>
                    <a:pt x="9673" y="2426"/>
                  </a:cubicBezTo>
                  <a:cubicBezTo>
                    <a:pt x="10335" y="3025"/>
                    <a:pt x="10839" y="3592"/>
                    <a:pt x="11091" y="3938"/>
                  </a:cubicBezTo>
                  <a:cubicBezTo>
                    <a:pt x="10524" y="4632"/>
                    <a:pt x="8413" y="7026"/>
                    <a:pt x="5955" y="7026"/>
                  </a:cubicBezTo>
                  <a:cubicBezTo>
                    <a:pt x="4506" y="7026"/>
                    <a:pt x="3120" y="6144"/>
                    <a:pt x="2269" y="5388"/>
                  </a:cubicBezTo>
                  <a:cubicBezTo>
                    <a:pt x="1576" y="4789"/>
                    <a:pt x="1072" y="4190"/>
                    <a:pt x="852" y="3875"/>
                  </a:cubicBezTo>
                  <a:cubicBezTo>
                    <a:pt x="1419" y="3182"/>
                    <a:pt x="3529" y="788"/>
                    <a:pt x="5955" y="756"/>
                  </a:cubicBezTo>
                  <a:close/>
                  <a:moveTo>
                    <a:pt x="5955" y="0"/>
                  </a:moveTo>
                  <a:cubicBezTo>
                    <a:pt x="5199" y="0"/>
                    <a:pt x="4412" y="189"/>
                    <a:pt x="3624" y="567"/>
                  </a:cubicBezTo>
                  <a:cubicBezTo>
                    <a:pt x="2994" y="882"/>
                    <a:pt x="2364" y="1324"/>
                    <a:pt x="1797" y="1828"/>
                  </a:cubicBezTo>
                  <a:cubicBezTo>
                    <a:pt x="757" y="2741"/>
                    <a:pt x="127" y="3623"/>
                    <a:pt x="95" y="3655"/>
                  </a:cubicBezTo>
                  <a:cubicBezTo>
                    <a:pt x="1" y="3781"/>
                    <a:pt x="1" y="3938"/>
                    <a:pt x="95" y="4033"/>
                  </a:cubicBezTo>
                  <a:cubicBezTo>
                    <a:pt x="127" y="4096"/>
                    <a:pt x="757" y="4978"/>
                    <a:pt x="1797" y="5860"/>
                  </a:cubicBezTo>
                  <a:cubicBezTo>
                    <a:pt x="2427" y="6396"/>
                    <a:pt x="2994" y="6805"/>
                    <a:pt x="3624" y="7120"/>
                  </a:cubicBezTo>
                  <a:cubicBezTo>
                    <a:pt x="4412" y="7499"/>
                    <a:pt x="5199" y="7719"/>
                    <a:pt x="5955" y="7719"/>
                  </a:cubicBezTo>
                  <a:cubicBezTo>
                    <a:pt x="6711" y="7719"/>
                    <a:pt x="7499" y="7499"/>
                    <a:pt x="8287" y="7120"/>
                  </a:cubicBezTo>
                  <a:cubicBezTo>
                    <a:pt x="8917" y="6805"/>
                    <a:pt x="9547" y="6364"/>
                    <a:pt x="10145" y="5860"/>
                  </a:cubicBezTo>
                  <a:cubicBezTo>
                    <a:pt x="11154" y="4947"/>
                    <a:pt x="11784" y="4096"/>
                    <a:pt x="11815" y="4033"/>
                  </a:cubicBezTo>
                  <a:cubicBezTo>
                    <a:pt x="11910" y="3938"/>
                    <a:pt x="11910" y="3781"/>
                    <a:pt x="11815" y="3655"/>
                  </a:cubicBezTo>
                  <a:cubicBezTo>
                    <a:pt x="11784" y="3623"/>
                    <a:pt x="11154" y="2710"/>
                    <a:pt x="10145" y="1828"/>
                  </a:cubicBezTo>
                  <a:cubicBezTo>
                    <a:pt x="9515" y="1292"/>
                    <a:pt x="8917" y="882"/>
                    <a:pt x="8287" y="567"/>
                  </a:cubicBezTo>
                  <a:cubicBezTo>
                    <a:pt x="7499" y="189"/>
                    <a:pt x="6711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1935;p87">
              <a:extLst>
                <a:ext uri="{FF2B5EF4-FFF2-40B4-BE49-F238E27FC236}">
                  <a16:creationId xmlns:a16="http://schemas.microsoft.com/office/drawing/2014/main" id="{FF9F895E-83F6-41E4-B07D-E7D350C25EA6}"/>
                </a:ext>
              </a:extLst>
            </p:cNvPr>
            <p:cNvSpPr/>
            <p:nvPr/>
          </p:nvSpPr>
          <p:spPr>
            <a:xfrm>
              <a:off x="-27640625" y="2419175"/>
              <a:ext cx="122100" cy="122100"/>
            </a:xfrm>
            <a:custGeom>
              <a:avLst/>
              <a:gdLst/>
              <a:ahLst/>
              <a:cxnLst/>
              <a:rect l="l" t="t" r="r" b="b"/>
              <a:pathLst>
                <a:path w="4884" h="4884" extrusionOk="0">
                  <a:moveTo>
                    <a:pt x="2426" y="694"/>
                  </a:moveTo>
                  <a:cubicBezTo>
                    <a:pt x="3403" y="694"/>
                    <a:pt x="4159" y="1481"/>
                    <a:pt x="4159" y="2426"/>
                  </a:cubicBezTo>
                  <a:cubicBezTo>
                    <a:pt x="4159" y="3372"/>
                    <a:pt x="3371" y="4159"/>
                    <a:pt x="2426" y="4159"/>
                  </a:cubicBezTo>
                  <a:cubicBezTo>
                    <a:pt x="1481" y="4159"/>
                    <a:pt x="694" y="3372"/>
                    <a:pt x="694" y="2426"/>
                  </a:cubicBezTo>
                  <a:cubicBezTo>
                    <a:pt x="694" y="1481"/>
                    <a:pt x="1481" y="694"/>
                    <a:pt x="2426" y="694"/>
                  </a:cubicBezTo>
                  <a:close/>
                  <a:moveTo>
                    <a:pt x="2426" y="1"/>
                  </a:moveTo>
                  <a:cubicBezTo>
                    <a:pt x="1103" y="1"/>
                    <a:pt x="0" y="1103"/>
                    <a:pt x="0" y="2426"/>
                  </a:cubicBezTo>
                  <a:cubicBezTo>
                    <a:pt x="0" y="3781"/>
                    <a:pt x="1103" y="4884"/>
                    <a:pt x="2426" y="4884"/>
                  </a:cubicBezTo>
                  <a:cubicBezTo>
                    <a:pt x="3781" y="4884"/>
                    <a:pt x="4884" y="3781"/>
                    <a:pt x="4884" y="2426"/>
                  </a:cubicBezTo>
                  <a:cubicBezTo>
                    <a:pt x="4884" y="1103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4" grpId="0" build="p"/>
      <p:bldP spid="1357" grpId="0" build="p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Google Shape;1485;p77"/>
          <p:cNvSpPr/>
          <p:nvPr/>
        </p:nvSpPr>
        <p:spPr>
          <a:xfrm>
            <a:off x="6214300" y="3122538"/>
            <a:ext cx="511800" cy="504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3F3F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02</a:t>
            </a:r>
            <a:endParaRPr sz="1000" dirty="0"/>
          </a:p>
        </p:txBody>
      </p:sp>
      <p:grpSp>
        <p:nvGrpSpPr>
          <p:cNvPr id="1486" name="Google Shape;1486;p77"/>
          <p:cNvGrpSpPr/>
          <p:nvPr/>
        </p:nvGrpSpPr>
        <p:grpSpPr>
          <a:xfrm rot="-541628">
            <a:off x="487427" y="4093268"/>
            <a:ext cx="4313863" cy="3435473"/>
            <a:chOff x="1645525" y="677625"/>
            <a:chExt cx="4313925" cy="3465375"/>
          </a:xfrm>
        </p:grpSpPr>
        <p:sp>
          <p:nvSpPr>
            <p:cNvPr id="1487" name="Google Shape;1487;p77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8" name="Google Shape;1488;p77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9" name="Google Shape;1489;p77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0" name="Google Shape;1490;p77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1" name="Google Shape;1491;p77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2" name="Google Shape;1492;p77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3" name="Google Shape;1493;p77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4" name="Google Shape;1494;p77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95" name="Google Shape;1495;p77"/>
          <p:cNvSpPr txBox="1">
            <a:spLocks noGrp="1"/>
          </p:cNvSpPr>
          <p:nvPr>
            <p:ph type="ctrTitle"/>
          </p:nvPr>
        </p:nvSpPr>
        <p:spPr>
          <a:xfrm>
            <a:off x="1967100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Cuadro clínico</a:t>
            </a:r>
            <a:endParaRPr dirty="0"/>
          </a:p>
        </p:txBody>
      </p:sp>
      <p:cxnSp>
        <p:nvCxnSpPr>
          <p:cNvPr id="1496" name="Google Shape;1496;p77"/>
          <p:cNvCxnSpPr/>
          <p:nvPr/>
        </p:nvCxnSpPr>
        <p:spPr>
          <a:xfrm>
            <a:off x="716725" y="2724150"/>
            <a:ext cx="84426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497" name="Google Shape;1497;p77"/>
          <p:cNvCxnSpPr/>
          <p:nvPr/>
        </p:nvCxnSpPr>
        <p:spPr>
          <a:xfrm>
            <a:off x="2965000" y="2328746"/>
            <a:ext cx="0" cy="987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98" name="Google Shape;1498;p77"/>
          <p:cNvSpPr txBox="1"/>
          <p:nvPr/>
        </p:nvSpPr>
        <p:spPr>
          <a:xfrm>
            <a:off x="1693450" y="3413608"/>
            <a:ext cx="2543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Prodromal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99" name="Google Shape;1499;p77"/>
          <p:cNvCxnSpPr/>
          <p:nvPr/>
        </p:nvCxnSpPr>
        <p:spPr>
          <a:xfrm rot="10800000">
            <a:off x="6470200" y="2131038"/>
            <a:ext cx="0" cy="987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00" name="Google Shape;1500;p77"/>
          <p:cNvSpPr txBox="1"/>
          <p:nvPr/>
        </p:nvSpPr>
        <p:spPr>
          <a:xfrm>
            <a:off x="5198650" y="1366875"/>
            <a:ext cx="2543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Activa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501" name="Google Shape;1501;p77"/>
          <p:cNvGrpSpPr/>
          <p:nvPr/>
        </p:nvGrpSpPr>
        <p:grpSpPr>
          <a:xfrm>
            <a:off x="2665160" y="1163965"/>
            <a:ext cx="599686" cy="554530"/>
            <a:chOff x="1190625" y="434575"/>
            <a:chExt cx="5219200" cy="4826200"/>
          </a:xfrm>
        </p:grpSpPr>
        <p:sp>
          <p:nvSpPr>
            <p:cNvPr id="1502" name="Google Shape;1502;p77"/>
            <p:cNvSpPr/>
            <p:nvPr/>
          </p:nvSpPr>
          <p:spPr>
            <a:xfrm>
              <a:off x="2364925" y="434575"/>
              <a:ext cx="2870575" cy="2727925"/>
            </a:xfrm>
            <a:custGeom>
              <a:avLst/>
              <a:gdLst/>
              <a:ahLst/>
              <a:cxnLst/>
              <a:rect l="l" t="t" r="r" b="b"/>
              <a:pathLst>
                <a:path w="114823" h="109117" extrusionOk="0">
                  <a:moveTo>
                    <a:pt x="46835" y="8157"/>
                  </a:moveTo>
                  <a:cubicBezTo>
                    <a:pt x="48632" y="8157"/>
                    <a:pt x="49973" y="8614"/>
                    <a:pt x="50888" y="9528"/>
                  </a:cubicBezTo>
                  <a:cubicBezTo>
                    <a:pt x="52486" y="11094"/>
                    <a:pt x="53334" y="14291"/>
                    <a:pt x="53334" y="18825"/>
                  </a:cubicBezTo>
                  <a:lnTo>
                    <a:pt x="53334" y="90295"/>
                  </a:lnTo>
                  <a:cubicBezTo>
                    <a:pt x="53334" y="94797"/>
                    <a:pt x="52486" y="97993"/>
                    <a:pt x="50888" y="99559"/>
                  </a:cubicBezTo>
                  <a:cubicBezTo>
                    <a:pt x="49942" y="100538"/>
                    <a:pt x="48539" y="100962"/>
                    <a:pt x="46614" y="100962"/>
                  </a:cubicBezTo>
                  <a:cubicBezTo>
                    <a:pt x="42406" y="100897"/>
                    <a:pt x="38786" y="98744"/>
                    <a:pt x="37122" y="95286"/>
                  </a:cubicBezTo>
                  <a:cubicBezTo>
                    <a:pt x="37677" y="94210"/>
                    <a:pt x="38525" y="93329"/>
                    <a:pt x="39601" y="92709"/>
                  </a:cubicBezTo>
                  <a:cubicBezTo>
                    <a:pt x="40597" y="92124"/>
                    <a:pt x="41709" y="91827"/>
                    <a:pt x="42840" y="91827"/>
                  </a:cubicBezTo>
                  <a:cubicBezTo>
                    <a:pt x="43412" y="91827"/>
                    <a:pt x="43989" y="91903"/>
                    <a:pt x="44559" y="92057"/>
                  </a:cubicBezTo>
                  <a:cubicBezTo>
                    <a:pt x="44909" y="92152"/>
                    <a:pt x="45261" y="92197"/>
                    <a:pt x="45609" y="92197"/>
                  </a:cubicBezTo>
                  <a:cubicBezTo>
                    <a:pt x="47400" y="92197"/>
                    <a:pt x="49058" y="90989"/>
                    <a:pt x="49550" y="89186"/>
                  </a:cubicBezTo>
                  <a:cubicBezTo>
                    <a:pt x="50137" y="87001"/>
                    <a:pt x="48833" y="84750"/>
                    <a:pt x="46647" y="84163"/>
                  </a:cubicBezTo>
                  <a:cubicBezTo>
                    <a:pt x="45386" y="83826"/>
                    <a:pt x="44106" y="83659"/>
                    <a:pt x="42835" y="83659"/>
                  </a:cubicBezTo>
                  <a:cubicBezTo>
                    <a:pt x="40293" y="83659"/>
                    <a:pt x="37785" y="84326"/>
                    <a:pt x="35524" y="85631"/>
                  </a:cubicBezTo>
                  <a:cubicBezTo>
                    <a:pt x="33142" y="87001"/>
                    <a:pt x="31250" y="88958"/>
                    <a:pt x="29978" y="91306"/>
                  </a:cubicBezTo>
                  <a:cubicBezTo>
                    <a:pt x="22867" y="90817"/>
                    <a:pt x="19279" y="86805"/>
                    <a:pt x="19279" y="79433"/>
                  </a:cubicBezTo>
                  <a:cubicBezTo>
                    <a:pt x="19279" y="78487"/>
                    <a:pt x="19377" y="77541"/>
                    <a:pt x="19540" y="76627"/>
                  </a:cubicBezTo>
                  <a:cubicBezTo>
                    <a:pt x="19997" y="74214"/>
                    <a:pt x="18888" y="71767"/>
                    <a:pt x="16767" y="70560"/>
                  </a:cubicBezTo>
                  <a:cubicBezTo>
                    <a:pt x="10406" y="66907"/>
                    <a:pt x="8156" y="62699"/>
                    <a:pt x="8156" y="54544"/>
                  </a:cubicBezTo>
                  <a:cubicBezTo>
                    <a:pt x="8156" y="46389"/>
                    <a:pt x="10406" y="42181"/>
                    <a:pt x="16767" y="38527"/>
                  </a:cubicBezTo>
                  <a:cubicBezTo>
                    <a:pt x="18888" y="37321"/>
                    <a:pt x="19997" y="34874"/>
                    <a:pt x="19540" y="32460"/>
                  </a:cubicBezTo>
                  <a:cubicBezTo>
                    <a:pt x="19377" y="31547"/>
                    <a:pt x="19279" y="30601"/>
                    <a:pt x="19279" y="29655"/>
                  </a:cubicBezTo>
                  <a:cubicBezTo>
                    <a:pt x="19279" y="21728"/>
                    <a:pt x="23422" y="17716"/>
                    <a:pt x="31577" y="17716"/>
                  </a:cubicBezTo>
                  <a:lnTo>
                    <a:pt x="31968" y="17716"/>
                  </a:lnTo>
                  <a:cubicBezTo>
                    <a:pt x="34056" y="18597"/>
                    <a:pt x="35230" y="20913"/>
                    <a:pt x="34643" y="23196"/>
                  </a:cubicBezTo>
                  <a:cubicBezTo>
                    <a:pt x="34056" y="25349"/>
                    <a:pt x="35361" y="27600"/>
                    <a:pt x="37546" y="28187"/>
                  </a:cubicBezTo>
                  <a:cubicBezTo>
                    <a:pt x="37872" y="28285"/>
                    <a:pt x="38231" y="28317"/>
                    <a:pt x="38590" y="28317"/>
                  </a:cubicBezTo>
                  <a:cubicBezTo>
                    <a:pt x="40384" y="28317"/>
                    <a:pt x="42048" y="27110"/>
                    <a:pt x="42504" y="25284"/>
                  </a:cubicBezTo>
                  <a:cubicBezTo>
                    <a:pt x="43842" y="20260"/>
                    <a:pt x="42015" y="15139"/>
                    <a:pt x="38231" y="12040"/>
                  </a:cubicBezTo>
                  <a:cubicBezTo>
                    <a:pt x="40123" y="9626"/>
                    <a:pt x="43157" y="8191"/>
                    <a:pt x="46647" y="8158"/>
                  </a:cubicBezTo>
                  <a:cubicBezTo>
                    <a:pt x="46710" y="8157"/>
                    <a:pt x="46773" y="8157"/>
                    <a:pt x="46835" y="8157"/>
                  </a:cubicBezTo>
                  <a:close/>
                  <a:moveTo>
                    <a:pt x="67989" y="8157"/>
                  </a:moveTo>
                  <a:cubicBezTo>
                    <a:pt x="68051" y="8157"/>
                    <a:pt x="68113" y="8157"/>
                    <a:pt x="68176" y="8158"/>
                  </a:cubicBezTo>
                  <a:cubicBezTo>
                    <a:pt x="72417" y="8191"/>
                    <a:pt x="76038" y="10377"/>
                    <a:pt x="77701" y="13802"/>
                  </a:cubicBezTo>
                  <a:cubicBezTo>
                    <a:pt x="77147" y="14878"/>
                    <a:pt x="76298" y="15759"/>
                    <a:pt x="75222" y="16379"/>
                  </a:cubicBezTo>
                  <a:cubicBezTo>
                    <a:pt x="74226" y="16963"/>
                    <a:pt x="73114" y="17261"/>
                    <a:pt x="71983" y="17261"/>
                  </a:cubicBezTo>
                  <a:cubicBezTo>
                    <a:pt x="71411" y="17261"/>
                    <a:pt x="70834" y="17184"/>
                    <a:pt x="70264" y="17031"/>
                  </a:cubicBezTo>
                  <a:cubicBezTo>
                    <a:pt x="69915" y="16936"/>
                    <a:pt x="69563" y="16890"/>
                    <a:pt x="69216" y="16890"/>
                  </a:cubicBezTo>
                  <a:cubicBezTo>
                    <a:pt x="67424" y="16890"/>
                    <a:pt x="65765" y="18103"/>
                    <a:pt x="65273" y="19934"/>
                  </a:cubicBezTo>
                  <a:cubicBezTo>
                    <a:pt x="64686" y="22087"/>
                    <a:pt x="65991" y="24338"/>
                    <a:pt x="68176" y="24925"/>
                  </a:cubicBezTo>
                  <a:cubicBezTo>
                    <a:pt x="69416" y="25251"/>
                    <a:pt x="70720" y="25414"/>
                    <a:pt x="71993" y="25414"/>
                  </a:cubicBezTo>
                  <a:cubicBezTo>
                    <a:pt x="74537" y="25414"/>
                    <a:pt x="77049" y="24762"/>
                    <a:pt x="79299" y="23457"/>
                  </a:cubicBezTo>
                  <a:cubicBezTo>
                    <a:pt x="81681" y="22087"/>
                    <a:pt x="83573" y="20130"/>
                    <a:pt x="84845" y="17781"/>
                  </a:cubicBezTo>
                  <a:cubicBezTo>
                    <a:pt x="91956" y="18271"/>
                    <a:pt x="95544" y="22283"/>
                    <a:pt x="95544" y="29655"/>
                  </a:cubicBezTo>
                  <a:cubicBezTo>
                    <a:pt x="95544" y="30601"/>
                    <a:pt x="95446" y="31547"/>
                    <a:pt x="95283" y="32460"/>
                  </a:cubicBezTo>
                  <a:cubicBezTo>
                    <a:pt x="94827" y="34874"/>
                    <a:pt x="95936" y="37321"/>
                    <a:pt x="98056" y="38527"/>
                  </a:cubicBezTo>
                  <a:cubicBezTo>
                    <a:pt x="104417" y="42181"/>
                    <a:pt x="106668" y="46389"/>
                    <a:pt x="106668" y="54544"/>
                  </a:cubicBezTo>
                  <a:cubicBezTo>
                    <a:pt x="106668" y="62699"/>
                    <a:pt x="104417" y="66907"/>
                    <a:pt x="98056" y="70560"/>
                  </a:cubicBezTo>
                  <a:cubicBezTo>
                    <a:pt x="95936" y="71767"/>
                    <a:pt x="94827" y="74214"/>
                    <a:pt x="95283" y="76627"/>
                  </a:cubicBezTo>
                  <a:cubicBezTo>
                    <a:pt x="95446" y="77541"/>
                    <a:pt x="95544" y="78487"/>
                    <a:pt x="95544" y="79433"/>
                  </a:cubicBezTo>
                  <a:cubicBezTo>
                    <a:pt x="95544" y="87359"/>
                    <a:pt x="91401" y="91372"/>
                    <a:pt x="83247" y="91372"/>
                  </a:cubicBezTo>
                  <a:lnTo>
                    <a:pt x="82855" y="91372"/>
                  </a:lnTo>
                  <a:cubicBezTo>
                    <a:pt x="80767" y="90491"/>
                    <a:pt x="79593" y="88175"/>
                    <a:pt x="80180" y="85924"/>
                  </a:cubicBezTo>
                  <a:cubicBezTo>
                    <a:pt x="80767" y="83739"/>
                    <a:pt x="79463" y="81488"/>
                    <a:pt x="77310" y="80933"/>
                  </a:cubicBezTo>
                  <a:cubicBezTo>
                    <a:pt x="76955" y="80838"/>
                    <a:pt x="76598" y="80792"/>
                    <a:pt x="76247" y="80792"/>
                  </a:cubicBezTo>
                  <a:cubicBezTo>
                    <a:pt x="74438" y="80792"/>
                    <a:pt x="72783" y="82001"/>
                    <a:pt x="72319" y="83804"/>
                  </a:cubicBezTo>
                  <a:cubicBezTo>
                    <a:pt x="70981" y="88827"/>
                    <a:pt x="72808" y="93981"/>
                    <a:pt x="76592" y="97047"/>
                  </a:cubicBezTo>
                  <a:cubicBezTo>
                    <a:pt x="74700" y="99461"/>
                    <a:pt x="71666" y="100897"/>
                    <a:pt x="68176" y="100962"/>
                  </a:cubicBezTo>
                  <a:cubicBezTo>
                    <a:pt x="68113" y="100963"/>
                    <a:pt x="68051" y="100963"/>
                    <a:pt x="67989" y="100963"/>
                  </a:cubicBezTo>
                  <a:cubicBezTo>
                    <a:pt x="66191" y="100963"/>
                    <a:pt x="64850" y="100505"/>
                    <a:pt x="63936" y="99559"/>
                  </a:cubicBezTo>
                  <a:cubicBezTo>
                    <a:pt x="62337" y="97993"/>
                    <a:pt x="61489" y="94797"/>
                    <a:pt x="61489" y="90295"/>
                  </a:cubicBezTo>
                  <a:lnTo>
                    <a:pt x="61489" y="18825"/>
                  </a:lnTo>
                  <a:cubicBezTo>
                    <a:pt x="61489" y="14291"/>
                    <a:pt x="62337" y="11094"/>
                    <a:pt x="63936" y="9528"/>
                  </a:cubicBezTo>
                  <a:cubicBezTo>
                    <a:pt x="64850" y="8614"/>
                    <a:pt x="66191" y="8157"/>
                    <a:pt x="67989" y="8157"/>
                  </a:cubicBezTo>
                  <a:close/>
                  <a:moveTo>
                    <a:pt x="46826" y="1"/>
                  </a:moveTo>
                  <a:cubicBezTo>
                    <a:pt x="46723" y="1"/>
                    <a:pt x="46620" y="2"/>
                    <a:pt x="46517" y="3"/>
                  </a:cubicBezTo>
                  <a:cubicBezTo>
                    <a:pt x="39405" y="101"/>
                    <a:pt x="33240" y="3722"/>
                    <a:pt x="30109" y="9594"/>
                  </a:cubicBezTo>
                  <a:cubicBezTo>
                    <a:pt x="18333" y="10181"/>
                    <a:pt x="11124" y="17749"/>
                    <a:pt x="11124" y="29655"/>
                  </a:cubicBezTo>
                  <a:cubicBezTo>
                    <a:pt x="11124" y="30568"/>
                    <a:pt x="11157" y="31449"/>
                    <a:pt x="11287" y="32330"/>
                  </a:cubicBezTo>
                  <a:cubicBezTo>
                    <a:pt x="3393" y="37353"/>
                    <a:pt x="1" y="44105"/>
                    <a:pt x="1" y="54544"/>
                  </a:cubicBezTo>
                  <a:cubicBezTo>
                    <a:pt x="1" y="64982"/>
                    <a:pt x="3393" y="71734"/>
                    <a:pt x="11287" y="76758"/>
                  </a:cubicBezTo>
                  <a:cubicBezTo>
                    <a:pt x="11157" y="77639"/>
                    <a:pt x="11124" y="78552"/>
                    <a:pt x="11124" y="79433"/>
                  </a:cubicBezTo>
                  <a:cubicBezTo>
                    <a:pt x="11124" y="91339"/>
                    <a:pt x="18333" y="98907"/>
                    <a:pt x="30109" y="99494"/>
                  </a:cubicBezTo>
                  <a:cubicBezTo>
                    <a:pt x="33240" y="105366"/>
                    <a:pt x="39405" y="109019"/>
                    <a:pt x="46517" y="109117"/>
                  </a:cubicBezTo>
                  <a:lnTo>
                    <a:pt x="46777" y="109117"/>
                  </a:lnTo>
                  <a:cubicBezTo>
                    <a:pt x="50822" y="109117"/>
                    <a:pt x="54117" y="107845"/>
                    <a:pt x="56629" y="105366"/>
                  </a:cubicBezTo>
                  <a:cubicBezTo>
                    <a:pt x="56890" y="105105"/>
                    <a:pt x="57151" y="104844"/>
                    <a:pt x="57412" y="104550"/>
                  </a:cubicBezTo>
                  <a:cubicBezTo>
                    <a:pt x="57673" y="104844"/>
                    <a:pt x="57933" y="105105"/>
                    <a:pt x="58194" y="105366"/>
                  </a:cubicBezTo>
                  <a:cubicBezTo>
                    <a:pt x="60706" y="107845"/>
                    <a:pt x="64001" y="109117"/>
                    <a:pt x="68046" y="109117"/>
                  </a:cubicBezTo>
                  <a:lnTo>
                    <a:pt x="68307" y="109117"/>
                  </a:lnTo>
                  <a:cubicBezTo>
                    <a:pt x="75418" y="108986"/>
                    <a:pt x="81583" y="105366"/>
                    <a:pt x="84714" y="99494"/>
                  </a:cubicBezTo>
                  <a:cubicBezTo>
                    <a:pt x="96490" y="98907"/>
                    <a:pt x="103699" y="91339"/>
                    <a:pt x="103699" y="79433"/>
                  </a:cubicBezTo>
                  <a:cubicBezTo>
                    <a:pt x="103699" y="78552"/>
                    <a:pt x="103667" y="77639"/>
                    <a:pt x="103536" y="76758"/>
                  </a:cubicBezTo>
                  <a:cubicBezTo>
                    <a:pt x="111430" y="71734"/>
                    <a:pt x="114823" y="64982"/>
                    <a:pt x="114823" y="54544"/>
                  </a:cubicBezTo>
                  <a:cubicBezTo>
                    <a:pt x="114823" y="44105"/>
                    <a:pt x="111430" y="37353"/>
                    <a:pt x="103536" y="32330"/>
                  </a:cubicBezTo>
                  <a:cubicBezTo>
                    <a:pt x="103667" y="31449"/>
                    <a:pt x="103699" y="30568"/>
                    <a:pt x="103699" y="29655"/>
                  </a:cubicBezTo>
                  <a:cubicBezTo>
                    <a:pt x="103699" y="17749"/>
                    <a:pt x="96490" y="10181"/>
                    <a:pt x="84714" y="9594"/>
                  </a:cubicBezTo>
                  <a:cubicBezTo>
                    <a:pt x="81583" y="3722"/>
                    <a:pt x="75418" y="101"/>
                    <a:pt x="68307" y="3"/>
                  </a:cubicBezTo>
                  <a:cubicBezTo>
                    <a:pt x="68203" y="2"/>
                    <a:pt x="68100" y="1"/>
                    <a:pt x="67997" y="1"/>
                  </a:cubicBezTo>
                  <a:cubicBezTo>
                    <a:pt x="63995" y="1"/>
                    <a:pt x="60707" y="1241"/>
                    <a:pt x="58194" y="3722"/>
                  </a:cubicBezTo>
                  <a:cubicBezTo>
                    <a:pt x="57933" y="3983"/>
                    <a:pt x="57673" y="4277"/>
                    <a:pt x="57412" y="4570"/>
                  </a:cubicBezTo>
                  <a:cubicBezTo>
                    <a:pt x="57151" y="4277"/>
                    <a:pt x="56890" y="3983"/>
                    <a:pt x="56629" y="3722"/>
                  </a:cubicBezTo>
                  <a:cubicBezTo>
                    <a:pt x="54116" y="1241"/>
                    <a:pt x="50828" y="1"/>
                    <a:pt x="468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3" name="Google Shape;1503;p77"/>
            <p:cNvSpPr/>
            <p:nvPr/>
          </p:nvSpPr>
          <p:spPr>
            <a:xfrm>
              <a:off x="2900700" y="1589400"/>
              <a:ext cx="423275" cy="542325"/>
            </a:xfrm>
            <a:custGeom>
              <a:avLst/>
              <a:gdLst/>
              <a:ahLst/>
              <a:cxnLst/>
              <a:rect l="l" t="t" r="r" b="b"/>
              <a:pathLst>
                <a:path w="16931" h="21693" extrusionOk="0">
                  <a:moveTo>
                    <a:pt x="12853" y="0"/>
                  </a:moveTo>
                  <a:cubicBezTo>
                    <a:pt x="8025" y="0"/>
                    <a:pt x="3850" y="2773"/>
                    <a:pt x="1925" y="7176"/>
                  </a:cubicBezTo>
                  <a:cubicBezTo>
                    <a:pt x="1" y="11580"/>
                    <a:pt x="849" y="16506"/>
                    <a:pt x="4111" y="20029"/>
                  </a:cubicBezTo>
                  <a:cubicBezTo>
                    <a:pt x="4274" y="20192"/>
                    <a:pt x="4405" y="20355"/>
                    <a:pt x="4568" y="20518"/>
                  </a:cubicBezTo>
                  <a:cubicBezTo>
                    <a:pt x="5383" y="21301"/>
                    <a:pt x="6427" y="21692"/>
                    <a:pt x="7471" y="21692"/>
                  </a:cubicBezTo>
                  <a:cubicBezTo>
                    <a:pt x="8515" y="21692"/>
                    <a:pt x="9558" y="21301"/>
                    <a:pt x="10341" y="20518"/>
                  </a:cubicBezTo>
                  <a:cubicBezTo>
                    <a:pt x="11940" y="18920"/>
                    <a:pt x="11940" y="16343"/>
                    <a:pt x="10341" y="14744"/>
                  </a:cubicBezTo>
                  <a:cubicBezTo>
                    <a:pt x="10243" y="14646"/>
                    <a:pt x="10146" y="14549"/>
                    <a:pt x="10080" y="14451"/>
                  </a:cubicBezTo>
                  <a:cubicBezTo>
                    <a:pt x="8547" y="12820"/>
                    <a:pt x="9167" y="10960"/>
                    <a:pt x="9395" y="10438"/>
                  </a:cubicBezTo>
                  <a:cubicBezTo>
                    <a:pt x="9624" y="9917"/>
                    <a:pt x="10570" y="8155"/>
                    <a:pt x="12853" y="8155"/>
                  </a:cubicBezTo>
                  <a:cubicBezTo>
                    <a:pt x="15104" y="8155"/>
                    <a:pt x="16931" y="6328"/>
                    <a:pt x="16931" y="4078"/>
                  </a:cubicBezTo>
                  <a:cubicBezTo>
                    <a:pt x="16931" y="1827"/>
                    <a:pt x="15104" y="0"/>
                    <a:pt x="128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4" name="Google Shape;1504;p77"/>
            <p:cNvSpPr/>
            <p:nvPr/>
          </p:nvSpPr>
          <p:spPr>
            <a:xfrm>
              <a:off x="4276450" y="1589400"/>
              <a:ext cx="423275" cy="542325"/>
            </a:xfrm>
            <a:custGeom>
              <a:avLst/>
              <a:gdLst/>
              <a:ahLst/>
              <a:cxnLst/>
              <a:rect l="l" t="t" r="r" b="b"/>
              <a:pathLst>
                <a:path w="16931" h="21693" extrusionOk="0">
                  <a:moveTo>
                    <a:pt x="4078" y="0"/>
                  </a:moveTo>
                  <a:cubicBezTo>
                    <a:pt x="1827" y="0"/>
                    <a:pt x="1" y="1827"/>
                    <a:pt x="1" y="4078"/>
                  </a:cubicBezTo>
                  <a:cubicBezTo>
                    <a:pt x="1" y="6328"/>
                    <a:pt x="1827" y="8155"/>
                    <a:pt x="4078" y="8155"/>
                  </a:cubicBezTo>
                  <a:cubicBezTo>
                    <a:pt x="6361" y="8155"/>
                    <a:pt x="7307" y="9917"/>
                    <a:pt x="7536" y="10438"/>
                  </a:cubicBezTo>
                  <a:cubicBezTo>
                    <a:pt x="7764" y="10960"/>
                    <a:pt x="8384" y="12820"/>
                    <a:pt x="6851" y="14451"/>
                  </a:cubicBezTo>
                  <a:cubicBezTo>
                    <a:pt x="6786" y="14549"/>
                    <a:pt x="6688" y="14646"/>
                    <a:pt x="6590" y="14744"/>
                  </a:cubicBezTo>
                  <a:cubicBezTo>
                    <a:pt x="4991" y="16343"/>
                    <a:pt x="4991" y="18920"/>
                    <a:pt x="6590" y="20518"/>
                  </a:cubicBezTo>
                  <a:cubicBezTo>
                    <a:pt x="7373" y="21301"/>
                    <a:pt x="8416" y="21692"/>
                    <a:pt x="9460" y="21692"/>
                  </a:cubicBezTo>
                  <a:cubicBezTo>
                    <a:pt x="10504" y="21692"/>
                    <a:pt x="11548" y="21301"/>
                    <a:pt x="12363" y="20518"/>
                  </a:cubicBezTo>
                  <a:cubicBezTo>
                    <a:pt x="12527" y="20355"/>
                    <a:pt x="12690" y="20192"/>
                    <a:pt x="12820" y="20029"/>
                  </a:cubicBezTo>
                  <a:cubicBezTo>
                    <a:pt x="16115" y="16506"/>
                    <a:pt x="16930" y="11613"/>
                    <a:pt x="15038" y="7176"/>
                  </a:cubicBezTo>
                  <a:cubicBezTo>
                    <a:pt x="13081" y="2773"/>
                    <a:pt x="8906" y="0"/>
                    <a:pt x="40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5" name="Google Shape;1505;p77"/>
            <p:cNvSpPr/>
            <p:nvPr/>
          </p:nvSpPr>
          <p:spPr>
            <a:xfrm>
              <a:off x="1190625" y="1030425"/>
              <a:ext cx="2024075" cy="4230350"/>
            </a:xfrm>
            <a:custGeom>
              <a:avLst/>
              <a:gdLst/>
              <a:ahLst/>
              <a:cxnLst/>
              <a:rect l="l" t="t" r="r" b="b"/>
              <a:pathLst>
                <a:path w="80963" h="169214" extrusionOk="0">
                  <a:moveTo>
                    <a:pt x="27172" y="23501"/>
                  </a:moveTo>
                  <a:cubicBezTo>
                    <a:pt x="29488" y="23501"/>
                    <a:pt x="31380" y="25393"/>
                    <a:pt x="31380" y="27709"/>
                  </a:cubicBezTo>
                  <a:lnTo>
                    <a:pt x="31380" y="53218"/>
                  </a:lnTo>
                  <a:cubicBezTo>
                    <a:pt x="30697" y="53107"/>
                    <a:pt x="30004" y="53052"/>
                    <a:pt x="29309" y="53052"/>
                  </a:cubicBezTo>
                  <a:cubicBezTo>
                    <a:pt x="27750" y="53052"/>
                    <a:pt x="26183" y="53328"/>
                    <a:pt x="24693" y="53870"/>
                  </a:cubicBezTo>
                  <a:lnTo>
                    <a:pt x="24693" y="24349"/>
                  </a:lnTo>
                  <a:cubicBezTo>
                    <a:pt x="25346" y="23827"/>
                    <a:pt x="26161" y="23566"/>
                    <a:pt x="27009" y="23533"/>
                  </a:cubicBezTo>
                  <a:lnTo>
                    <a:pt x="27172" y="23501"/>
                  </a:lnTo>
                  <a:close/>
                  <a:moveTo>
                    <a:pt x="12298" y="8164"/>
                  </a:moveTo>
                  <a:cubicBezTo>
                    <a:pt x="12374" y="8164"/>
                    <a:pt x="12450" y="8166"/>
                    <a:pt x="12526" y="8169"/>
                  </a:cubicBezTo>
                  <a:cubicBezTo>
                    <a:pt x="14744" y="8267"/>
                    <a:pt x="16538" y="10257"/>
                    <a:pt x="16538" y="12606"/>
                  </a:cubicBezTo>
                  <a:lnTo>
                    <a:pt x="16538" y="62710"/>
                  </a:lnTo>
                  <a:cubicBezTo>
                    <a:pt x="16375" y="63232"/>
                    <a:pt x="16277" y="63721"/>
                    <a:pt x="16212" y="64243"/>
                  </a:cubicBezTo>
                  <a:cubicBezTo>
                    <a:pt x="15560" y="68353"/>
                    <a:pt x="16897" y="72561"/>
                    <a:pt x="19800" y="75529"/>
                  </a:cubicBezTo>
                  <a:lnTo>
                    <a:pt x="48538" y="105572"/>
                  </a:lnTo>
                  <a:cubicBezTo>
                    <a:pt x="49341" y="106409"/>
                    <a:pt x="50410" y="106825"/>
                    <a:pt x="51481" y="106825"/>
                  </a:cubicBezTo>
                  <a:cubicBezTo>
                    <a:pt x="52499" y="106825"/>
                    <a:pt x="53518" y="106450"/>
                    <a:pt x="54312" y="105703"/>
                  </a:cubicBezTo>
                  <a:cubicBezTo>
                    <a:pt x="55910" y="104137"/>
                    <a:pt x="55976" y="101560"/>
                    <a:pt x="54443" y="99929"/>
                  </a:cubicBezTo>
                  <a:lnTo>
                    <a:pt x="25704" y="69854"/>
                  </a:lnTo>
                  <a:cubicBezTo>
                    <a:pt x="25672" y="69854"/>
                    <a:pt x="25672" y="69854"/>
                    <a:pt x="25639" y="69821"/>
                  </a:cubicBezTo>
                  <a:cubicBezTo>
                    <a:pt x="24530" y="68679"/>
                    <a:pt x="24008" y="67081"/>
                    <a:pt x="24269" y="65483"/>
                  </a:cubicBezTo>
                  <a:cubicBezTo>
                    <a:pt x="24432" y="64471"/>
                    <a:pt x="24889" y="63525"/>
                    <a:pt x="25607" y="62775"/>
                  </a:cubicBezTo>
                  <a:cubicBezTo>
                    <a:pt x="25737" y="62677"/>
                    <a:pt x="25998" y="62416"/>
                    <a:pt x="26129" y="62286"/>
                  </a:cubicBezTo>
                  <a:cubicBezTo>
                    <a:pt x="27048" y="61574"/>
                    <a:pt x="28143" y="61219"/>
                    <a:pt x="29236" y="61219"/>
                  </a:cubicBezTo>
                  <a:cubicBezTo>
                    <a:pt x="30546" y="61219"/>
                    <a:pt x="31852" y="61729"/>
                    <a:pt x="32848" y="62743"/>
                  </a:cubicBezTo>
                  <a:cubicBezTo>
                    <a:pt x="32848" y="62743"/>
                    <a:pt x="32881" y="62775"/>
                    <a:pt x="32881" y="62775"/>
                  </a:cubicBezTo>
                  <a:lnTo>
                    <a:pt x="62239" y="91676"/>
                  </a:lnTo>
                  <a:cubicBezTo>
                    <a:pt x="68958" y="98331"/>
                    <a:pt x="72808" y="107530"/>
                    <a:pt x="72808" y="116957"/>
                  </a:cubicBezTo>
                  <a:lnTo>
                    <a:pt x="72808" y="161059"/>
                  </a:lnTo>
                  <a:lnTo>
                    <a:pt x="52322" y="161059"/>
                  </a:lnTo>
                  <a:lnTo>
                    <a:pt x="52322" y="130820"/>
                  </a:lnTo>
                  <a:cubicBezTo>
                    <a:pt x="52322" y="129581"/>
                    <a:pt x="51735" y="128439"/>
                    <a:pt x="50789" y="127656"/>
                  </a:cubicBezTo>
                  <a:lnTo>
                    <a:pt x="17582" y="100875"/>
                  </a:lnTo>
                  <a:cubicBezTo>
                    <a:pt x="11743" y="95460"/>
                    <a:pt x="8318" y="87925"/>
                    <a:pt x="8155" y="80194"/>
                  </a:cubicBezTo>
                  <a:cubicBezTo>
                    <a:pt x="8155" y="79901"/>
                    <a:pt x="8155" y="79640"/>
                    <a:pt x="8155" y="79379"/>
                  </a:cubicBezTo>
                  <a:cubicBezTo>
                    <a:pt x="8188" y="65352"/>
                    <a:pt x="8253" y="20532"/>
                    <a:pt x="8253" y="10910"/>
                  </a:cubicBezTo>
                  <a:cubicBezTo>
                    <a:pt x="8253" y="10388"/>
                    <a:pt x="8514" y="9898"/>
                    <a:pt x="9003" y="9442"/>
                  </a:cubicBezTo>
                  <a:cubicBezTo>
                    <a:pt x="9801" y="8644"/>
                    <a:pt x="11089" y="8164"/>
                    <a:pt x="12298" y="8164"/>
                  </a:cubicBezTo>
                  <a:close/>
                  <a:moveTo>
                    <a:pt x="12326" y="1"/>
                  </a:moveTo>
                  <a:cubicBezTo>
                    <a:pt x="9000" y="1"/>
                    <a:pt x="5700" y="1289"/>
                    <a:pt x="3360" y="3537"/>
                  </a:cubicBezTo>
                  <a:cubicBezTo>
                    <a:pt x="1272" y="5527"/>
                    <a:pt x="98" y="8169"/>
                    <a:pt x="98" y="10910"/>
                  </a:cubicBezTo>
                  <a:cubicBezTo>
                    <a:pt x="98" y="20532"/>
                    <a:pt x="33" y="65319"/>
                    <a:pt x="0" y="79346"/>
                  </a:cubicBezTo>
                  <a:cubicBezTo>
                    <a:pt x="0" y="79672"/>
                    <a:pt x="0" y="79998"/>
                    <a:pt x="0" y="80325"/>
                  </a:cubicBezTo>
                  <a:cubicBezTo>
                    <a:pt x="196" y="90339"/>
                    <a:pt x="4632" y="100027"/>
                    <a:pt x="12167" y="106942"/>
                  </a:cubicBezTo>
                  <a:cubicBezTo>
                    <a:pt x="12232" y="107008"/>
                    <a:pt x="12298" y="107073"/>
                    <a:pt x="12363" y="107138"/>
                  </a:cubicBezTo>
                  <a:lnTo>
                    <a:pt x="44167" y="132777"/>
                  </a:lnTo>
                  <a:lnTo>
                    <a:pt x="44167" y="165136"/>
                  </a:lnTo>
                  <a:cubicBezTo>
                    <a:pt x="44167" y="167387"/>
                    <a:pt x="45994" y="169214"/>
                    <a:pt x="48245" y="169214"/>
                  </a:cubicBezTo>
                  <a:lnTo>
                    <a:pt x="76885" y="169214"/>
                  </a:lnTo>
                  <a:cubicBezTo>
                    <a:pt x="79136" y="169214"/>
                    <a:pt x="80963" y="167387"/>
                    <a:pt x="80963" y="165136"/>
                  </a:cubicBezTo>
                  <a:lnTo>
                    <a:pt x="80963" y="116957"/>
                  </a:lnTo>
                  <a:cubicBezTo>
                    <a:pt x="80963" y="105377"/>
                    <a:pt x="76233" y="94025"/>
                    <a:pt x="67947" y="85870"/>
                  </a:cubicBezTo>
                  <a:lnTo>
                    <a:pt x="39535" y="57882"/>
                  </a:lnTo>
                  <a:lnTo>
                    <a:pt x="39535" y="27709"/>
                  </a:lnTo>
                  <a:cubicBezTo>
                    <a:pt x="39535" y="20891"/>
                    <a:pt x="33990" y="15346"/>
                    <a:pt x="27172" y="15346"/>
                  </a:cubicBezTo>
                  <a:cubicBezTo>
                    <a:pt x="27107" y="15346"/>
                    <a:pt x="26748" y="15378"/>
                    <a:pt x="26748" y="15378"/>
                  </a:cubicBezTo>
                  <a:cubicBezTo>
                    <a:pt x="26063" y="15378"/>
                    <a:pt x="25346" y="15476"/>
                    <a:pt x="24693" y="15607"/>
                  </a:cubicBezTo>
                  <a:lnTo>
                    <a:pt x="24693" y="12606"/>
                  </a:lnTo>
                  <a:cubicBezTo>
                    <a:pt x="24693" y="5853"/>
                    <a:pt x="19507" y="341"/>
                    <a:pt x="12917" y="15"/>
                  </a:cubicBezTo>
                  <a:cubicBezTo>
                    <a:pt x="12720" y="5"/>
                    <a:pt x="12523" y="1"/>
                    <a:pt x="1232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6" name="Google Shape;1506;p77"/>
            <p:cNvSpPr/>
            <p:nvPr/>
          </p:nvSpPr>
          <p:spPr>
            <a:xfrm>
              <a:off x="4385725" y="1030425"/>
              <a:ext cx="2024100" cy="4230350"/>
            </a:xfrm>
            <a:custGeom>
              <a:avLst/>
              <a:gdLst/>
              <a:ahLst/>
              <a:cxnLst/>
              <a:rect l="l" t="t" r="r" b="b"/>
              <a:pathLst>
                <a:path w="80964" h="169214" extrusionOk="0">
                  <a:moveTo>
                    <a:pt x="53758" y="23501"/>
                  </a:moveTo>
                  <a:lnTo>
                    <a:pt x="53954" y="23533"/>
                  </a:lnTo>
                  <a:cubicBezTo>
                    <a:pt x="54802" y="23566"/>
                    <a:pt x="55617" y="23827"/>
                    <a:pt x="56270" y="24349"/>
                  </a:cubicBezTo>
                  <a:lnTo>
                    <a:pt x="56270" y="53870"/>
                  </a:lnTo>
                  <a:cubicBezTo>
                    <a:pt x="54801" y="53313"/>
                    <a:pt x="53256" y="53046"/>
                    <a:pt x="51718" y="53046"/>
                  </a:cubicBezTo>
                  <a:cubicBezTo>
                    <a:pt x="51002" y="53046"/>
                    <a:pt x="50287" y="53104"/>
                    <a:pt x="49583" y="53218"/>
                  </a:cubicBezTo>
                  <a:lnTo>
                    <a:pt x="49583" y="27709"/>
                  </a:lnTo>
                  <a:cubicBezTo>
                    <a:pt x="49583" y="25393"/>
                    <a:pt x="51475" y="23501"/>
                    <a:pt x="53758" y="23501"/>
                  </a:cubicBezTo>
                  <a:close/>
                  <a:moveTo>
                    <a:pt x="68665" y="8164"/>
                  </a:moveTo>
                  <a:cubicBezTo>
                    <a:pt x="69874" y="8164"/>
                    <a:pt x="71162" y="8644"/>
                    <a:pt x="71960" y="9442"/>
                  </a:cubicBezTo>
                  <a:cubicBezTo>
                    <a:pt x="72449" y="9898"/>
                    <a:pt x="72710" y="10388"/>
                    <a:pt x="72710" y="10910"/>
                  </a:cubicBezTo>
                  <a:cubicBezTo>
                    <a:pt x="72710" y="20532"/>
                    <a:pt x="72776" y="65352"/>
                    <a:pt x="72808" y="79379"/>
                  </a:cubicBezTo>
                  <a:cubicBezTo>
                    <a:pt x="72808" y="79640"/>
                    <a:pt x="72808" y="79901"/>
                    <a:pt x="72808" y="80194"/>
                  </a:cubicBezTo>
                  <a:cubicBezTo>
                    <a:pt x="72645" y="87925"/>
                    <a:pt x="69220" y="95460"/>
                    <a:pt x="63381" y="100875"/>
                  </a:cubicBezTo>
                  <a:lnTo>
                    <a:pt x="30174" y="127656"/>
                  </a:lnTo>
                  <a:cubicBezTo>
                    <a:pt x="29228" y="128439"/>
                    <a:pt x="28641" y="129581"/>
                    <a:pt x="28641" y="130820"/>
                  </a:cubicBezTo>
                  <a:lnTo>
                    <a:pt x="28641" y="161059"/>
                  </a:lnTo>
                  <a:lnTo>
                    <a:pt x="8156" y="161059"/>
                  </a:lnTo>
                  <a:lnTo>
                    <a:pt x="8156" y="116957"/>
                  </a:lnTo>
                  <a:cubicBezTo>
                    <a:pt x="8156" y="107530"/>
                    <a:pt x="12005" y="98331"/>
                    <a:pt x="18724" y="91709"/>
                  </a:cubicBezTo>
                  <a:lnTo>
                    <a:pt x="48082" y="62775"/>
                  </a:lnTo>
                  <a:cubicBezTo>
                    <a:pt x="48082" y="62775"/>
                    <a:pt x="48115" y="62743"/>
                    <a:pt x="48115" y="62743"/>
                  </a:cubicBezTo>
                  <a:cubicBezTo>
                    <a:pt x="49111" y="61729"/>
                    <a:pt x="50417" y="61219"/>
                    <a:pt x="51727" y="61219"/>
                  </a:cubicBezTo>
                  <a:cubicBezTo>
                    <a:pt x="52820" y="61219"/>
                    <a:pt x="53915" y="61574"/>
                    <a:pt x="54835" y="62286"/>
                  </a:cubicBezTo>
                  <a:cubicBezTo>
                    <a:pt x="54965" y="62416"/>
                    <a:pt x="55226" y="62677"/>
                    <a:pt x="55357" y="62775"/>
                  </a:cubicBezTo>
                  <a:cubicBezTo>
                    <a:pt x="56074" y="63525"/>
                    <a:pt x="56531" y="64471"/>
                    <a:pt x="56694" y="65483"/>
                  </a:cubicBezTo>
                  <a:cubicBezTo>
                    <a:pt x="56955" y="67081"/>
                    <a:pt x="56433" y="68679"/>
                    <a:pt x="55324" y="69821"/>
                  </a:cubicBezTo>
                  <a:cubicBezTo>
                    <a:pt x="55291" y="69821"/>
                    <a:pt x="55291" y="69854"/>
                    <a:pt x="55291" y="69854"/>
                  </a:cubicBezTo>
                  <a:lnTo>
                    <a:pt x="40808" y="84924"/>
                  </a:lnTo>
                  <a:cubicBezTo>
                    <a:pt x="39242" y="86555"/>
                    <a:pt x="39275" y="89132"/>
                    <a:pt x="40906" y="90698"/>
                  </a:cubicBezTo>
                  <a:cubicBezTo>
                    <a:pt x="41696" y="91457"/>
                    <a:pt x="42709" y="91832"/>
                    <a:pt x="43721" y="91832"/>
                  </a:cubicBezTo>
                  <a:cubicBezTo>
                    <a:pt x="44797" y="91832"/>
                    <a:pt x="45873" y="91408"/>
                    <a:pt x="46680" y="90567"/>
                  </a:cubicBezTo>
                  <a:lnTo>
                    <a:pt x="61130" y="75529"/>
                  </a:lnTo>
                  <a:cubicBezTo>
                    <a:pt x="64066" y="72561"/>
                    <a:pt x="65403" y="68353"/>
                    <a:pt x="64751" y="64243"/>
                  </a:cubicBezTo>
                  <a:cubicBezTo>
                    <a:pt x="64686" y="63721"/>
                    <a:pt x="64588" y="63232"/>
                    <a:pt x="64425" y="62710"/>
                  </a:cubicBezTo>
                  <a:lnTo>
                    <a:pt x="64425" y="12606"/>
                  </a:lnTo>
                  <a:cubicBezTo>
                    <a:pt x="64425" y="10257"/>
                    <a:pt x="66219" y="8267"/>
                    <a:pt x="68437" y="8169"/>
                  </a:cubicBezTo>
                  <a:cubicBezTo>
                    <a:pt x="68513" y="8166"/>
                    <a:pt x="68589" y="8164"/>
                    <a:pt x="68665" y="8164"/>
                  </a:cubicBezTo>
                  <a:close/>
                  <a:moveTo>
                    <a:pt x="68637" y="1"/>
                  </a:moveTo>
                  <a:cubicBezTo>
                    <a:pt x="68440" y="1"/>
                    <a:pt x="68243" y="5"/>
                    <a:pt x="68046" y="15"/>
                  </a:cubicBezTo>
                  <a:cubicBezTo>
                    <a:pt x="61456" y="341"/>
                    <a:pt x="56270" y="5853"/>
                    <a:pt x="56270" y="12606"/>
                  </a:cubicBezTo>
                  <a:lnTo>
                    <a:pt x="56270" y="15607"/>
                  </a:lnTo>
                  <a:cubicBezTo>
                    <a:pt x="55617" y="15476"/>
                    <a:pt x="54900" y="15378"/>
                    <a:pt x="54215" y="15378"/>
                  </a:cubicBezTo>
                  <a:cubicBezTo>
                    <a:pt x="54215" y="15378"/>
                    <a:pt x="53856" y="15346"/>
                    <a:pt x="53791" y="15346"/>
                  </a:cubicBezTo>
                  <a:cubicBezTo>
                    <a:pt x="46973" y="15346"/>
                    <a:pt x="41428" y="20891"/>
                    <a:pt x="41428" y="27709"/>
                  </a:cubicBezTo>
                  <a:lnTo>
                    <a:pt x="41428" y="57882"/>
                  </a:lnTo>
                  <a:lnTo>
                    <a:pt x="13016" y="85870"/>
                  </a:lnTo>
                  <a:cubicBezTo>
                    <a:pt x="4731" y="94025"/>
                    <a:pt x="1" y="105377"/>
                    <a:pt x="1" y="116957"/>
                  </a:cubicBezTo>
                  <a:lnTo>
                    <a:pt x="1" y="165136"/>
                  </a:lnTo>
                  <a:cubicBezTo>
                    <a:pt x="1" y="167387"/>
                    <a:pt x="1827" y="169214"/>
                    <a:pt x="4078" y="169214"/>
                  </a:cubicBezTo>
                  <a:lnTo>
                    <a:pt x="32718" y="169214"/>
                  </a:lnTo>
                  <a:cubicBezTo>
                    <a:pt x="34969" y="169214"/>
                    <a:pt x="36796" y="167387"/>
                    <a:pt x="36796" y="165136"/>
                  </a:cubicBezTo>
                  <a:lnTo>
                    <a:pt x="36796" y="132777"/>
                  </a:lnTo>
                  <a:lnTo>
                    <a:pt x="68600" y="107138"/>
                  </a:lnTo>
                  <a:cubicBezTo>
                    <a:pt x="68665" y="107073"/>
                    <a:pt x="68731" y="107008"/>
                    <a:pt x="68796" y="106942"/>
                  </a:cubicBezTo>
                  <a:cubicBezTo>
                    <a:pt x="76331" y="100027"/>
                    <a:pt x="80767" y="90339"/>
                    <a:pt x="80963" y="80325"/>
                  </a:cubicBezTo>
                  <a:cubicBezTo>
                    <a:pt x="80963" y="79998"/>
                    <a:pt x="80963" y="79672"/>
                    <a:pt x="80963" y="79346"/>
                  </a:cubicBezTo>
                  <a:cubicBezTo>
                    <a:pt x="80931" y="65319"/>
                    <a:pt x="80865" y="20532"/>
                    <a:pt x="80865" y="10910"/>
                  </a:cubicBezTo>
                  <a:cubicBezTo>
                    <a:pt x="80865" y="8169"/>
                    <a:pt x="79691" y="5527"/>
                    <a:pt x="77603" y="3537"/>
                  </a:cubicBezTo>
                  <a:cubicBezTo>
                    <a:pt x="75263" y="1289"/>
                    <a:pt x="71963" y="1"/>
                    <a:pt x="686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07" name="Google Shape;1507;p77"/>
            <p:cNvSpPr/>
            <p:nvPr/>
          </p:nvSpPr>
          <p:spPr>
            <a:xfrm>
              <a:off x="5049550" y="3456450"/>
              <a:ext cx="221825" cy="203525"/>
            </a:xfrm>
            <a:custGeom>
              <a:avLst/>
              <a:gdLst/>
              <a:ahLst/>
              <a:cxnLst/>
              <a:rect l="l" t="t" r="r" b="b"/>
              <a:pathLst>
                <a:path w="8873" h="8141" extrusionOk="0">
                  <a:moveTo>
                    <a:pt x="4375" y="1"/>
                  </a:moveTo>
                  <a:cubicBezTo>
                    <a:pt x="4254" y="1"/>
                    <a:pt x="4134" y="6"/>
                    <a:pt x="4012" y="18"/>
                  </a:cubicBezTo>
                  <a:cubicBezTo>
                    <a:pt x="2316" y="148"/>
                    <a:pt x="881" y="1388"/>
                    <a:pt x="457" y="3019"/>
                  </a:cubicBezTo>
                  <a:cubicBezTo>
                    <a:pt x="0" y="4650"/>
                    <a:pt x="653" y="6411"/>
                    <a:pt x="1990" y="7390"/>
                  </a:cubicBezTo>
                  <a:cubicBezTo>
                    <a:pt x="2703" y="7887"/>
                    <a:pt x="3551" y="8140"/>
                    <a:pt x="4392" y="8140"/>
                  </a:cubicBezTo>
                  <a:cubicBezTo>
                    <a:pt x="5206" y="8140"/>
                    <a:pt x="6014" y="7903"/>
                    <a:pt x="6687" y="7422"/>
                  </a:cubicBezTo>
                  <a:cubicBezTo>
                    <a:pt x="8253" y="6346"/>
                    <a:pt x="8873" y="4258"/>
                    <a:pt x="8155" y="2529"/>
                  </a:cubicBezTo>
                  <a:cubicBezTo>
                    <a:pt x="7517" y="1011"/>
                    <a:pt x="6002" y="1"/>
                    <a:pt x="437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08" name="Google Shape;1508;p77"/>
          <p:cNvSpPr/>
          <p:nvPr/>
        </p:nvSpPr>
        <p:spPr>
          <a:xfrm>
            <a:off x="6192538" y="3728849"/>
            <a:ext cx="555323" cy="555323"/>
          </a:xfrm>
          <a:custGeom>
            <a:avLst/>
            <a:gdLst/>
            <a:ahLst/>
            <a:cxnLst/>
            <a:rect l="l" t="t" r="r" b="b"/>
            <a:pathLst>
              <a:path w="208768" h="208768" extrusionOk="0">
                <a:moveTo>
                  <a:pt x="133937" y="12232"/>
                </a:moveTo>
                <a:cubicBezTo>
                  <a:pt x="141211" y="12232"/>
                  <a:pt x="147964" y="15136"/>
                  <a:pt x="152987" y="20387"/>
                </a:cubicBezTo>
                <a:cubicBezTo>
                  <a:pt x="157978" y="25639"/>
                  <a:pt x="160555" y="32555"/>
                  <a:pt x="160229" y="39829"/>
                </a:cubicBezTo>
                <a:cubicBezTo>
                  <a:pt x="160066" y="42699"/>
                  <a:pt x="161990" y="45309"/>
                  <a:pt x="164796" y="46027"/>
                </a:cubicBezTo>
                <a:cubicBezTo>
                  <a:pt x="169395" y="47201"/>
                  <a:pt x="173146" y="50365"/>
                  <a:pt x="175136" y="54671"/>
                </a:cubicBezTo>
                <a:cubicBezTo>
                  <a:pt x="177093" y="59009"/>
                  <a:pt x="177028" y="63935"/>
                  <a:pt x="174908" y="68176"/>
                </a:cubicBezTo>
                <a:cubicBezTo>
                  <a:pt x="174157" y="69676"/>
                  <a:pt x="174060" y="71438"/>
                  <a:pt x="174647" y="73036"/>
                </a:cubicBezTo>
                <a:cubicBezTo>
                  <a:pt x="175234" y="74634"/>
                  <a:pt x="176473" y="75906"/>
                  <a:pt x="178039" y="76559"/>
                </a:cubicBezTo>
                <a:cubicBezTo>
                  <a:pt x="189260" y="81256"/>
                  <a:pt x="196535" y="92184"/>
                  <a:pt x="196535" y="104384"/>
                </a:cubicBezTo>
                <a:cubicBezTo>
                  <a:pt x="196535" y="116159"/>
                  <a:pt x="189750" y="126728"/>
                  <a:pt x="179181" y="131719"/>
                </a:cubicBezTo>
                <a:lnTo>
                  <a:pt x="150051" y="131719"/>
                </a:lnTo>
                <a:lnTo>
                  <a:pt x="150051" y="114137"/>
                </a:lnTo>
                <a:lnTo>
                  <a:pt x="171678" y="114137"/>
                </a:lnTo>
                <a:cubicBezTo>
                  <a:pt x="175038" y="114137"/>
                  <a:pt x="177778" y="111397"/>
                  <a:pt x="177778" y="108004"/>
                </a:cubicBezTo>
                <a:cubicBezTo>
                  <a:pt x="177778" y="107515"/>
                  <a:pt x="177778" y="90129"/>
                  <a:pt x="177778" y="90129"/>
                </a:cubicBezTo>
                <a:cubicBezTo>
                  <a:pt x="177778" y="86736"/>
                  <a:pt x="175038" y="83996"/>
                  <a:pt x="171646" y="83996"/>
                </a:cubicBezTo>
                <a:cubicBezTo>
                  <a:pt x="168286" y="83996"/>
                  <a:pt x="165546" y="86736"/>
                  <a:pt x="165546" y="90129"/>
                </a:cubicBezTo>
                <a:lnTo>
                  <a:pt x="165546" y="101904"/>
                </a:lnTo>
                <a:lnTo>
                  <a:pt x="150051" y="101904"/>
                </a:lnTo>
                <a:lnTo>
                  <a:pt x="150051" y="91303"/>
                </a:lnTo>
                <a:cubicBezTo>
                  <a:pt x="150051" y="84551"/>
                  <a:pt x="144571" y="79071"/>
                  <a:pt x="137819" y="79071"/>
                </a:cubicBezTo>
                <a:lnTo>
                  <a:pt x="125586" y="79071"/>
                </a:lnTo>
                <a:cubicBezTo>
                  <a:pt x="122194" y="79071"/>
                  <a:pt x="119487" y="81778"/>
                  <a:pt x="119487" y="85170"/>
                </a:cubicBezTo>
                <a:cubicBezTo>
                  <a:pt x="119487" y="88563"/>
                  <a:pt x="122194" y="91303"/>
                  <a:pt x="125586" y="91303"/>
                </a:cubicBezTo>
                <a:lnTo>
                  <a:pt x="137819" y="91303"/>
                </a:lnTo>
                <a:lnTo>
                  <a:pt x="137819" y="131719"/>
                </a:lnTo>
                <a:lnTo>
                  <a:pt x="110483" y="131719"/>
                </a:lnTo>
                <a:lnTo>
                  <a:pt x="110483" y="120693"/>
                </a:lnTo>
                <a:cubicBezTo>
                  <a:pt x="110483" y="117301"/>
                  <a:pt x="107743" y="114594"/>
                  <a:pt x="104384" y="114594"/>
                </a:cubicBezTo>
                <a:cubicBezTo>
                  <a:pt x="100991" y="114594"/>
                  <a:pt x="98251" y="117301"/>
                  <a:pt x="98251" y="120693"/>
                </a:cubicBezTo>
                <a:lnTo>
                  <a:pt x="98251" y="131719"/>
                </a:lnTo>
                <a:cubicBezTo>
                  <a:pt x="98251" y="138439"/>
                  <a:pt x="103764" y="143951"/>
                  <a:pt x="110483" y="143951"/>
                </a:cubicBezTo>
                <a:lnTo>
                  <a:pt x="176147" y="143951"/>
                </a:lnTo>
                <a:cubicBezTo>
                  <a:pt x="176930" y="147279"/>
                  <a:pt x="176604" y="150834"/>
                  <a:pt x="175136" y="154096"/>
                </a:cubicBezTo>
                <a:cubicBezTo>
                  <a:pt x="173146" y="158402"/>
                  <a:pt x="169395" y="161566"/>
                  <a:pt x="164796" y="162741"/>
                </a:cubicBezTo>
                <a:cubicBezTo>
                  <a:pt x="161990" y="163458"/>
                  <a:pt x="160066" y="166068"/>
                  <a:pt x="160229" y="168971"/>
                </a:cubicBezTo>
                <a:cubicBezTo>
                  <a:pt x="160555" y="176213"/>
                  <a:pt x="157978" y="183128"/>
                  <a:pt x="152987" y="188380"/>
                </a:cubicBezTo>
                <a:cubicBezTo>
                  <a:pt x="147964" y="193632"/>
                  <a:pt x="141211" y="196535"/>
                  <a:pt x="133937" y="196535"/>
                </a:cubicBezTo>
                <a:cubicBezTo>
                  <a:pt x="124053" y="196535"/>
                  <a:pt x="114985" y="190924"/>
                  <a:pt x="110483" y="182149"/>
                </a:cubicBezTo>
                <a:lnTo>
                  <a:pt x="110483" y="169232"/>
                </a:lnTo>
                <a:lnTo>
                  <a:pt x="121509" y="169232"/>
                </a:lnTo>
                <a:cubicBezTo>
                  <a:pt x="124901" y="169232"/>
                  <a:pt x="127609" y="166492"/>
                  <a:pt x="127609" y="163099"/>
                </a:cubicBezTo>
                <a:cubicBezTo>
                  <a:pt x="127609" y="159707"/>
                  <a:pt x="124901" y="156999"/>
                  <a:pt x="121509" y="156999"/>
                </a:cubicBezTo>
                <a:lnTo>
                  <a:pt x="110483" y="156999"/>
                </a:lnTo>
                <a:cubicBezTo>
                  <a:pt x="103764" y="156999"/>
                  <a:pt x="98251" y="162480"/>
                  <a:pt x="98251" y="169232"/>
                </a:cubicBezTo>
                <a:lnTo>
                  <a:pt x="98251" y="182149"/>
                </a:lnTo>
                <a:cubicBezTo>
                  <a:pt x="93782" y="190924"/>
                  <a:pt x="84714" y="196535"/>
                  <a:pt x="74830" y="196535"/>
                </a:cubicBezTo>
                <a:cubicBezTo>
                  <a:pt x="67556" y="196535"/>
                  <a:pt x="60803" y="193632"/>
                  <a:pt x="55780" y="188380"/>
                </a:cubicBezTo>
                <a:cubicBezTo>
                  <a:pt x="52192" y="184596"/>
                  <a:pt x="49843" y="179964"/>
                  <a:pt x="48962" y="174973"/>
                </a:cubicBezTo>
                <a:lnTo>
                  <a:pt x="63609" y="174973"/>
                </a:lnTo>
                <a:cubicBezTo>
                  <a:pt x="70361" y="174973"/>
                  <a:pt x="75841" y="169460"/>
                  <a:pt x="75841" y="162741"/>
                </a:cubicBezTo>
                <a:lnTo>
                  <a:pt x="75841" y="155173"/>
                </a:lnTo>
                <a:lnTo>
                  <a:pt x="81126" y="155173"/>
                </a:lnTo>
                <a:cubicBezTo>
                  <a:pt x="84518" y="155173"/>
                  <a:pt x="87258" y="152433"/>
                  <a:pt x="87258" y="149040"/>
                </a:cubicBezTo>
                <a:cubicBezTo>
                  <a:pt x="87258" y="145680"/>
                  <a:pt x="84518" y="142940"/>
                  <a:pt x="81126" y="142940"/>
                </a:cubicBezTo>
                <a:lnTo>
                  <a:pt x="75841" y="142940"/>
                </a:lnTo>
                <a:lnTo>
                  <a:pt x="75841" y="135372"/>
                </a:lnTo>
                <a:cubicBezTo>
                  <a:pt x="75841" y="128620"/>
                  <a:pt x="70361" y="123140"/>
                  <a:pt x="63609" y="123140"/>
                </a:cubicBezTo>
                <a:lnTo>
                  <a:pt x="53007" y="123140"/>
                </a:lnTo>
                <a:cubicBezTo>
                  <a:pt x="49615" y="123140"/>
                  <a:pt x="46875" y="125880"/>
                  <a:pt x="46875" y="129273"/>
                </a:cubicBezTo>
                <a:cubicBezTo>
                  <a:pt x="46875" y="132632"/>
                  <a:pt x="49615" y="135372"/>
                  <a:pt x="53007" y="135372"/>
                </a:cubicBezTo>
                <a:lnTo>
                  <a:pt x="63609" y="135372"/>
                </a:lnTo>
                <a:lnTo>
                  <a:pt x="63609" y="162741"/>
                </a:lnTo>
                <a:lnTo>
                  <a:pt x="43972" y="162741"/>
                </a:lnTo>
                <a:cubicBezTo>
                  <a:pt x="39372" y="161566"/>
                  <a:pt x="35621" y="158402"/>
                  <a:pt x="33631" y="154096"/>
                </a:cubicBezTo>
                <a:cubicBezTo>
                  <a:pt x="31674" y="149758"/>
                  <a:pt x="31739" y="144832"/>
                  <a:pt x="33859" y="140592"/>
                </a:cubicBezTo>
                <a:cubicBezTo>
                  <a:pt x="34610" y="139091"/>
                  <a:pt x="34708" y="137330"/>
                  <a:pt x="34120" y="135731"/>
                </a:cubicBezTo>
                <a:cubicBezTo>
                  <a:pt x="33533" y="134133"/>
                  <a:pt x="32294" y="132861"/>
                  <a:pt x="30728" y="132208"/>
                </a:cubicBezTo>
                <a:cubicBezTo>
                  <a:pt x="19507" y="127511"/>
                  <a:pt x="12232" y="116583"/>
                  <a:pt x="12232" y="104384"/>
                </a:cubicBezTo>
                <a:cubicBezTo>
                  <a:pt x="12232" y="92184"/>
                  <a:pt x="19507" y="81256"/>
                  <a:pt x="30728" y="76559"/>
                </a:cubicBezTo>
                <a:cubicBezTo>
                  <a:pt x="30924" y="76461"/>
                  <a:pt x="31087" y="76396"/>
                  <a:pt x="31282" y="76298"/>
                </a:cubicBezTo>
                <a:lnTo>
                  <a:pt x="40775" y="76298"/>
                </a:lnTo>
                <a:lnTo>
                  <a:pt x="40775" y="94630"/>
                </a:lnTo>
                <a:cubicBezTo>
                  <a:pt x="40775" y="98023"/>
                  <a:pt x="43515" y="100763"/>
                  <a:pt x="46875" y="100763"/>
                </a:cubicBezTo>
                <a:cubicBezTo>
                  <a:pt x="50267" y="100763"/>
                  <a:pt x="53007" y="98023"/>
                  <a:pt x="53007" y="94630"/>
                </a:cubicBezTo>
                <a:lnTo>
                  <a:pt x="53007" y="76298"/>
                </a:lnTo>
                <a:lnTo>
                  <a:pt x="75841" y="76298"/>
                </a:lnTo>
                <a:lnTo>
                  <a:pt x="75841" y="106047"/>
                </a:lnTo>
                <a:cubicBezTo>
                  <a:pt x="75841" y="109440"/>
                  <a:pt x="78581" y="112180"/>
                  <a:pt x="81941" y="112180"/>
                </a:cubicBezTo>
                <a:cubicBezTo>
                  <a:pt x="85334" y="112180"/>
                  <a:pt x="88074" y="109440"/>
                  <a:pt x="88074" y="106047"/>
                </a:cubicBezTo>
                <a:lnTo>
                  <a:pt x="88074" y="95054"/>
                </a:lnTo>
                <a:lnTo>
                  <a:pt x="94043" y="95054"/>
                </a:lnTo>
                <a:cubicBezTo>
                  <a:pt x="97403" y="95054"/>
                  <a:pt x="100143" y="92314"/>
                  <a:pt x="100143" y="88922"/>
                </a:cubicBezTo>
                <a:cubicBezTo>
                  <a:pt x="100143" y="85562"/>
                  <a:pt x="97403" y="82822"/>
                  <a:pt x="94043" y="82822"/>
                </a:cubicBezTo>
                <a:lnTo>
                  <a:pt x="88074" y="82822"/>
                </a:lnTo>
                <a:lnTo>
                  <a:pt x="88074" y="76298"/>
                </a:lnTo>
                <a:cubicBezTo>
                  <a:pt x="88074" y="69546"/>
                  <a:pt x="82593" y="64065"/>
                  <a:pt x="75841" y="64065"/>
                </a:cubicBezTo>
                <a:lnTo>
                  <a:pt x="72188" y="64065"/>
                </a:lnTo>
                <a:lnTo>
                  <a:pt x="72188" y="47723"/>
                </a:lnTo>
                <a:cubicBezTo>
                  <a:pt x="72188" y="44330"/>
                  <a:pt x="69448" y="41590"/>
                  <a:pt x="66055" y="41590"/>
                </a:cubicBezTo>
                <a:cubicBezTo>
                  <a:pt x="62663" y="41590"/>
                  <a:pt x="59955" y="44330"/>
                  <a:pt x="59955" y="47723"/>
                </a:cubicBezTo>
                <a:lnTo>
                  <a:pt x="59955" y="64065"/>
                </a:lnTo>
                <a:lnTo>
                  <a:pt x="32457" y="64065"/>
                </a:lnTo>
                <a:cubicBezTo>
                  <a:pt x="31902" y="60934"/>
                  <a:pt x="32261" y="57672"/>
                  <a:pt x="33631" y="54671"/>
                </a:cubicBezTo>
                <a:cubicBezTo>
                  <a:pt x="35621" y="50365"/>
                  <a:pt x="39372" y="47201"/>
                  <a:pt x="43972" y="46027"/>
                </a:cubicBezTo>
                <a:cubicBezTo>
                  <a:pt x="46777" y="45309"/>
                  <a:pt x="48701" y="42699"/>
                  <a:pt x="48538" y="39796"/>
                </a:cubicBezTo>
                <a:cubicBezTo>
                  <a:pt x="48212" y="32555"/>
                  <a:pt x="50789" y="25639"/>
                  <a:pt x="55780" y="20387"/>
                </a:cubicBezTo>
                <a:cubicBezTo>
                  <a:pt x="60803" y="15136"/>
                  <a:pt x="67556" y="12232"/>
                  <a:pt x="74830" y="12232"/>
                </a:cubicBezTo>
                <a:cubicBezTo>
                  <a:pt x="85040" y="12232"/>
                  <a:pt x="94369" y="18202"/>
                  <a:pt x="98675" y="27433"/>
                </a:cubicBezTo>
                <a:lnTo>
                  <a:pt x="98675" y="48114"/>
                </a:lnTo>
                <a:cubicBezTo>
                  <a:pt x="98675" y="54867"/>
                  <a:pt x="104155" y="60347"/>
                  <a:pt x="110908" y="60347"/>
                </a:cubicBezTo>
                <a:lnTo>
                  <a:pt x="143527" y="60347"/>
                </a:lnTo>
                <a:cubicBezTo>
                  <a:pt x="146920" y="60347"/>
                  <a:pt x="149627" y="57607"/>
                  <a:pt x="149627" y="54247"/>
                </a:cubicBezTo>
                <a:cubicBezTo>
                  <a:pt x="149627" y="50854"/>
                  <a:pt x="146920" y="48114"/>
                  <a:pt x="143527" y="48114"/>
                </a:cubicBezTo>
                <a:lnTo>
                  <a:pt x="142288" y="48114"/>
                </a:lnTo>
                <a:lnTo>
                  <a:pt x="142288" y="39568"/>
                </a:lnTo>
                <a:cubicBezTo>
                  <a:pt x="142288" y="36175"/>
                  <a:pt x="139580" y="33435"/>
                  <a:pt x="136188" y="33435"/>
                </a:cubicBezTo>
                <a:cubicBezTo>
                  <a:pt x="132795" y="33435"/>
                  <a:pt x="130055" y="36175"/>
                  <a:pt x="130055" y="39568"/>
                </a:cubicBezTo>
                <a:lnTo>
                  <a:pt x="130055" y="48114"/>
                </a:lnTo>
                <a:lnTo>
                  <a:pt x="110908" y="48114"/>
                </a:lnTo>
                <a:cubicBezTo>
                  <a:pt x="110908" y="48114"/>
                  <a:pt x="110908" y="26096"/>
                  <a:pt x="110875" y="25900"/>
                </a:cubicBezTo>
                <a:cubicBezTo>
                  <a:pt x="115474" y="17517"/>
                  <a:pt x="124314" y="12232"/>
                  <a:pt x="133937" y="12232"/>
                </a:cubicBezTo>
                <a:close/>
                <a:moveTo>
                  <a:pt x="74830" y="0"/>
                </a:moveTo>
                <a:cubicBezTo>
                  <a:pt x="64196" y="0"/>
                  <a:pt x="54279" y="4241"/>
                  <a:pt x="46940" y="11939"/>
                </a:cubicBezTo>
                <a:cubicBezTo>
                  <a:pt x="40677" y="18528"/>
                  <a:pt x="36991" y="26846"/>
                  <a:pt x="36371" y="35784"/>
                </a:cubicBezTo>
                <a:cubicBezTo>
                  <a:pt x="30271" y="38524"/>
                  <a:pt x="25346" y="43384"/>
                  <a:pt x="22508" y="49615"/>
                </a:cubicBezTo>
                <a:cubicBezTo>
                  <a:pt x="19866" y="55421"/>
                  <a:pt x="19278" y="61847"/>
                  <a:pt x="20779" y="67882"/>
                </a:cubicBezTo>
                <a:cubicBezTo>
                  <a:pt x="7992" y="75450"/>
                  <a:pt x="0" y="89215"/>
                  <a:pt x="0" y="104384"/>
                </a:cubicBezTo>
                <a:cubicBezTo>
                  <a:pt x="0" y="119552"/>
                  <a:pt x="7992" y="133317"/>
                  <a:pt x="20779" y="140885"/>
                </a:cubicBezTo>
                <a:cubicBezTo>
                  <a:pt x="19278" y="146920"/>
                  <a:pt x="19866" y="153346"/>
                  <a:pt x="22508" y="159152"/>
                </a:cubicBezTo>
                <a:cubicBezTo>
                  <a:pt x="25346" y="165383"/>
                  <a:pt x="30271" y="170243"/>
                  <a:pt x="36371" y="172983"/>
                </a:cubicBezTo>
                <a:cubicBezTo>
                  <a:pt x="36991" y="181921"/>
                  <a:pt x="40677" y="190239"/>
                  <a:pt x="46940" y="196828"/>
                </a:cubicBezTo>
                <a:cubicBezTo>
                  <a:pt x="54279" y="204527"/>
                  <a:pt x="64196" y="208767"/>
                  <a:pt x="74830" y="208767"/>
                </a:cubicBezTo>
                <a:cubicBezTo>
                  <a:pt x="86377" y="208767"/>
                  <a:pt x="97175" y="203548"/>
                  <a:pt x="104384" y="194936"/>
                </a:cubicBezTo>
                <a:cubicBezTo>
                  <a:pt x="111593" y="203548"/>
                  <a:pt x="122390" y="208767"/>
                  <a:pt x="133937" y="208767"/>
                </a:cubicBezTo>
                <a:cubicBezTo>
                  <a:pt x="144571" y="208767"/>
                  <a:pt x="154488" y="204527"/>
                  <a:pt x="161827" y="196828"/>
                </a:cubicBezTo>
                <a:cubicBezTo>
                  <a:pt x="168090" y="190239"/>
                  <a:pt x="171776" y="181921"/>
                  <a:pt x="172396" y="172983"/>
                </a:cubicBezTo>
                <a:cubicBezTo>
                  <a:pt x="178496" y="170243"/>
                  <a:pt x="183421" y="165383"/>
                  <a:pt x="186259" y="159152"/>
                </a:cubicBezTo>
                <a:cubicBezTo>
                  <a:pt x="188902" y="153346"/>
                  <a:pt x="189489" y="146920"/>
                  <a:pt x="187988" y="140885"/>
                </a:cubicBezTo>
                <a:cubicBezTo>
                  <a:pt x="200775" y="133317"/>
                  <a:pt x="208767" y="119552"/>
                  <a:pt x="208767" y="104384"/>
                </a:cubicBezTo>
                <a:cubicBezTo>
                  <a:pt x="208767" y="89215"/>
                  <a:pt x="200775" y="75450"/>
                  <a:pt x="187988" y="67882"/>
                </a:cubicBezTo>
                <a:cubicBezTo>
                  <a:pt x="189489" y="61847"/>
                  <a:pt x="188902" y="55421"/>
                  <a:pt x="186259" y="49615"/>
                </a:cubicBezTo>
                <a:cubicBezTo>
                  <a:pt x="183421" y="43384"/>
                  <a:pt x="178496" y="38524"/>
                  <a:pt x="172396" y="35784"/>
                </a:cubicBezTo>
                <a:cubicBezTo>
                  <a:pt x="171776" y="26846"/>
                  <a:pt x="168090" y="18528"/>
                  <a:pt x="161827" y="11939"/>
                </a:cubicBezTo>
                <a:cubicBezTo>
                  <a:pt x="154488" y="4241"/>
                  <a:pt x="144571" y="0"/>
                  <a:pt x="133937" y="0"/>
                </a:cubicBezTo>
                <a:cubicBezTo>
                  <a:pt x="122390" y="0"/>
                  <a:pt x="111593" y="5219"/>
                  <a:pt x="104384" y="13831"/>
                </a:cubicBezTo>
                <a:cubicBezTo>
                  <a:pt x="97175" y="5219"/>
                  <a:pt x="86377" y="0"/>
                  <a:pt x="7483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509" name="Google Shape;1509;p77"/>
          <p:cNvGrpSpPr/>
          <p:nvPr/>
        </p:nvGrpSpPr>
        <p:grpSpPr>
          <a:xfrm rot="8788893">
            <a:off x="5788436" y="-2163858"/>
            <a:ext cx="4313883" cy="3435643"/>
            <a:chOff x="1645525" y="677625"/>
            <a:chExt cx="4313925" cy="3465375"/>
          </a:xfrm>
        </p:grpSpPr>
        <p:sp>
          <p:nvSpPr>
            <p:cNvPr id="1510" name="Google Shape;1510;p77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1" name="Google Shape;1511;p77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2" name="Google Shape;1512;p77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3" name="Google Shape;1513;p77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4" name="Google Shape;1514;p77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5" name="Google Shape;1515;p77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6" name="Google Shape;1516;p77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17" name="Google Shape;1517;p77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18" name="Google Shape;1518;p77"/>
          <p:cNvSpPr/>
          <p:nvPr/>
        </p:nvSpPr>
        <p:spPr>
          <a:xfrm>
            <a:off x="2709100" y="1820838"/>
            <a:ext cx="511800" cy="504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3F3F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01</a:t>
            </a:r>
            <a:endParaRPr sz="1000" dirty="0"/>
          </a:p>
        </p:txBody>
      </p:sp>
      <p:sp>
        <p:nvSpPr>
          <p:cNvPr id="1519" name="Google Shape;1519;p77"/>
          <p:cNvSpPr/>
          <p:nvPr/>
        </p:nvSpPr>
        <p:spPr>
          <a:xfrm>
            <a:off x="2910100" y="3303325"/>
            <a:ext cx="109800" cy="109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" grpId="0" animBg="1"/>
      <p:bldP spid="1500" grpId="0"/>
      <p:bldP spid="15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4" name="Google Shape;1524;p78"/>
          <p:cNvGrpSpPr/>
          <p:nvPr/>
        </p:nvGrpSpPr>
        <p:grpSpPr>
          <a:xfrm rot="541628" flipH="1">
            <a:off x="3870693" y="4093268"/>
            <a:ext cx="4313863" cy="3435473"/>
            <a:chOff x="1645525" y="677625"/>
            <a:chExt cx="4313925" cy="3465375"/>
          </a:xfrm>
        </p:grpSpPr>
        <p:sp>
          <p:nvSpPr>
            <p:cNvPr id="1525" name="Google Shape;1525;p7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6" name="Google Shape;1526;p7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7" name="Google Shape;1527;p7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8" name="Google Shape;1528;p7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29" name="Google Shape;1529;p7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0" name="Google Shape;1530;p7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1" name="Google Shape;1531;p7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2" name="Google Shape;1532;p7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33" name="Google Shape;1533;p78"/>
          <p:cNvSpPr txBox="1"/>
          <p:nvPr/>
        </p:nvSpPr>
        <p:spPr>
          <a:xfrm>
            <a:off x="5198650" y="3414550"/>
            <a:ext cx="2543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Prodromal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534" name="Google Shape;1534;p78"/>
          <p:cNvGrpSpPr/>
          <p:nvPr/>
        </p:nvGrpSpPr>
        <p:grpSpPr>
          <a:xfrm rot="8240060" flipH="1">
            <a:off x="-3001694" y="-309699"/>
            <a:ext cx="4313803" cy="3435347"/>
            <a:chOff x="1645525" y="677625"/>
            <a:chExt cx="4313925" cy="3465375"/>
          </a:xfrm>
        </p:grpSpPr>
        <p:sp>
          <p:nvSpPr>
            <p:cNvPr id="1535" name="Google Shape;1535;p7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6" name="Google Shape;1536;p7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7" name="Google Shape;1537;p7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8" name="Google Shape;1538;p7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39" name="Google Shape;1539;p7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0" name="Google Shape;1540;p7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1" name="Google Shape;1541;p7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42" name="Google Shape;1542;p7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43" name="Google Shape;1543;p78"/>
          <p:cNvSpPr txBox="1">
            <a:spLocks noGrp="1"/>
          </p:cNvSpPr>
          <p:nvPr>
            <p:ph type="ctrTitle"/>
          </p:nvPr>
        </p:nvSpPr>
        <p:spPr>
          <a:xfrm>
            <a:off x="1967100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Cuadro clínico</a:t>
            </a:r>
            <a:endParaRPr dirty="0"/>
          </a:p>
        </p:txBody>
      </p:sp>
      <p:cxnSp>
        <p:nvCxnSpPr>
          <p:cNvPr id="1544" name="Google Shape;1544;p78"/>
          <p:cNvCxnSpPr/>
          <p:nvPr/>
        </p:nvCxnSpPr>
        <p:spPr>
          <a:xfrm rot="10800000">
            <a:off x="-27375" y="2724150"/>
            <a:ext cx="84570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545" name="Google Shape;1545;p78"/>
          <p:cNvCxnSpPr/>
          <p:nvPr/>
        </p:nvCxnSpPr>
        <p:spPr>
          <a:xfrm rot="10800000">
            <a:off x="2965000" y="2131954"/>
            <a:ext cx="0" cy="987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46" name="Google Shape;1546;p78"/>
          <p:cNvSpPr txBox="1"/>
          <p:nvPr/>
        </p:nvSpPr>
        <p:spPr>
          <a:xfrm>
            <a:off x="1693450" y="1367792"/>
            <a:ext cx="25431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Residual</a:t>
            </a:r>
            <a:endParaRPr sz="16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547" name="Google Shape;1547;p78"/>
          <p:cNvCxnSpPr/>
          <p:nvPr/>
        </p:nvCxnSpPr>
        <p:spPr>
          <a:xfrm>
            <a:off x="6470200" y="2329687"/>
            <a:ext cx="0" cy="9876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48" name="Google Shape;1548;p78"/>
          <p:cNvGrpSpPr/>
          <p:nvPr/>
        </p:nvGrpSpPr>
        <p:grpSpPr>
          <a:xfrm>
            <a:off x="2687339" y="3729779"/>
            <a:ext cx="555323" cy="555323"/>
            <a:chOff x="1190625" y="238125"/>
            <a:chExt cx="5219200" cy="5219200"/>
          </a:xfrm>
        </p:grpSpPr>
        <p:sp>
          <p:nvSpPr>
            <p:cNvPr id="1549" name="Google Shape;1549;p78"/>
            <p:cNvSpPr/>
            <p:nvPr/>
          </p:nvSpPr>
          <p:spPr>
            <a:xfrm>
              <a:off x="3233425" y="1975925"/>
              <a:ext cx="1133575" cy="1743575"/>
            </a:xfrm>
            <a:custGeom>
              <a:avLst/>
              <a:gdLst/>
              <a:ahLst/>
              <a:cxnLst/>
              <a:rect l="l" t="t" r="r" b="b"/>
              <a:pathLst>
                <a:path w="45343" h="69743" extrusionOk="0">
                  <a:moveTo>
                    <a:pt x="22672" y="12233"/>
                  </a:moveTo>
                  <a:cubicBezTo>
                    <a:pt x="28282" y="12233"/>
                    <a:pt x="32882" y="16800"/>
                    <a:pt x="32882" y="22443"/>
                  </a:cubicBezTo>
                  <a:cubicBezTo>
                    <a:pt x="32882" y="25379"/>
                    <a:pt x="31609" y="28152"/>
                    <a:pt x="29391" y="30109"/>
                  </a:cubicBezTo>
                  <a:cubicBezTo>
                    <a:pt x="27760" y="31544"/>
                    <a:pt x="27010" y="33730"/>
                    <a:pt x="27401" y="35850"/>
                  </a:cubicBezTo>
                  <a:lnTo>
                    <a:pt x="31577" y="57510"/>
                  </a:lnTo>
                  <a:lnTo>
                    <a:pt x="13766" y="57510"/>
                  </a:lnTo>
                  <a:lnTo>
                    <a:pt x="17942" y="35850"/>
                  </a:lnTo>
                  <a:cubicBezTo>
                    <a:pt x="18333" y="33730"/>
                    <a:pt x="17583" y="31544"/>
                    <a:pt x="15952" y="30109"/>
                  </a:cubicBezTo>
                  <a:cubicBezTo>
                    <a:pt x="13734" y="28152"/>
                    <a:pt x="12494" y="25379"/>
                    <a:pt x="12494" y="22443"/>
                  </a:cubicBezTo>
                  <a:cubicBezTo>
                    <a:pt x="12494" y="16800"/>
                    <a:pt x="17061" y="12233"/>
                    <a:pt x="22672" y="12233"/>
                  </a:cubicBezTo>
                  <a:close/>
                  <a:moveTo>
                    <a:pt x="22672" y="1"/>
                  </a:moveTo>
                  <a:cubicBezTo>
                    <a:pt x="10309" y="1"/>
                    <a:pt x="262" y="10080"/>
                    <a:pt x="262" y="22443"/>
                  </a:cubicBezTo>
                  <a:cubicBezTo>
                    <a:pt x="262" y="27663"/>
                    <a:pt x="2056" y="32653"/>
                    <a:pt x="5318" y="36633"/>
                  </a:cubicBezTo>
                  <a:lnTo>
                    <a:pt x="360" y="62468"/>
                  </a:lnTo>
                  <a:cubicBezTo>
                    <a:pt x="1" y="64262"/>
                    <a:pt x="490" y="66121"/>
                    <a:pt x="1632" y="67524"/>
                  </a:cubicBezTo>
                  <a:cubicBezTo>
                    <a:pt x="2806" y="68927"/>
                    <a:pt x="4535" y="69742"/>
                    <a:pt x="6362" y="69742"/>
                  </a:cubicBezTo>
                  <a:lnTo>
                    <a:pt x="38982" y="69742"/>
                  </a:lnTo>
                  <a:cubicBezTo>
                    <a:pt x="40808" y="69742"/>
                    <a:pt x="42537" y="68927"/>
                    <a:pt x="43711" y="67524"/>
                  </a:cubicBezTo>
                  <a:cubicBezTo>
                    <a:pt x="44853" y="66121"/>
                    <a:pt x="45342" y="64262"/>
                    <a:pt x="44984" y="62468"/>
                  </a:cubicBezTo>
                  <a:lnTo>
                    <a:pt x="40025" y="36633"/>
                  </a:lnTo>
                  <a:cubicBezTo>
                    <a:pt x="43287" y="32653"/>
                    <a:pt x="45114" y="27663"/>
                    <a:pt x="45114" y="22443"/>
                  </a:cubicBezTo>
                  <a:cubicBezTo>
                    <a:pt x="45114" y="10080"/>
                    <a:pt x="35034" y="1"/>
                    <a:pt x="226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0" name="Google Shape;1550;p78"/>
            <p:cNvSpPr/>
            <p:nvPr/>
          </p:nvSpPr>
          <p:spPr>
            <a:xfrm>
              <a:off x="1190625" y="238125"/>
              <a:ext cx="5219200" cy="5219200"/>
            </a:xfrm>
            <a:custGeom>
              <a:avLst/>
              <a:gdLst/>
              <a:ahLst/>
              <a:cxnLst/>
              <a:rect l="l" t="t" r="r" b="b"/>
              <a:pathLst>
                <a:path w="208768" h="208768" extrusionOk="0">
                  <a:moveTo>
                    <a:pt x="133937" y="12232"/>
                  </a:moveTo>
                  <a:cubicBezTo>
                    <a:pt x="141211" y="12232"/>
                    <a:pt x="147964" y="15136"/>
                    <a:pt x="152987" y="20387"/>
                  </a:cubicBezTo>
                  <a:cubicBezTo>
                    <a:pt x="156738" y="24334"/>
                    <a:pt x="159152" y="29227"/>
                    <a:pt x="159935" y="34512"/>
                  </a:cubicBezTo>
                  <a:cubicBezTo>
                    <a:pt x="155727" y="35066"/>
                    <a:pt x="151715" y="36665"/>
                    <a:pt x="148192" y="39144"/>
                  </a:cubicBezTo>
                  <a:cubicBezTo>
                    <a:pt x="145452" y="41134"/>
                    <a:pt x="144800" y="44950"/>
                    <a:pt x="146757" y="47690"/>
                  </a:cubicBezTo>
                  <a:cubicBezTo>
                    <a:pt x="147964" y="49354"/>
                    <a:pt x="149823" y="50267"/>
                    <a:pt x="151748" y="50267"/>
                  </a:cubicBezTo>
                  <a:cubicBezTo>
                    <a:pt x="152955" y="50267"/>
                    <a:pt x="154194" y="49908"/>
                    <a:pt x="155271" y="49126"/>
                  </a:cubicBezTo>
                  <a:cubicBezTo>
                    <a:pt x="157717" y="47397"/>
                    <a:pt x="160588" y="46483"/>
                    <a:pt x="163556" y="46483"/>
                  </a:cubicBezTo>
                  <a:cubicBezTo>
                    <a:pt x="164991" y="46483"/>
                    <a:pt x="166394" y="46712"/>
                    <a:pt x="167764" y="47103"/>
                  </a:cubicBezTo>
                  <a:cubicBezTo>
                    <a:pt x="170993" y="48669"/>
                    <a:pt x="173603" y="51344"/>
                    <a:pt x="175136" y="54704"/>
                  </a:cubicBezTo>
                  <a:cubicBezTo>
                    <a:pt x="176408" y="57509"/>
                    <a:pt x="176832" y="60575"/>
                    <a:pt x="176376" y="63543"/>
                  </a:cubicBezTo>
                  <a:cubicBezTo>
                    <a:pt x="173505" y="62924"/>
                    <a:pt x="170569" y="62598"/>
                    <a:pt x="167601" y="62598"/>
                  </a:cubicBezTo>
                  <a:cubicBezTo>
                    <a:pt x="156282" y="62598"/>
                    <a:pt x="145354" y="67327"/>
                    <a:pt x="137591" y="75580"/>
                  </a:cubicBezTo>
                  <a:cubicBezTo>
                    <a:pt x="135275" y="78027"/>
                    <a:pt x="135405" y="81908"/>
                    <a:pt x="137852" y="84224"/>
                  </a:cubicBezTo>
                  <a:cubicBezTo>
                    <a:pt x="139026" y="85334"/>
                    <a:pt x="140526" y="85888"/>
                    <a:pt x="142027" y="85888"/>
                  </a:cubicBezTo>
                  <a:cubicBezTo>
                    <a:pt x="143658" y="85888"/>
                    <a:pt x="145289" y="85236"/>
                    <a:pt x="146496" y="83964"/>
                  </a:cubicBezTo>
                  <a:cubicBezTo>
                    <a:pt x="151943" y="78157"/>
                    <a:pt x="159642" y="74830"/>
                    <a:pt x="167601" y="74830"/>
                  </a:cubicBezTo>
                  <a:cubicBezTo>
                    <a:pt x="173831" y="74830"/>
                    <a:pt x="179964" y="76852"/>
                    <a:pt x="184922" y="80604"/>
                  </a:cubicBezTo>
                  <a:cubicBezTo>
                    <a:pt x="192164" y="86214"/>
                    <a:pt x="196535" y="94924"/>
                    <a:pt x="196535" y="104384"/>
                  </a:cubicBezTo>
                  <a:cubicBezTo>
                    <a:pt x="196535" y="115572"/>
                    <a:pt x="190435" y="125652"/>
                    <a:pt x="180747" y="130904"/>
                  </a:cubicBezTo>
                  <a:cubicBezTo>
                    <a:pt x="177289" y="127642"/>
                    <a:pt x="172853" y="125391"/>
                    <a:pt x="167927" y="124608"/>
                  </a:cubicBezTo>
                  <a:cubicBezTo>
                    <a:pt x="167340" y="122324"/>
                    <a:pt x="166329" y="120139"/>
                    <a:pt x="164926" y="118214"/>
                  </a:cubicBezTo>
                  <a:cubicBezTo>
                    <a:pt x="163719" y="116552"/>
                    <a:pt x="161840" y="115671"/>
                    <a:pt x="159937" y="115671"/>
                  </a:cubicBezTo>
                  <a:cubicBezTo>
                    <a:pt x="158703" y="115671"/>
                    <a:pt x="157458" y="116042"/>
                    <a:pt x="156380" y="116812"/>
                  </a:cubicBezTo>
                  <a:cubicBezTo>
                    <a:pt x="153640" y="118802"/>
                    <a:pt x="153020" y="122618"/>
                    <a:pt x="155010" y="125358"/>
                  </a:cubicBezTo>
                  <a:cubicBezTo>
                    <a:pt x="155923" y="126663"/>
                    <a:pt x="156412" y="128229"/>
                    <a:pt x="156347" y="129827"/>
                  </a:cubicBezTo>
                  <a:cubicBezTo>
                    <a:pt x="156282" y="131164"/>
                    <a:pt x="155858" y="132437"/>
                    <a:pt x="155107" y="133546"/>
                  </a:cubicBezTo>
                  <a:cubicBezTo>
                    <a:pt x="153216" y="136351"/>
                    <a:pt x="153933" y="140135"/>
                    <a:pt x="156706" y="142060"/>
                  </a:cubicBezTo>
                  <a:cubicBezTo>
                    <a:pt x="157782" y="142777"/>
                    <a:pt x="158957" y="143103"/>
                    <a:pt x="160164" y="143103"/>
                  </a:cubicBezTo>
                  <a:cubicBezTo>
                    <a:pt x="162121" y="143103"/>
                    <a:pt x="164045" y="142157"/>
                    <a:pt x="165220" y="140429"/>
                  </a:cubicBezTo>
                  <a:cubicBezTo>
                    <a:pt x="165970" y="139319"/>
                    <a:pt x="166590" y="138145"/>
                    <a:pt x="167112" y="136938"/>
                  </a:cubicBezTo>
                  <a:cubicBezTo>
                    <a:pt x="172331" y="138243"/>
                    <a:pt x="176213" y="142973"/>
                    <a:pt x="176213" y="148616"/>
                  </a:cubicBezTo>
                  <a:cubicBezTo>
                    <a:pt x="176213" y="155238"/>
                    <a:pt x="170798" y="160653"/>
                    <a:pt x="164143" y="160653"/>
                  </a:cubicBezTo>
                  <a:cubicBezTo>
                    <a:pt x="162121" y="160653"/>
                    <a:pt x="160066" y="160131"/>
                    <a:pt x="158272" y="159120"/>
                  </a:cubicBezTo>
                  <a:cubicBezTo>
                    <a:pt x="157333" y="158598"/>
                    <a:pt x="156313" y="158350"/>
                    <a:pt x="155307" y="158350"/>
                  </a:cubicBezTo>
                  <a:cubicBezTo>
                    <a:pt x="153167" y="158350"/>
                    <a:pt x="151085" y="159472"/>
                    <a:pt x="149954" y="161468"/>
                  </a:cubicBezTo>
                  <a:cubicBezTo>
                    <a:pt x="148323" y="164437"/>
                    <a:pt x="149366" y="168155"/>
                    <a:pt x="152335" y="169819"/>
                  </a:cubicBezTo>
                  <a:cubicBezTo>
                    <a:pt x="154749" y="171156"/>
                    <a:pt x="157391" y="172102"/>
                    <a:pt x="160131" y="172559"/>
                  </a:cubicBezTo>
                  <a:cubicBezTo>
                    <a:pt x="159642" y="178463"/>
                    <a:pt x="157163" y="184009"/>
                    <a:pt x="152987" y="188380"/>
                  </a:cubicBezTo>
                  <a:cubicBezTo>
                    <a:pt x="147964" y="193632"/>
                    <a:pt x="141211" y="196535"/>
                    <a:pt x="133937" y="196535"/>
                  </a:cubicBezTo>
                  <a:cubicBezTo>
                    <a:pt x="124314" y="196535"/>
                    <a:pt x="115474" y="191250"/>
                    <a:pt x="110875" y="182900"/>
                  </a:cubicBezTo>
                  <a:cubicBezTo>
                    <a:pt x="112245" y="178887"/>
                    <a:pt x="112963" y="174679"/>
                    <a:pt x="112963" y="170439"/>
                  </a:cubicBezTo>
                  <a:cubicBezTo>
                    <a:pt x="112963" y="166394"/>
                    <a:pt x="112343" y="162382"/>
                    <a:pt x="111071" y="158533"/>
                  </a:cubicBezTo>
                  <a:cubicBezTo>
                    <a:pt x="110231" y="155960"/>
                    <a:pt x="107828" y="154317"/>
                    <a:pt x="105256" y="154317"/>
                  </a:cubicBezTo>
                  <a:cubicBezTo>
                    <a:pt x="104631" y="154317"/>
                    <a:pt x="103997" y="154414"/>
                    <a:pt x="103372" y="154618"/>
                  </a:cubicBezTo>
                  <a:cubicBezTo>
                    <a:pt x="100143" y="155662"/>
                    <a:pt x="98382" y="159120"/>
                    <a:pt x="99458" y="162349"/>
                  </a:cubicBezTo>
                  <a:cubicBezTo>
                    <a:pt x="100306" y="164959"/>
                    <a:pt x="100730" y="167699"/>
                    <a:pt x="100730" y="170439"/>
                  </a:cubicBezTo>
                  <a:cubicBezTo>
                    <a:pt x="100730" y="184759"/>
                    <a:pt x="89248" y="196535"/>
                    <a:pt x="74830" y="196535"/>
                  </a:cubicBezTo>
                  <a:cubicBezTo>
                    <a:pt x="67556" y="196535"/>
                    <a:pt x="60803" y="193632"/>
                    <a:pt x="55780" y="188380"/>
                  </a:cubicBezTo>
                  <a:cubicBezTo>
                    <a:pt x="49093" y="181366"/>
                    <a:pt x="46973" y="171548"/>
                    <a:pt x="50169" y="162382"/>
                  </a:cubicBezTo>
                  <a:cubicBezTo>
                    <a:pt x="51278" y="159185"/>
                    <a:pt x="49615" y="155695"/>
                    <a:pt x="46418" y="154586"/>
                  </a:cubicBezTo>
                  <a:cubicBezTo>
                    <a:pt x="45753" y="154355"/>
                    <a:pt x="45076" y="154246"/>
                    <a:pt x="44409" y="154246"/>
                  </a:cubicBezTo>
                  <a:cubicBezTo>
                    <a:pt x="41872" y="154246"/>
                    <a:pt x="39500" y="155831"/>
                    <a:pt x="38622" y="158337"/>
                  </a:cubicBezTo>
                  <a:cubicBezTo>
                    <a:pt x="38459" y="158859"/>
                    <a:pt x="38296" y="159348"/>
                    <a:pt x="38133" y="159837"/>
                  </a:cubicBezTo>
                  <a:cubicBezTo>
                    <a:pt x="36241" y="158337"/>
                    <a:pt x="34675" y="156380"/>
                    <a:pt x="33631" y="154096"/>
                  </a:cubicBezTo>
                  <a:cubicBezTo>
                    <a:pt x="32261" y="151063"/>
                    <a:pt x="31870" y="147768"/>
                    <a:pt x="32489" y="144636"/>
                  </a:cubicBezTo>
                  <a:lnTo>
                    <a:pt x="32489" y="144636"/>
                  </a:lnTo>
                  <a:cubicBezTo>
                    <a:pt x="35295" y="145224"/>
                    <a:pt x="38230" y="145582"/>
                    <a:pt x="41199" y="145582"/>
                  </a:cubicBezTo>
                  <a:cubicBezTo>
                    <a:pt x="45015" y="145582"/>
                    <a:pt x="48832" y="145028"/>
                    <a:pt x="52518" y="143984"/>
                  </a:cubicBezTo>
                  <a:cubicBezTo>
                    <a:pt x="52714" y="143919"/>
                    <a:pt x="52877" y="143854"/>
                    <a:pt x="53073" y="143788"/>
                  </a:cubicBezTo>
                  <a:cubicBezTo>
                    <a:pt x="56139" y="146985"/>
                    <a:pt x="60314" y="149138"/>
                    <a:pt x="65044" y="149627"/>
                  </a:cubicBezTo>
                  <a:cubicBezTo>
                    <a:pt x="65240" y="149627"/>
                    <a:pt x="65468" y="149660"/>
                    <a:pt x="65664" y="149660"/>
                  </a:cubicBezTo>
                  <a:cubicBezTo>
                    <a:pt x="68763" y="149660"/>
                    <a:pt x="71438" y="147311"/>
                    <a:pt x="71764" y="144147"/>
                  </a:cubicBezTo>
                  <a:cubicBezTo>
                    <a:pt x="72090" y="140787"/>
                    <a:pt x="69643" y="137786"/>
                    <a:pt x="66284" y="137460"/>
                  </a:cubicBezTo>
                  <a:cubicBezTo>
                    <a:pt x="62663" y="137069"/>
                    <a:pt x="59890" y="134002"/>
                    <a:pt x="59890" y="130349"/>
                  </a:cubicBezTo>
                  <a:cubicBezTo>
                    <a:pt x="59890" y="129338"/>
                    <a:pt x="60118" y="128359"/>
                    <a:pt x="60510" y="127446"/>
                  </a:cubicBezTo>
                  <a:cubicBezTo>
                    <a:pt x="61880" y="124347"/>
                    <a:pt x="60510" y="120726"/>
                    <a:pt x="57411" y="119356"/>
                  </a:cubicBezTo>
                  <a:cubicBezTo>
                    <a:pt x="56605" y="118996"/>
                    <a:pt x="55761" y="118825"/>
                    <a:pt x="54930" y="118825"/>
                  </a:cubicBezTo>
                  <a:cubicBezTo>
                    <a:pt x="52597" y="118825"/>
                    <a:pt x="50364" y="120170"/>
                    <a:pt x="49354" y="122455"/>
                  </a:cubicBezTo>
                  <a:cubicBezTo>
                    <a:pt x="48212" y="124967"/>
                    <a:pt x="47658" y="127609"/>
                    <a:pt x="47658" y="130349"/>
                  </a:cubicBezTo>
                  <a:cubicBezTo>
                    <a:pt x="47658" y="131099"/>
                    <a:pt x="47723" y="131849"/>
                    <a:pt x="47788" y="132567"/>
                  </a:cubicBezTo>
                  <a:cubicBezTo>
                    <a:pt x="45635" y="133089"/>
                    <a:pt x="43417" y="133350"/>
                    <a:pt x="41199" y="133350"/>
                  </a:cubicBezTo>
                  <a:cubicBezTo>
                    <a:pt x="29097" y="133350"/>
                    <a:pt x="18006" y="125489"/>
                    <a:pt x="13929" y="114104"/>
                  </a:cubicBezTo>
                  <a:cubicBezTo>
                    <a:pt x="12820" y="111038"/>
                    <a:pt x="12232" y="107646"/>
                    <a:pt x="12232" y="104384"/>
                  </a:cubicBezTo>
                  <a:cubicBezTo>
                    <a:pt x="12232" y="92184"/>
                    <a:pt x="19507" y="81256"/>
                    <a:pt x="30728" y="76559"/>
                  </a:cubicBezTo>
                  <a:cubicBezTo>
                    <a:pt x="32294" y="75906"/>
                    <a:pt x="33533" y="74634"/>
                    <a:pt x="34120" y="73036"/>
                  </a:cubicBezTo>
                  <a:cubicBezTo>
                    <a:pt x="34708" y="71438"/>
                    <a:pt x="34610" y="69676"/>
                    <a:pt x="33859" y="68176"/>
                  </a:cubicBezTo>
                  <a:cubicBezTo>
                    <a:pt x="31739" y="63935"/>
                    <a:pt x="31674" y="59009"/>
                    <a:pt x="33631" y="54704"/>
                  </a:cubicBezTo>
                  <a:cubicBezTo>
                    <a:pt x="34642" y="52518"/>
                    <a:pt x="36078" y="50626"/>
                    <a:pt x="37872" y="49158"/>
                  </a:cubicBezTo>
                  <a:cubicBezTo>
                    <a:pt x="38981" y="52942"/>
                    <a:pt x="40677" y="56563"/>
                    <a:pt x="42928" y="59890"/>
                  </a:cubicBezTo>
                  <a:cubicBezTo>
                    <a:pt x="46516" y="65142"/>
                    <a:pt x="51311" y="69382"/>
                    <a:pt x="56889" y="72286"/>
                  </a:cubicBezTo>
                  <a:cubicBezTo>
                    <a:pt x="55682" y="76885"/>
                    <a:pt x="56171" y="81941"/>
                    <a:pt x="58585" y="86410"/>
                  </a:cubicBezTo>
                  <a:cubicBezTo>
                    <a:pt x="59694" y="88465"/>
                    <a:pt x="61815" y="89639"/>
                    <a:pt x="63968" y="89639"/>
                  </a:cubicBezTo>
                  <a:cubicBezTo>
                    <a:pt x="64979" y="89639"/>
                    <a:pt x="65957" y="89411"/>
                    <a:pt x="66871" y="88889"/>
                  </a:cubicBezTo>
                  <a:cubicBezTo>
                    <a:pt x="69839" y="87291"/>
                    <a:pt x="70948" y="83572"/>
                    <a:pt x="69350" y="80604"/>
                  </a:cubicBezTo>
                  <a:cubicBezTo>
                    <a:pt x="67621" y="77374"/>
                    <a:pt x="68567" y="73395"/>
                    <a:pt x="71601" y="71307"/>
                  </a:cubicBezTo>
                  <a:cubicBezTo>
                    <a:pt x="72449" y="70752"/>
                    <a:pt x="73362" y="70361"/>
                    <a:pt x="74373" y="70198"/>
                  </a:cubicBezTo>
                  <a:cubicBezTo>
                    <a:pt x="77701" y="69578"/>
                    <a:pt x="79886" y="66414"/>
                    <a:pt x="79299" y="63087"/>
                  </a:cubicBezTo>
                  <a:cubicBezTo>
                    <a:pt x="78749" y="60136"/>
                    <a:pt x="76198" y="58057"/>
                    <a:pt x="73307" y="58057"/>
                  </a:cubicBezTo>
                  <a:cubicBezTo>
                    <a:pt x="72938" y="58057"/>
                    <a:pt x="72564" y="58091"/>
                    <a:pt x="72188" y="58161"/>
                  </a:cubicBezTo>
                  <a:cubicBezTo>
                    <a:pt x="69480" y="58651"/>
                    <a:pt x="66969" y="59662"/>
                    <a:pt x="64718" y="61227"/>
                  </a:cubicBezTo>
                  <a:cubicBezTo>
                    <a:pt x="64359" y="61456"/>
                    <a:pt x="64000" y="61717"/>
                    <a:pt x="63641" y="62010"/>
                  </a:cubicBezTo>
                  <a:cubicBezTo>
                    <a:pt x="54443" y="57737"/>
                    <a:pt x="48538" y="48604"/>
                    <a:pt x="48538" y="38328"/>
                  </a:cubicBezTo>
                  <a:cubicBezTo>
                    <a:pt x="48538" y="37382"/>
                    <a:pt x="48604" y="36436"/>
                    <a:pt x="48701" y="35490"/>
                  </a:cubicBezTo>
                  <a:cubicBezTo>
                    <a:pt x="49354" y="29847"/>
                    <a:pt x="51768" y="24595"/>
                    <a:pt x="55780" y="20387"/>
                  </a:cubicBezTo>
                  <a:cubicBezTo>
                    <a:pt x="60803" y="15136"/>
                    <a:pt x="67556" y="12232"/>
                    <a:pt x="74830" y="12232"/>
                  </a:cubicBezTo>
                  <a:cubicBezTo>
                    <a:pt x="84485" y="12232"/>
                    <a:pt x="93325" y="17549"/>
                    <a:pt x="97925" y="25933"/>
                  </a:cubicBezTo>
                  <a:cubicBezTo>
                    <a:pt x="96555" y="29880"/>
                    <a:pt x="95837" y="34088"/>
                    <a:pt x="95837" y="38328"/>
                  </a:cubicBezTo>
                  <a:cubicBezTo>
                    <a:pt x="95837" y="41721"/>
                    <a:pt x="96294" y="45081"/>
                    <a:pt x="97175" y="48343"/>
                  </a:cubicBezTo>
                  <a:cubicBezTo>
                    <a:pt x="97925" y="51083"/>
                    <a:pt x="100371" y="52877"/>
                    <a:pt x="103079" y="52877"/>
                  </a:cubicBezTo>
                  <a:cubicBezTo>
                    <a:pt x="103601" y="52877"/>
                    <a:pt x="104155" y="52812"/>
                    <a:pt x="104677" y="52648"/>
                  </a:cubicBezTo>
                  <a:cubicBezTo>
                    <a:pt x="107939" y="51768"/>
                    <a:pt x="109864" y="48408"/>
                    <a:pt x="108983" y="45146"/>
                  </a:cubicBezTo>
                  <a:cubicBezTo>
                    <a:pt x="108363" y="42928"/>
                    <a:pt x="108070" y="40644"/>
                    <a:pt x="108070" y="38328"/>
                  </a:cubicBezTo>
                  <a:cubicBezTo>
                    <a:pt x="108070" y="24139"/>
                    <a:pt x="119780" y="12232"/>
                    <a:pt x="133937" y="12232"/>
                  </a:cubicBezTo>
                  <a:close/>
                  <a:moveTo>
                    <a:pt x="74830" y="0"/>
                  </a:moveTo>
                  <a:cubicBezTo>
                    <a:pt x="64196" y="0"/>
                    <a:pt x="54279" y="4241"/>
                    <a:pt x="46940" y="11939"/>
                  </a:cubicBezTo>
                  <a:cubicBezTo>
                    <a:pt x="43613" y="15429"/>
                    <a:pt x="40938" y="19539"/>
                    <a:pt x="39111" y="24008"/>
                  </a:cubicBezTo>
                  <a:cubicBezTo>
                    <a:pt x="38296" y="26031"/>
                    <a:pt x="37643" y="28086"/>
                    <a:pt x="37154" y="30206"/>
                  </a:cubicBezTo>
                  <a:cubicBezTo>
                    <a:pt x="36926" y="31282"/>
                    <a:pt x="36763" y="32359"/>
                    <a:pt x="36632" y="33435"/>
                  </a:cubicBezTo>
                  <a:cubicBezTo>
                    <a:pt x="36599" y="33664"/>
                    <a:pt x="36599" y="35686"/>
                    <a:pt x="36371" y="35784"/>
                  </a:cubicBezTo>
                  <a:cubicBezTo>
                    <a:pt x="30271" y="38524"/>
                    <a:pt x="25346" y="43384"/>
                    <a:pt x="22508" y="49615"/>
                  </a:cubicBezTo>
                  <a:cubicBezTo>
                    <a:pt x="19866" y="55421"/>
                    <a:pt x="19278" y="61847"/>
                    <a:pt x="20779" y="67882"/>
                  </a:cubicBezTo>
                  <a:cubicBezTo>
                    <a:pt x="7992" y="75450"/>
                    <a:pt x="0" y="89215"/>
                    <a:pt x="0" y="104384"/>
                  </a:cubicBezTo>
                  <a:cubicBezTo>
                    <a:pt x="0" y="119552"/>
                    <a:pt x="7992" y="133317"/>
                    <a:pt x="20779" y="140885"/>
                  </a:cubicBezTo>
                  <a:cubicBezTo>
                    <a:pt x="19278" y="146920"/>
                    <a:pt x="19866" y="153346"/>
                    <a:pt x="22508" y="159152"/>
                  </a:cubicBezTo>
                  <a:cubicBezTo>
                    <a:pt x="25346" y="165383"/>
                    <a:pt x="30271" y="170243"/>
                    <a:pt x="36371" y="172983"/>
                  </a:cubicBezTo>
                  <a:cubicBezTo>
                    <a:pt x="36991" y="181921"/>
                    <a:pt x="40677" y="190239"/>
                    <a:pt x="46940" y="196828"/>
                  </a:cubicBezTo>
                  <a:cubicBezTo>
                    <a:pt x="54279" y="204527"/>
                    <a:pt x="64196" y="208767"/>
                    <a:pt x="74830" y="208767"/>
                  </a:cubicBezTo>
                  <a:cubicBezTo>
                    <a:pt x="86377" y="208767"/>
                    <a:pt x="97175" y="203548"/>
                    <a:pt x="104384" y="194936"/>
                  </a:cubicBezTo>
                  <a:cubicBezTo>
                    <a:pt x="111593" y="203548"/>
                    <a:pt x="122390" y="208767"/>
                    <a:pt x="133937" y="208767"/>
                  </a:cubicBezTo>
                  <a:cubicBezTo>
                    <a:pt x="144571" y="208767"/>
                    <a:pt x="154488" y="204527"/>
                    <a:pt x="161827" y="196828"/>
                  </a:cubicBezTo>
                  <a:cubicBezTo>
                    <a:pt x="168090" y="190239"/>
                    <a:pt x="171776" y="181921"/>
                    <a:pt x="172396" y="172983"/>
                  </a:cubicBezTo>
                  <a:cubicBezTo>
                    <a:pt x="178496" y="170243"/>
                    <a:pt x="183421" y="165383"/>
                    <a:pt x="186259" y="159152"/>
                  </a:cubicBezTo>
                  <a:cubicBezTo>
                    <a:pt x="188902" y="153346"/>
                    <a:pt x="189489" y="146920"/>
                    <a:pt x="187988" y="140885"/>
                  </a:cubicBezTo>
                  <a:cubicBezTo>
                    <a:pt x="200775" y="133317"/>
                    <a:pt x="208767" y="119552"/>
                    <a:pt x="208767" y="104384"/>
                  </a:cubicBezTo>
                  <a:cubicBezTo>
                    <a:pt x="208767" y="95348"/>
                    <a:pt x="205864" y="86443"/>
                    <a:pt x="200482" y="79168"/>
                  </a:cubicBezTo>
                  <a:cubicBezTo>
                    <a:pt x="198264" y="76200"/>
                    <a:pt x="195589" y="73362"/>
                    <a:pt x="192653" y="71079"/>
                  </a:cubicBezTo>
                  <a:cubicBezTo>
                    <a:pt x="191185" y="69937"/>
                    <a:pt x="189619" y="68861"/>
                    <a:pt x="187988" y="67882"/>
                  </a:cubicBezTo>
                  <a:cubicBezTo>
                    <a:pt x="189489" y="61847"/>
                    <a:pt x="188902" y="55421"/>
                    <a:pt x="186259" y="49615"/>
                  </a:cubicBezTo>
                  <a:cubicBezTo>
                    <a:pt x="183650" y="43874"/>
                    <a:pt x="179246" y="39307"/>
                    <a:pt x="173799" y="36469"/>
                  </a:cubicBezTo>
                  <a:cubicBezTo>
                    <a:pt x="173407" y="36208"/>
                    <a:pt x="172983" y="35980"/>
                    <a:pt x="172494" y="35817"/>
                  </a:cubicBezTo>
                  <a:cubicBezTo>
                    <a:pt x="172461" y="35784"/>
                    <a:pt x="172429" y="35784"/>
                    <a:pt x="172396" y="35751"/>
                  </a:cubicBezTo>
                  <a:cubicBezTo>
                    <a:pt x="171776" y="26846"/>
                    <a:pt x="168090" y="18528"/>
                    <a:pt x="161827" y="11939"/>
                  </a:cubicBezTo>
                  <a:cubicBezTo>
                    <a:pt x="154488" y="4241"/>
                    <a:pt x="144571" y="0"/>
                    <a:pt x="133937" y="0"/>
                  </a:cubicBezTo>
                  <a:cubicBezTo>
                    <a:pt x="122390" y="0"/>
                    <a:pt x="111593" y="5219"/>
                    <a:pt x="104384" y="13831"/>
                  </a:cubicBezTo>
                  <a:cubicBezTo>
                    <a:pt x="97175" y="5219"/>
                    <a:pt x="86377" y="0"/>
                    <a:pt x="748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551" name="Google Shape;1551;p78"/>
          <p:cNvGrpSpPr/>
          <p:nvPr/>
        </p:nvGrpSpPr>
        <p:grpSpPr>
          <a:xfrm>
            <a:off x="6137737" y="1169585"/>
            <a:ext cx="664926" cy="548855"/>
            <a:chOff x="1190625" y="681750"/>
            <a:chExt cx="5219200" cy="4331925"/>
          </a:xfrm>
        </p:grpSpPr>
        <p:sp>
          <p:nvSpPr>
            <p:cNvPr id="1552" name="Google Shape;1552;p78"/>
            <p:cNvSpPr/>
            <p:nvPr/>
          </p:nvSpPr>
          <p:spPr>
            <a:xfrm>
              <a:off x="2342100" y="681750"/>
              <a:ext cx="2930100" cy="2627550"/>
            </a:xfrm>
            <a:custGeom>
              <a:avLst/>
              <a:gdLst/>
              <a:ahLst/>
              <a:cxnLst/>
              <a:rect l="l" t="t" r="r" b="b"/>
              <a:pathLst>
                <a:path w="117204" h="105102" extrusionOk="0">
                  <a:moveTo>
                    <a:pt x="81289" y="8155"/>
                  </a:moveTo>
                  <a:cubicBezTo>
                    <a:pt x="96849" y="8155"/>
                    <a:pt x="109048" y="21236"/>
                    <a:pt x="109048" y="37904"/>
                  </a:cubicBezTo>
                  <a:cubicBezTo>
                    <a:pt x="109048" y="65990"/>
                    <a:pt x="67817" y="91205"/>
                    <a:pt x="58716" y="96425"/>
                  </a:cubicBezTo>
                  <a:cubicBezTo>
                    <a:pt x="49517" y="91271"/>
                    <a:pt x="8155" y="66349"/>
                    <a:pt x="8155" y="37904"/>
                  </a:cubicBezTo>
                  <a:cubicBezTo>
                    <a:pt x="8155" y="21236"/>
                    <a:pt x="20355" y="8155"/>
                    <a:pt x="35915" y="8155"/>
                  </a:cubicBezTo>
                  <a:cubicBezTo>
                    <a:pt x="45603" y="8155"/>
                    <a:pt x="51931" y="13048"/>
                    <a:pt x="55552" y="17191"/>
                  </a:cubicBezTo>
                  <a:cubicBezTo>
                    <a:pt x="56302" y="18072"/>
                    <a:pt x="57444" y="18561"/>
                    <a:pt x="58618" y="18561"/>
                  </a:cubicBezTo>
                  <a:lnTo>
                    <a:pt x="58651" y="18561"/>
                  </a:lnTo>
                  <a:cubicBezTo>
                    <a:pt x="59858" y="18561"/>
                    <a:pt x="60967" y="18039"/>
                    <a:pt x="61750" y="17093"/>
                  </a:cubicBezTo>
                  <a:cubicBezTo>
                    <a:pt x="61815" y="17028"/>
                    <a:pt x="61848" y="16995"/>
                    <a:pt x="61880" y="16930"/>
                  </a:cubicBezTo>
                  <a:cubicBezTo>
                    <a:pt x="65468" y="12918"/>
                    <a:pt x="71731" y="8155"/>
                    <a:pt x="81289" y="8155"/>
                  </a:cubicBezTo>
                  <a:close/>
                  <a:moveTo>
                    <a:pt x="35915" y="0"/>
                  </a:moveTo>
                  <a:cubicBezTo>
                    <a:pt x="15788" y="0"/>
                    <a:pt x="0" y="16636"/>
                    <a:pt x="0" y="37904"/>
                  </a:cubicBezTo>
                  <a:cubicBezTo>
                    <a:pt x="0" y="74634"/>
                    <a:pt x="54410" y="103438"/>
                    <a:pt x="56726" y="104645"/>
                  </a:cubicBezTo>
                  <a:cubicBezTo>
                    <a:pt x="57313" y="104938"/>
                    <a:pt x="57966" y="105101"/>
                    <a:pt x="58618" y="105101"/>
                  </a:cubicBezTo>
                  <a:lnTo>
                    <a:pt x="58977" y="105101"/>
                  </a:lnTo>
                  <a:cubicBezTo>
                    <a:pt x="59597" y="105069"/>
                    <a:pt x="60217" y="104906"/>
                    <a:pt x="60771" y="104612"/>
                  </a:cubicBezTo>
                  <a:cubicBezTo>
                    <a:pt x="63054" y="103405"/>
                    <a:pt x="117203" y="74210"/>
                    <a:pt x="117203" y="37904"/>
                  </a:cubicBezTo>
                  <a:cubicBezTo>
                    <a:pt x="117203" y="16636"/>
                    <a:pt x="101415" y="0"/>
                    <a:pt x="81289" y="0"/>
                  </a:cubicBezTo>
                  <a:cubicBezTo>
                    <a:pt x="70916" y="0"/>
                    <a:pt x="63511" y="4241"/>
                    <a:pt x="58618" y="8677"/>
                  </a:cubicBezTo>
                  <a:cubicBezTo>
                    <a:pt x="53660" y="4208"/>
                    <a:pt x="46255" y="0"/>
                    <a:pt x="359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3" name="Google Shape;1553;p78"/>
            <p:cNvSpPr/>
            <p:nvPr/>
          </p:nvSpPr>
          <p:spPr>
            <a:xfrm>
              <a:off x="3091525" y="1387150"/>
              <a:ext cx="1431225" cy="1391250"/>
            </a:xfrm>
            <a:custGeom>
              <a:avLst/>
              <a:gdLst/>
              <a:ahLst/>
              <a:cxnLst/>
              <a:rect l="l" t="t" r="r" b="b"/>
              <a:pathLst>
                <a:path w="57249" h="55650" extrusionOk="0">
                  <a:moveTo>
                    <a:pt x="25510" y="0"/>
                  </a:moveTo>
                  <a:cubicBezTo>
                    <a:pt x="23259" y="0"/>
                    <a:pt x="21432" y="1827"/>
                    <a:pt x="21432" y="4078"/>
                  </a:cubicBezTo>
                  <a:cubicBezTo>
                    <a:pt x="21432" y="6002"/>
                    <a:pt x="22770" y="7633"/>
                    <a:pt x="24564" y="8057"/>
                  </a:cubicBezTo>
                  <a:lnTo>
                    <a:pt x="24564" y="27662"/>
                  </a:lnTo>
                  <a:cubicBezTo>
                    <a:pt x="17616" y="25868"/>
                    <a:pt x="12494" y="19540"/>
                    <a:pt x="12494" y="12070"/>
                  </a:cubicBezTo>
                  <a:lnTo>
                    <a:pt x="12494" y="8840"/>
                  </a:lnTo>
                  <a:cubicBezTo>
                    <a:pt x="12494" y="4208"/>
                    <a:pt x="8710" y="424"/>
                    <a:pt x="4078" y="424"/>
                  </a:cubicBezTo>
                  <a:cubicBezTo>
                    <a:pt x="1828" y="424"/>
                    <a:pt x="1" y="2251"/>
                    <a:pt x="1" y="4502"/>
                  </a:cubicBezTo>
                  <a:cubicBezTo>
                    <a:pt x="1" y="6753"/>
                    <a:pt x="1828" y="8579"/>
                    <a:pt x="4078" y="8579"/>
                  </a:cubicBezTo>
                  <a:cubicBezTo>
                    <a:pt x="4209" y="8579"/>
                    <a:pt x="4339" y="8710"/>
                    <a:pt x="4339" y="8840"/>
                  </a:cubicBezTo>
                  <a:lnTo>
                    <a:pt x="4339" y="12070"/>
                  </a:lnTo>
                  <a:cubicBezTo>
                    <a:pt x="4339" y="24074"/>
                    <a:pt x="13081" y="34056"/>
                    <a:pt x="24564" y="36013"/>
                  </a:cubicBezTo>
                  <a:lnTo>
                    <a:pt x="24564" y="47560"/>
                  </a:lnTo>
                  <a:cubicBezTo>
                    <a:pt x="22606" y="47886"/>
                    <a:pt x="21139" y="49550"/>
                    <a:pt x="21139" y="51572"/>
                  </a:cubicBezTo>
                  <a:cubicBezTo>
                    <a:pt x="21139" y="53823"/>
                    <a:pt x="22965" y="55650"/>
                    <a:pt x="25216" y="55650"/>
                  </a:cubicBezTo>
                  <a:lnTo>
                    <a:pt x="31479" y="55650"/>
                  </a:lnTo>
                  <a:cubicBezTo>
                    <a:pt x="33730" y="55650"/>
                    <a:pt x="35850" y="53562"/>
                    <a:pt x="35850" y="51311"/>
                  </a:cubicBezTo>
                  <a:cubicBezTo>
                    <a:pt x="35850" y="49452"/>
                    <a:pt x="34447" y="48115"/>
                    <a:pt x="32719" y="47658"/>
                  </a:cubicBezTo>
                  <a:lnTo>
                    <a:pt x="32719" y="36013"/>
                  </a:lnTo>
                  <a:cubicBezTo>
                    <a:pt x="44168" y="34056"/>
                    <a:pt x="52910" y="24074"/>
                    <a:pt x="52910" y="12070"/>
                  </a:cubicBezTo>
                  <a:lnTo>
                    <a:pt x="52910" y="8840"/>
                  </a:lnTo>
                  <a:cubicBezTo>
                    <a:pt x="52910" y="8710"/>
                    <a:pt x="53041" y="8579"/>
                    <a:pt x="53171" y="8579"/>
                  </a:cubicBezTo>
                  <a:cubicBezTo>
                    <a:pt x="55422" y="8579"/>
                    <a:pt x="57249" y="6753"/>
                    <a:pt x="57249" y="4502"/>
                  </a:cubicBezTo>
                  <a:cubicBezTo>
                    <a:pt x="57249" y="2251"/>
                    <a:pt x="55422" y="424"/>
                    <a:pt x="53171" y="424"/>
                  </a:cubicBezTo>
                  <a:cubicBezTo>
                    <a:pt x="48539" y="424"/>
                    <a:pt x="44755" y="4208"/>
                    <a:pt x="44755" y="8840"/>
                  </a:cubicBezTo>
                  <a:lnTo>
                    <a:pt x="44755" y="12070"/>
                  </a:lnTo>
                  <a:cubicBezTo>
                    <a:pt x="44755" y="19540"/>
                    <a:pt x="39634" y="25868"/>
                    <a:pt x="32719" y="27662"/>
                  </a:cubicBezTo>
                  <a:lnTo>
                    <a:pt x="32719" y="8057"/>
                  </a:lnTo>
                  <a:cubicBezTo>
                    <a:pt x="34513" y="7633"/>
                    <a:pt x="35850" y="6002"/>
                    <a:pt x="35850" y="4078"/>
                  </a:cubicBezTo>
                  <a:cubicBezTo>
                    <a:pt x="35850" y="1827"/>
                    <a:pt x="34023" y="0"/>
                    <a:pt x="317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4" name="Google Shape;1554;p78"/>
            <p:cNvSpPr/>
            <p:nvPr/>
          </p:nvSpPr>
          <p:spPr>
            <a:xfrm>
              <a:off x="1190625" y="783350"/>
              <a:ext cx="2024075" cy="4230325"/>
            </a:xfrm>
            <a:custGeom>
              <a:avLst/>
              <a:gdLst/>
              <a:ahLst/>
              <a:cxnLst/>
              <a:rect l="l" t="t" r="r" b="b"/>
              <a:pathLst>
                <a:path w="80963" h="169213" extrusionOk="0">
                  <a:moveTo>
                    <a:pt x="27172" y="23500"/>
                  </a:moveTo>
                  <a:cubicBezTo>
                    <a:pt x="29488" y="23500"/>
                    <a:pt x="31380" y="25392"/>
                    <a:pt x="31380" y="27708"/>
                  </a:cubicBezTo>
                  <a:lnTo>
                    <a:pt x="31380" y="53217"/>
                  </a:lnTo>
                  <a:cubicBezTo>
                    <a:pt x="30676" y="53103"/>
                    <a:pt x="29961" y="53045"/>
                    <a:pt x="29246" y="53045"/>
                  </a:cubicBezTo>
                  <a:cubicBezTo>
                    <a:pt x="27708" y="53045"/>
                    <a:pt x="26162" y="53313"/>
                    <a:pt x="24693" y="53869"/>
                  </a:cubicBezTo>
                  <a:lnTo>
                    <a:pt x="24693" y="24348"/>
                  </a:lnTo>
                  <a:cubicBezTo>
                    <a:pt x="25346" y="23826"/>
                    <a:pt x="26161" y="23565"/>
                    <a:pt x="27009" y="23533"/>
                  </a:cubicBezTo>
                  <a:lnTo>
                    <a:pt x="27172" y="23500"/>
                  </a:lnTo>
                  <a:close/>
                  <a:moveTo>
                    <a:pt x="12298" y="8163"/>
                  </a:moveTo>
                  <a:cubicBezTo>
                    <a:pt x="12374" y="8163"/>
                    <a:pt x="12450" y="8165"/>
                    <a:pt x="12526" y="8169"/>
                  </a:cubicBezTo>
                  <a:cubicBezTo>
                    <a:pt x="14744" y="8267"/>
                    <a:pt x="16538" y="10256"/>
                    <a:pt x="16538" y="12605"/>
                  </a:cubicBezTo>
                  <a:lnTo>
                    <a:pt x="16538" y="62709"/>
                  </a:lnTo>
                  <a:cubicBezTo>
                    <a:pt x="16375" y="63231"/>
                    <a:pt x="16277" y="63720"/>
                    <a:pt x="16212" y="64242"/>
                  </a:cubicBezTo>
                  <a:cubicBezTo>
                    <a:pt x="15560" y="68352"/>
                    <a:pt x="16897" y="72560"/>
                    <a:pt x="19800" y="75529"/>
                  </a:cubicBezTo>
                  <a:lnTo>
                    <a:pt x="48538" y="105572"/>
                  </a:lnTo>
                  <a:cubicBezTo>
                    <a:pt x="49341" y="106408"/>
                    <a:pt x="50410" y="106824"/>
                    <a:pt x="51481" y="106824"/>
                  </a:cubicBezTo>
                  <a:cubicBezTo>
                    <a:pt x="52499" y="106824"/>
                    <a:pt x="53518" y="106449"/>
                    <a:pt x="54312" y="105702"/>
                  </a:cubicBezTo>
                  <a:cubicBezTo>
                    <a:pt x="55910" y="104136"/>
                    <a:pt x="55976" y="101559"/>
                    <a:pt x="54443" y="99928"/>
                  </a:cubicBezTo>
                  <a:lnTo>
                    <a:pt x="25704" y="69853"/>
                  </a:lnTo>
                  <a:cubicBezTo>
                    <a:pt x="25672" y="69853"/>
                    <a:pt x="25672" y="69853"/>
                    <a:pt x="25639" y="69820"/>
                  </a:cubicBezTo>
                  <a:cubicBezTo>
                    <a:pt x="24498" y="68679"/>
                    <a:pt x="24008" y="67080"/>
                    <a:pt x="24269" y="65482"/>
                  </a:cubicBezTo>
                  <a:cubicBezTo>
                    <a:pt x="24432" y="64471"/>
                    <a:pt x="24889" y="63525"/>
                    <a:pt x="25607" y="62774"/>
                  </a:cubicBezTo>
                  <a:cubicBezTo>
                    <a:pt x="25737" y="62676"/>
                    <a:pt x="25998" y="62415"/>
                    <a:pt x="26129" y="62285"/>
                  </a:cubicBezTo>
                  <a:cubicBezTo>
                    <a:pt x="27048" y="61573"/>
                    <a:pt x="28143" y="61218"/>
                    <a:pt x="29236" y="61218"/>
                  </a:cubicBezTo>
                  <a:cubicBezTo>
                    <a:pt x="30546" y="61218"/>
                    <a:pt x="31852" y="61728"/>
                    <a:pt x="32848" y="62742"/>
                  </a:cubicBezTo>
                  <a:lnTo>
                    <a:pt x="32881" y="62774"/>
                  </a:lnTo>
                  <a:lnTo>
                    <a:pt x="62239" y="91708"/>
                  </a:lnTo>
                  <a:cubicBezTo>
                    <a:pt x="68958" y="98330"/>
                    <a:pt x="72808" y="107529"/>
                    <a:pt x="72808" y="116956"/>
                  </a:cubicBezTo>
                  <a:lnTo>
                    <a:pt x="72808" y="161058"/>
                  </a:lnTo>
                  <a:lnTo>
                    <a:pt x="52322" y="161058"/>
                  </a:lnTo>
                  <a:lnTo>
                    <a:pt x="52322" y="130819"/>
                  </a:lnTo>
                  <a:cubicBezTo>
                    <a:pt x="52322" y="129580"/>
                    <a:pt x="51735" y="128438"/>
                    <a:pt x="50789" y="127655"/>
                  </a:cubicBezTo>
                  <a:lnTo>
                    <a:pt x="17582" y="100874"/>
                  </a:lnTo>
                  <a:cubicBezTo>
                    <a:pt x="11743" y="95459"/>
                    <a:pt x="8318" y="87924"/>
                    <a:pt x="8155" y="80193"/>
                  </a:cubicBezTo>
                  <a:cubicBezTo>
                    <a:pt x="8155" y="79900"/>
                    <a:pt x="8155" y="79639"/>
                    <a:pt x="8155" y="79378"/>
                  </a:cubicBezTo>
                  <a:cubicBezTo>
                    <a:pt x="8188" y="65449"/>
                    <a:pt x="8253" y="20597"/>
                    <a:pt x="8253" y="10909"/>
                  </a:cubicBezTo>
                  <a:cubicBezTo>
                    <a:pt x="8253" y="10387"/>
                    <a:pt x="8514" y="9898"/>
                    <a:pt x="9003" y="9441"/>
                  </a:cubicBezTo>
                  <a:cubicBezTo>
                    <a:pt x="9801" y="8643"/>
                    <a:pt x="11089" y="8163"/>
                    <a:pt x="12298" y="8163"/>
                  </a:cubicBezTo>
                  <a:close/>
                  <a:moveTo>
                    <a:pt x="12326" y="0"/>
                  </a:moveTo>
                  <a:cubicBezTo>
                    <a:pt x="9000" y="0"/>
                    <a:pt x="5700" y="1289"/>
                    <a:pt x="3360" y="3537"/>
                  </a:cubicBezTo>
                  <a:cubicBezTo>
                    <a:pt x="1272" y="5526"/>
                    <a:pt x="98" y="8169"/>
                    <a:pt x="98" y="10909"/>
                  </a:cubicBezTo>
                  <a:cubicBezTo>
                    <a:pt x="98" y="20597"/>
                    <a:pt x="33" y="65449"/>
                    <a:pt x="0" y="79345"/>
                  </a:cubicBezTo>
                  <a:cubicBezTo>
                    <a:pt x="0" y="79671"/>
                    <a:pt x="0" y="79998"/>
                    <a:pt x="0" y="80324"/>
                  </a:cubicBezTo>
                  <a:cubicBezTo>
                    <a:pt x="196" y="90338"/>
                    <a:pt x="4632" y="100026"/>
                    <a:pt x="12167" y="106942"/>
                  </a:cubicBezTo>
                  <a:cubicBezTo>
                    <a:pt x="12232" y="107007"/>
                    <a:pt x="12298" y="107072"/>
                    <a:pt x="12363" y="107137"/>
                  </a:cubicBezTo>
                  <a:lnTo>
                    <a:pt x="44167" y="132777"/>
                  </a:lnTo>
                  <a:lnTo>
                    <a:pt x="44167" y="165135"/>
                  </a:lnTo>
                  <a:cubicBezTo>
                    <a:pt x="44167" y="167386"/>
                    <a:pt x="45994" y="169213"/>
                    <a:pt x="48245" y="169213"/>
                  </a:cubicBezTo>
                  <a:lnTo>
                    <a:pt x="76885" y="169213"/>
                  </a:lnTo>
                  <a:cubicBezTo>
                    <a:pt x="79136" y="169213"/>
                    <a:pt x="80963" y="167386"/>
                    <a:pt x="80963" y="165135"/>
                  </a:cubicBezTo>
                  <a:lnTo>
                    <a:pt x="80963" y="116956"/>
                  </a:lnTo>
                  <a:cubicBezTo>
                    <a:pt x="80963" y="105376"/>
                    <a:pt x="76233" y="94024"/>
                    <a:pt x="67947" y="85869"/>
                  </a:cubicBezTo>
                  <a:lnTo>
                    <a:pt x="39535" y="57881"/>
                  </a:lnTo>
                  <a:lnTo>
                    <a:pt x="39535" y="27708"/>
                  </a:lnTo>
                  <a:cubicBezTo>
                    <a:pt x="39535" y="20890"/>
                    <a:pt x="33990" y="15345"/>
                    <a:pt x="27172" y="15345"/>
                  </a:cubicBezTo>
                  <a:cubicBezTo>
                    <a:pt x="27140" y="15345"/>
                    <a:pt x="26944" y="15378"/>
                    <a:pt x="26814" y="15378"/>
                  </a:cubicBezTo>
                  <a:lnTo>
                    <a:pt x="26748" y="15378"/>
                  </a:lnTo>
                  <a:cubicBezTo>
                    <a:pt x="26063" y="15378"/>
                    <a:pt x="25346" y="15476"/>
                    <a:pt x="24693" y="15606"/>
                  </a:cubicBezTo>
                  <a:lnTo>
                    <a:pt x="24693" y="12605"/>
                  </a:lnTo>
                  <a:cubicBezTo>
                    <a:pt x="24693" y="5853"/>
                    <a:pt x="19507" y="340"/>
                    <a:pt x="12917" y="14"/>
                  </a:cubicBezTo>
                  <a:cubicBezTo>
                    <a:pt x="12720" y="5"/>
                    <a:pt x="12523" y="0"/>
                    <a:pt x="1232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5" name="Google Shape;1555;p78"/>
            <p:cNvSpPr/>
            <p:nvPr/>
          </p:nvSpPr>
          <p:spPr>
            <a:xfrm>
              <a:off x="4385725" y="783350"/>
              <a:ext cx="2024100" cy="4230325"/>
            </a:xfrm>
            <a:custGeom>
              <a:avLst/>
              <a:gdLst/>
              <a:ahLst/>
              <a:cxnLst/>
              <a:rect l="l" t="t" r="r" b="b"/>
              <a:pathLst>
                <a:path w="80964" h="169213" extrusionOk="0">
                  <a:moveTo>
                    <a:pt x="53758" y="23500"/>
                  </a:moveTo>
                  <a:lnTo>
                    <a:pt x="53954" y="23533"/>
                  </a:lnTo>
                  <a:cubicBezTo>
                    <a:pt x="54802" y="23565"/>
                    <a:pt x="55617" y="23826"/>
                    <a:pt x="56270" y="24348"/>
                  </a:cubicBezTo>
                  <a:lnTo>
                    <a:pt x="56270" y="53869"/>
                  </a:lnTo>
                  <a:cubicBezTo>
                    <a:pt x="54801" y="53313"/>
                    <a:pt x="53256" y="53045"/>
                    <a:pt x="51718" y="53045"/>
                  </a:cubicBezTo>
                  <a:cubicBezTo>
                    <a:pt x="51002" y="53045"/>
                    <a:pt x="50287" y="53103"/>
                    <a:pt x="49583" y="53217"/>
                  </a:cubicBezTo>
                  <a:lnTo>
                    <a:pt x="49583" y="27708"/>
                  </a:lnTo>
                  <a:cubicBezTo>
                    <a:pt x="49583" y="25392"/>
                    <a:pt x="51475" y="23500"/>
                    <a:pt x="53758" y="23500"/>
                  </a:cubicBezTo>
                  <a:close/>
                  <a:moveTo>
                    <a:pt x="68665" y="8163"/>
                  </a:moveTo>
                  <a:cubicBezTo>
                    <a:pt x="69874" y="8163"/>
                    <a:pt x="71162" y="8643"/>
                    <a:pt x="71960" y="9441"/>
                  </a:cubicBezTo>
                  <a:cubicBezTo>
                    <a:pt x="72449" y="9898"/>
                    <a:pt x="72710" y="10387"/>
                    <a:pt x="72710" y="10909"/>
                  </a:cubicBezTo>
                  <a:cubicBezTo>
                    <a:pt x="72710" y="20597"/>
                    <a:pt x="72776" y="65449"/>
                    <a:pt x="72808" y="79378"/>
                  </a:cubicBezTo>
                  <a:cubicBezTo>
                    <a:pt x="72808" y="79639"/>
                    <a:pt x="72808" y="79900"/>
                    <a:pt x="72808" y="80193"/>
                  </a:cubicBezTo>
                  <a:cubicBezTo>
                    <a:pt x="72645" y="87924"/>
                    <a:pt x="69220" y="95459"/>
                    <a:pt x="63381" y="100874"/>
                  </a:cubicBezTo>
                  <a:lnTo>
                    <a:pt x="30174" y="127655"/>
                  </a:lnTo>
                  <a:cubicBezTo>
                    <a:pt x="29228" y="128438"/>
                    <a:pt x="28641" y="129580"/>
                    <a:pt x="28641" y="130819"/>
                  </a:cubicBezTo>
                  <a:lnTo>
                    <a:pt x="28641" y="161058"/>
                  </a:lnTo>
                  <a:lnTo>
                    <a:pt x="8156" y="161058"/>
                  </a:lnTo>
                  <a:lnTo>
                    <a:pt x="8156" y="116956"/>
                  </a:lnTo>
                  <a:cubicBezTo>
                    <a:pt x="8156" y="107529"/>
                    <a:pt x="12005" y="98330"/>
                    <a:pt x="18724" y="91708"/>
                  </a:cubicBezTo>
                  <a:lnTo>
                    <a:pt x="48082" y="62774"/>
                  </a:lnTo>
                  <a:lnTo>
                    <a:pt x="48115" y="62742"/>
                  </a:lnTo>
                  <a:cubicBezTo>
                    <a:pt x="49111" y="61728"/>
                    <a:pt x="50417" y="61218"/>
                    <a:pt x="51727" y="61218"/>
                  </a:cubicBezTo>
                  <a:cubicBezTo>
                    <a:pt x="52820" y="61218"/>
                    <a:pt x="53915" y="61573"/>
                    <a:pt x="54835" y="62285"/>
                  </a:cubicBezTo>
                  <a:cubicBezTo>
                    <a:pt x="54965" y="62415"/>
                    <a:pt x="55226" y="62676"/>
                    <a:pt x="55357" y="62774"/>
                  </a:cubicBezTo>
                  <a:cubicBezTo>
                    <a:pt x="56074" y="63525"/>
                    <a:pt x="56531" y="64471"/>
                    <a:pt x="56694" y="65482"/>
                  </a:cubicBezTo>
                  <a:cubicBezTo>
                    <a:pt x="56955" y="67080"/>
                    <a:pt x="56433" y="68679"/>
                    <a:pt x="55324" y="69820"/>
                  </a:cubicBezTo>
                  <a:cubicBezTo>
                    <a:pt x="55291" y="69820"/>
                    <a:pt x="55291" y="69853"/>
                    <a:pt x="55291" y="69853"/>
                  </a:cubicBezTo>
                  <a:lnTo>
                    <a:pt x="40808" y="84923"/>
                  </a:lnTo>
                  <a:cubicBezTo>
                    <a:pt x="39242" y="86554"/>
                    <a:pt x="39275" y="89131"/>
                    <a:pt x="40906" y="90697"/>
                  </a:cubicBezTo>
                  <a:cubicBezTo>
                    <a:pt x="41696" y="91456"/>
                    <a:pt x="42709" y="91832"/>
                    <a:pt x="43721" y="91832"/>
                  </a:cubicBezTo>
                  <a:cubicBezTo>
                    <a:pt x="44797" y="91832"/>
                    <a:pt x="45873" y="91407"/>
                    <a:pt x="46680" y="90566"/>
                  </a:cubicBezTo>
                  <a:lnTo>
                    <a:pt x="61130" y="75529"/>
                  </a:lnTo>
                  <a:cubicBezTo>
                    <a:pt x="64066" y="72560"/>
                    <a:pt x="65403" y="68352"/>
                    <a:pt x="64751" y="64242"/>
                  </a:cubicBezTo>
                  <a:cubicBezTo>
                    <a:pt x="64686" y="63720"/>
                    <a:pt x="64588" y="63231"/>
                    <a:pt x="64425" y="62709"/>
                  </a:cubicBezTo>
                  <a:lnTo>
                    <a:pt x="64425" y="12605"/>
                  </a:lnTo>
                  <a:cubicBezTo>
                    <a:pt x="64425" y="10256"/>
                    <a:pt x="66219" y="8267"/>
                    <a:pt x="68437" y="8169"/>
                  </a:cubicBezTo>
                  <a:cubicBezTo>
                    <a:pt x="68513" y="8165"/>
                    <a:pt x="68589" y="8163"/>
                    <a:pt x="68665" y="8163"/>
                  </a:cubicBezTo>
                  <a:close/>
                  <a:moveTo>
                    <a:pt x="68625" y="0"/>
                  </a:moveTo>
                  <a:cubicBezTo>
                    <a:pt x="68432" y="0"/>
                    <a:pt x="68239" y="5"/>
                    <a:pt x="68046" y="14"/>
                  </a:cubicBezTo>
                  <a:cubicBezTo>
                    <a:pt x="61456" y="340"/>
                    <a:pt x="56270" y="5853"/>
                    <a:pt x="56270" y="12605"/>
                  </a:cubicBezTo>
                  <a:lnTo>
                    <a:pt x="56270" y="15606"/>
                  </a:lnTo>
                  <a:cubicBezTo>
                    <a:pt x="55617" y="15476"/>
                    <a:pt x="54900" y="15378"/>
                    <a:pt x="54215" y="15378"/>
                  </a:cubicBezTo>
                  <a:lnTo>
                    <a:pt x="54117" y="15378"/>
                  </a:lnTo>
                  <a:cubicBezTo>
                    <a:pt x="54019" y="15378"/>
                    <a:pt x="53823" y="15345"/>
                    <a:pt x="53791" y="15345"/>
                  </a:cubicBezTo>
                  <a:cubicBezTo>
                    <a:pt x="46973" y="15345"/>
                    <a:pt x="41428" y="20890"/>
                    <a:pt x="41428" y="27708"/>
                  </a:cubicBezTo>
                  <a:lnTo>
                    <a:pt x="41428" y="57881"/>
                  </a:lnTo>
                  <a:lnTo>
                    <a:pt x="13016" y="85869"/>
                  </a:lnTo>
                  <a:cubicBezTo>
                    <a:pt x="4731" y="94024"/>
                    <a:pt x="1" y="105376"/>
                    <a:pt x="1" y="116956"/>
                  </a:cubicBezTo>
                  <a:lnTo>
                    <a:pt x="1" y="165135"/>
                  </a:lnTo>
                  <a:cubicBezTo>
                    <a:pt x="1" y="167386"/>
                    <a:pt x="1827" y="169213"/>
                    <a:pt x="4078" y="169213"/>
                  </a:cubicBezTo>
                  <a:lnTo>
                    <a:pt x="32718" y="169213"/>
                  </a:lnTo>
                  <a:cubicBezTo>
                    <a:pt x="34969" y="169213"/>
                    <a:pt x="36796" y="167386"/>
                    <a:pt x="36796" y="165135"/>
                  </a:cubicBezTo>
                  <a:lnTo>
                    <a:pt x="36796" y="132777"/>
                  </a:lnTo>
                  <a:lnTo>
                    <a:pt x="68600" y="107137"/>
                  </a:lnTo>
                  <a:cubicBezTo>
                    <a:pt x="68665" y="107072"/>
                    <a:pt x="68731" y="107007"/>
                    <a:pt x="68796" y="106942"/>
                  </a:cubicBezTo>
                  <a:cubicBezTo>
                    <a:pt x="76331" y="100026"/>
                    <a:pt x="80767" y="90338"/>
                    <a:pt x="80963" y="80356"/>
                  </a:cubicBezTo>
                  <a:cubicBezTo>
                    <a:pt x="80963" y="79998"/>
                    <a:pt x="80963" y="79671"/>
                    <a:pt x="80963" y="79345"/>
                  </a:cubicBezTo>
                  <a:cubicBezTo>
                    <a:pt x="80931" y="65449"/>
                    <a:pt x="80865" y="20597"/>
                    <a:pt x="80865" y="10909"/>
                  </a:cubicBezTo>
                  <a:cubicBezTo>
                    <a:pt x="80865" y="8169"/>
                    <a:pt x="79691" y="5526"/>
                    <a:pt x="77603" y="3537"/>
                  </a:cubicBezTo>
                  <a:cubicBezTo>
                    <a:pt x="75260" y="1317"/>
                    <a:pt x="71955" y="0"/>
                    <a:pt x="686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56" name="Google Shape;1556;p78"/>
            <p:cNvSpPr/>
            <p:nvPr/>
          </p:nvSpPr>
          <p:spPr>
            <a:xfrm>
              <a:off x="5049550" y="3209375"/>
              <a:ext cx="221825" cy="203500"/>
            </a:xfrm>
            <a:custGeom>
              <a:avLst/>
              <a:gdLst/>
              <a:ahLst/>
              <a:cxnLst/>
              <a:rect l="l" t="t" r="r" b="b"/>
              <a:pathLst>
                <a:path w="8873" h="8140" extrusionOk="0">
                  <a:moveTo>
                    <a:pt x="4375" y="0"/>
                  </a:moveTo>
                  <a:cubicBezTo>
                    <a:pt x="4255" y="0"/>
                    <a:pt x="4134" y="6"/>
                    <a:pt x="4012" y="17"/>
                  </a:cubicBezTo>
                  <a:cubicBezTo>
                    <a:pt x="2316" y="147"/>
                    <a:pt x="881" y="1387"/>
                    <a:pt x="457" y="3018"/>
                  </a:cubicBezTo>
                  <a:cubicBezTo>
                    <a:pt x="0" y="4649"/>
                    <a:pt x="653" y="6410"/>
                    <a:pt x="1990" y="7389"/>
                  </a:cubicBezTo>
                  <a:cubicBezTo>
                    <a:pt x="2703" y="7886"/>
                    <a:pt x="3542" y="8139"/>
                    <a:pt x="4380" y="8139"/>
                  </a:cubicBezTo>
                  <a:cubicBezTo>
                    <a:pt x="5190" y="8139"/>
                    <a:pt x="5998" y="7903"/>
                    <a:pt x="6687" y="7421"/>
                  </a:cubicBezTo>
                  <a:cubicBezTo>
                    <a:pt x="8253" y="6345"/>
                    <a:pt x="8873" y="4257"/>
                    <a:pt x="8155" y="2496"/>
                  </a:cubicBezTo>
                  <a:cubicBezTo>
                    <a:pt x="7517" y="1008"/>
                    <a:pt x="6003" y="0"/>
                    <a:pt x="437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57" name="Google Shape;1557;p78"/>
          <p:cNvSpPr/>
          <p:nvPr/>
        </p:nvSpPr>
        <p:spPr>
          <a:xfrm>
            <a:off x="6214300" y="1820838"/>
            <a:ext cx="511800" cy="504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F3F3F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01</a:t>
            </a:r>
            <a:endParaRPr sz="1700" dirty="0"/>
          </a:p>
        </p:txBody>
      </p:sp>
      <p:sp>
        <p:nvSpPr>
          <p:cNvPr id="1558" name="Google Shape;1558;p78"/>
          <p:cNvSpPr/>
          <p:nvPr/>
        </p:nvSpPr>
        <p:spPr>
          <a:xfrm>
            <a:off x="2709100" y="3122538"/>
            <a:ext cx="511800" cy="504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3F3F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03</a:t>
            </a:r>
            <a:endParaRPr sz="1000" dirty="0"/>
          </a:p>
        </p:txBody>
      </p:sp>
      <p:sp>
        <p:nvSpPr>
          <p:cNvPr id="1559" name="Google Shape;1559;p78"/>
          <p:cNvSpPr/>
          <p:nvPr/>
        </p:nvSpPr>
        <p:spPr>
          <a:xfrm rot="10800000" flipH="1">
            <a:off x="6415300" y="3303325"/>
            <a:ext cx="109800" cy="109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3" grpId="0"/>
      <p:bldP spid="1546" grpId="0"/>
      <p:bldP spid="1557" grpId="0" animBg="1"/>
      <p:bldP spid="1558" grpId="0" animBg="1"/>
      <p:bldP spid="15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70"/>
          <p:cNvSpPr txBox="1">
            <a:spLocks noGrp="1"/>
          </p:cNvSpPr>
          <p:nvPr>
            <p:ph type="subTitle" idx="1"/>
          </p:nvPr>
        </p:nvSpPr>
        <p:spPr>
          <a:xfrm flipH="1">
            <a:off x="716725" y="910534"/>
            <a:ext cx="4547100" cy="33186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" dirty="0">
                <a:solidFill>
                  <a:schemeClr val="accent4"/>
                </a:solidFill>
              </a:rPr>
              <a:t>Tienen que tener dos de las siguientes: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accent4"/>
                </a:solidFill>
              </a:rPr>
              <a:t>Delusiones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accent4"/>
                </a:solidFill>
              </a:rPr>
              <a:t>A</a:t>
            </a:r>
            <a:r>
              <a:rPr lang="en" dirty="0">
                <a:solidFill>
                  <a:schemeClr val="accent4"/>
                </a:solidFill>
              </a:rPr>
              <a:t>luciniaciones 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accent4"/>
                </a:solidFill>
              </a:rPr>
              <a:t>H</a:t>
            </a:r>
            <a:r>
              <a:rPr lang="en" dirty="0">
                <a:solidFill>
                  <a:schemeClr val="accent4"/>
                </a:solidFill>
              </a:rPr>
              <a:t>abla desorganizada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accent4"/>
                </a:solidFill>
              </a:rPr>
              <a:t>C</a:t>
            </a:r>
            <a:r>
              <a:rPr lang="en" dirty="0">
                <a:solidFill>
                  <a:schemeClr val="accent4"/>
                </a:solidFill>
              </a:rPr>
              <a:t>omportamiento catatonico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accent4"/>
                </a:solidFill>
              </a:rPr>
              <a:t>C</a:t>
            </a:r>
            <a:r>
              <a:rPr lang="en" dirty="0">
                <a:solidFill>
                  <a:schemeClr val="accent4"/>
                </a:solidFill>
              </a:rPr>
              <a:t>ualquiera de los síntomas negativos</a:t>
            </a:r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dirty="0">
              <a:solidFill>
                <a:schemeClr val="accent4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" dirty="0">
                <a:solidFill>
                  <a:schemeClr val="accent4"/>
                </a:solidFill>
              </a:rPr>
              <a:t>Tienen que estar presentes al menos por 6 meses.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" dirty="0">
                <a:solidFill>
                  <a:schemeClr val="accent4"/>
                </a:solidFill>
              </a:rPr>
              <a:t>No pueden estar atribuídas a otras afecciones</a:t>
            </a:r>
            <a:endParaRPr dirty="0">
              <a:solidFill>
                <a:schemeClr val="accent4"/>
              </a:solidFill>
            </a:endParaRPr>
          </a:p>
        </p:txBody>
      </p:sp>
      <p:sp>
        <p:nvSpPr>
          <p:cNvPr id="1273" name="Google Shape;1273;p70"/>
          <p:cNvSpPr txBox="1">
            <a:spLocks noGrp="1"/>
          </p:cNvSpPr>
          <p:nvPr>
            <p:ph type="title"/>
          </p:nvPr>
        </p:nvSpPr>
        <p:spPr>
          <a:xfrm>
            <a:off x="875220" y="-62707"/>
            <a:ext cx="3696780" cy="127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Diagnóstico (DSM – V)</a:t>
            </a:r>
            <a:endParaRPr dirty="0"/>
          </a:p>
        </p:txBody>
      </p:sp>
      <p:sp>
        <p:nvSpPr>
          <p:cNvPr id="1274" name="Google Shape;1274;p70"/>
          <p:cNvSpPr/>
          <p:nvPr/>
        </p:nvSpPr>
        <p:spPr>
          <a:xfrm flipH="1">
            <a:off x="5108291" y="2761443"/>
            <a:ext cx="42" cy="86639"/>
          </a:xfrm>
          <a:custGeom>
            <a:avLst/>
            <a:gdLst/>
            <a:ahLst/>
            <a:cxnLst/>
            <a:rect l="l" t="t" r="r" b="b"/>
            <a:pathLst>
              <a:path w="1" h="2051" extrusionOk="0">
                <a:moveTo>
                  <a:pt x="1" y="0"/>
                </a:moveTo>
                <a:lnTo>
                  <a:pt x="1" y="2051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5" name="Google Shape;1275;p70"/>
          <p:cNvSpPr/>
          <p:nvPr/>
        </p:nvSpPr>
        <p:spPr>
          <a:xfrm flipH="1">
            <a:off x="5193163" y="2971777"/>
            <a:ext cx="86639" cy="42"/>
          </a:xfrm>
          <a:custGeom>
            <a:avLst/>
            <a:gdLst/>
            <a:ahLst/>
            <a:cxnLst/>
            <a:rect l="l" t="t" r="r" b="b"/>
            <a:pathLst>
              <a:path w="2051" h="1" extrusionOk="0">
                <a:moveTo>
                  <a:pt x="2051" y="1"/>
                </a:moveTo>
                <a:lnTo>
                  <a:pt x="0" y="1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276" name="Google Shape;1276;p70"/>
          <p:cNvGrpSpPr/>
          <p:nvPr/>
        </p:nvGrpSpPr>
        <p:grpSpPr>
          <a:xfrm>
            <a:off x="6189707" y="122001"/>
            <a:ext cx="2486115" cy="6955069"/>
            <a:chOff x="6189707" y="122001"/>
            <a:chExt cx="2486115" cy="6955069"/>
          </a:xfrm>
        </p:grpSpPr>
        <p:sp>
          <p:nvSpPr>
            <p:cNvPr id="1277" name="Google Shape;1277;p70"/>
            <p:cNvSpPr/>
            <p:nvPr/>
          </p:nvSpPr>
          <p:spPr>
            <a:xfrm flipH="1">
              <a:off x="7665653" y="1590027"/>
              <a:ext cx="70108" cy="39380"/>
            </a:xfrm>
            <a:custGeom>
              <a:avLst/>
              <a:gdLst/>
              <a:ahLst/>
              <a:cxnLst/>
              <a:rect l="l" t="t" r="r" b="b"/>
              <a:pathLst>
                <a:path w="1734" h="974" fill="none" extrusionOk="0">
                  <a:moveTo>
                    <a:pt x="1734" y="0"/>
                  </a:moveTo>
                  <a:cubicBezTo>
                    <a:pt x="1734" y="0"/>
                    <a:pt x="943" y="365"/>
                    <a:pt x="1" y="97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8" name="Google Shape;1278;p70"/>
            <p:cNvSpPr/>
            <p:nvPr/>
          </p:nvSpPr>
          <p:spPr>
            <a:xfrm flipH="1">
              <a:off x="7201120" y="1577737"/>
              <a:ext cx="75041" cy="25836"/>
            </a:xfrm>
            <a:custGeom>
              <a:avLst/>
              <a:gdLst/>
              <a:ahLst/>
              <a:cxnLst/>
              <a:rect l="l" t="t" r="r" b="b"/>
              <a:pathLst>
                <a:path w="1856" h="639" fill="none" extrusionOk="0">
                  <a:moveTo>
                    <a:pt x="1" y="0"/>
                  </a:moveTo>
                  <a:cubicBezTo>
                    <a:pt x="1" y="0"/>
                    <a:pt x="822" y="183"/>
                    <a:pt x="1855" y="63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79" name="Google Shape;1279;p70"/>
            <p:cNvSpPr/>
            <p:nvPr/>
          </p:nvSpPr>
          <p:spPr>
            <a:xfrm flipH="1">
              <a:off x="7020477" y="426272"/>
              <a:ext cx="163504" cy="325715"/>
            </a:xfrm>
            <a:custGeom>
              <a:avLst/>
              <a:gdLst/>
              <a:ahLst/>
              <a:cxnLst/>
              <a:rect l="l" t="t" r="r" b="b"/>
              <a:pathLst>
                <a:path w="4044" h="8056" extrusionOk="0">
                  <a:moveTo>
                    <a:pt x="1490" y="1"/>
                  </a:moveTo>
                  <a:lnTo>
                    <a:pt x="1" y="1764"/>
                  </a:lnTo>
                  <a:cubicBezTo>
                    <a:pt x="1" y="1764"/>
                    <a:pt x="487" y="5654"/>
                    <a:pt x="548" y="8056"/>
                  </a:cubicBezTo>
                  <a:cubicBezTo>
                    <a:pt x="1213" y="7497"/>
                    <a:pt x="1732" y="7340"/>
                    <a:pt x="2106" y="7340"/>
                  </a:cubicBezTo>
                  <a:cubicBezTo>
                    <a:pt x="2587" y="7340"/>
                    <a:pt x="2827" y="7600"/>
                    <a:pt x="2827" y="7600"/>
                  </a:cubicBezTo>
                  <a:cubicBezTo>
                    <a:pt x="4043" y="2706"/>
                    <a:pt x="1490" y="1"/>
                    <a:pt x="1490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0" name="Google Shape;1280;p70"/>
            <p:cNvSpPr/>
            <p:nvPr/>
          </p:nvSpPr>
          <p:spPr>
            <a:xfrm flipH="1">
              <a:off x="7730739" y="1120604"/>
              <a:ext cx="945083" cy="986930"/>
            </a:xfrm>
            <a:custGeom>
              <a:avLst/>
              <a:gdLst/>
              <a:ahLst/>
              <a:cxnLst/>
              <a:rect l="l" t="t" r="r" b="b"/>
              <a:pathLst>
                <a:path w="23375" h="24410" extrusionOk="0">
                  <a:moveTo>
                    <a:pt x="17782" y="0"/>
                  </a:moveTo>
                  <a:cubicBezTo>
                    <a:pt x="17782" y="0"/>
                    <a:pt x="14225" y="2827"/>
                    <a:pt x="13040" y="6809"/>
                  </a:cubicBezTo>
                  <a:cubicBezTo>
                    <a:pt x="11885" y="10791"/>
                    <a:pt x="7751" y="12736"/>
                    <a:pt x="5168" y="14104"/>
                  </a:cubicBezTo>
                  <a:cubicBezTo>
                    <a:pt x="2554" y="15472"/>
                    <a:pt x="0" y="18724"/>
                    <a:pt x="1611" y="21490"/>
                  </a:cubicBezTo>
                  <a:cubicBezTo>
                    <a:pt x="2961" y="23782"/>
                    <a:pt x="4568" y="24410"/>
                    <a:pt x="5947" y="24410"/>
                  </a:cubicBezTo>
                  <a:cubicBezTo>
                    <a:pt x="6213" y="24410"/>
                    <a:pt x="6472" y="24387"/>
                    <a:pt x="6718" y="24347"/>
                  </a:cubicBezTo>
                  <a:cubicBezTo>
                    <a:pt x="6718" y="24347"/>
                    <a:pt x="8298" y="21642"/>
                    <a:pt x="9848" y="20396"/>
                  </a:cubicBezTo>
                  <a:cubicBezTo>
                    <a:pt x="11368" y="19180"/>
                    <a:pt x="14408" y="17812"/>
                    <a:pt x="14408" y="17812"/>
                  </a:cubicBezTo>
                  <a:lnTo>
                    <a:pt x="14408" y="17782"/>
                  </a:lnTo>
                  <a:cubicBezTo>
                    <a:pt x="15107" y="17539"/>
                    <a:pt x="15776" y="17235"/>
                    <a:pt x="16444" y="16931"/>
                  </a:cubicBezTo>
                  <a:cubicBezTo>
                    <a:pt x="16870" y="16687"/>
                    <a:pt x="17356" y="16414"/>
                    <a:pt x="17508" y="15928"/>
                  </a:cubicBezTo>
                  <a:cubicBezTo>
                    <a:pt x="17660" y="15502"/>
                    <a:pt x="17508" y="15046"/>
                    <a:pt x="17569" y="14621"/>
                  </a:cubicBezTo>
                  <a:cubicBezTo>
                    <a:pt x="17630" y="14043"/>
                    <a:pt x="18055" y="13526"/>
                    <a:pt x="18572" y="13192"/>
                  </a:cubicBezTo>
                  <a:cubicBezTo>
                    <a:pt x="19058" y="12858"/>
                    <a:pt x="19636" y="12645"/>
                    <a:pt x="20153" y="12371"/>
                  </a:cubicBezTo>
                  <a:cubicBezTo>
                    <a:pt x="20973" y="11885"/>
                    <a:pt x="21642" y="11216"/>
                    <a:pt x="22128" y="10426"/>
                  </a:cubicBezTo>
                  <a:cubicBezTo>
                    <a:pt x="22858" y="9210"/>
                    <a:pt x="23101" y="7812"/>
                    <a:pt x="23192" y="6444"/>
                  </a:cubicBezTo>
                  <a:cubicBezTo>
                    <a:pt x="23223" y="5867"/>
                    <a:pt x="23375" y="5228"/>
                    <a:pt x="23040" y="4742"/>
                  </a:cubicBezTo>
                  <a:cubicBezTo>
                    <a:pt x="22584" y="4104"/>
                    <a:pt x="22159" y="3465"/>
                    <a:pt x="21703" y="2797"/>
                  </a:cubicBezTo>
                  <a:cubicBezTo>
                    <a:pt x="21436" y="2396"/>
                    <a:pt x="21075" y="1949"/>
                    <a:pt x="20621" y="1949"/>
                  </a:cubicBezTo>
                  <a:cubicBezTo>
                    <a:pt x="20558" y="1949"/>
                    <a:pt x="20493" y="1957"/>
                    <a:pt x="20426" y="1976"/>
                  </a:cubicBezTo>
                  <a:cubicBezTo>
                    <a:pt x="20365" y="1976"/>
                    <a:pt x="20335" y="2006"/>
                    <a:pt x="20274" y="2037"/>
                  </a:cubicBezTo>
                  <a:cubicBezTo>
                    <a:pt x="19727" y="2006"/>
                    <a:pt x="18450" y="1763"/>
                    <a:pt x="17782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1" name="Google Shape;1281;p70"/>
            <p:cNvSpPr/>
            <p:nvPr/>
          </p:nvSpPr>
          <p:spPr>
            <a:xfrm flipH="1">
              <a:off x="7004458" y="122001"/>
              <a:ext cx="1113480" cy="788533"/>
            </a:xfrm>
            <a:custGeom>
              <a:avLst/>
              <a:gdLst/>
              <a:ahLst/>
              <a:cxnLst/>
              <a:rect l="l" t="t" r="r" b="b"/>
              <a:pathLst>
                <a:path w="27540" h="19503" extrusionOk="0">
                  <a:moveTo>
                    <a:pt x="14557" y="1"/>
                  </a:moveTo>
                  <a:cubicBezTo>
                    <a:pt x="5975" y="1"/>
                    <a:pt x="1366" y="5543"/>
                    <a:pt x="730" y="10658"/>
                  </a:cubicBezTo>
                  <a:cubicBezTo>
                    <a:pt x="1" y="16281"/>
                    <a:pt x="1095" y="17892"/>
                    <a:pt x="1095" y="17892"/>
                  </a:cubicBezTo>
                  <a:lnTo>
                    <a:pt x="1278" y="17952"/>
                  </a:lnTo>
                  <a:cubicBezTo>
                    <a:pt x="1186" y="17588"/>
                    <a:pt x="1521" y="17223"/>
                    <a:pt x="1825" y="16980"/>
                  </a:cubicBezTo>
                  <a:cubicBezTo>
                    <a:pt x="2220" y="16706"/>
                    <a:pt x="2706" y="16463"/>
                    <a:pt x="3162" y="16341"/>
                  </a:cubicBezTo>
                  <a:cubicBezTo>
                    <a:pt x="3289" y="16312"/>
                    <a:pt x="3428" y="16296"/>
                    <a:pt x="3569" y="16296"/>
                  </a:cubicBezTo>
                  <a:cubicBezTo>
                    <a:pt x="4001" y="16296"/>
                    <a:pt x="4460" y="16439"/>
                    <a:pt x="4712" y="16737"/>
                  </a:cubicBezTo>
                  <a:cubicBezTo>
                    <a:pt x="5168" y="17253"/>
                    <a:pt x="4925" y="18013"/>
                    <a:pt x="5016" y="18621"/>
                  </a:cubicBezTo>
                  <a:cubicBezTo>
                    <a:pt x="5047" y="18925"/>
                    <a:pt x="5138" y="19199"/>
                    <a:pt x="5229" y="19503"/>
                  </a:cubicBezTo>
                  <a:cubicBezTo>
                    <a:pt x="9606" y="18226"/>
                    <a:pt x="9910" y="15247"/>
                    <a:pt x="9424" y="12968"/>
                  </a:cubicBezTo>
                  <a:lnTo>
                    <a:pt x="9424" y="12968"/>
                  </a:lnTo>
                  <a:cubicBezTo>
                    <a:pt x="10402" y="13555"/>
                    <a:pt x="11846" y="13978"/>
                    <a:pt x="13838" y="13978"/>
                  </a:cubicBezTo>
                  <a:cubicBezTo>
                    <a:pt x="14940" y="13978"/>
                    <a:pt x="16210" y="13848"/>
                    <a:pt x="17661" y="13545"/>
                  </a:cubicBezTo>
                  <a:cubicBezTo>
                    <a:pt x="26536" y="11661"/>
                    <a:pt x="27539" y="1448"/>
                    <a:pt x="17235" y="171"/>
                  </a:cubicBezTo>
                  <a:cubicBezTo>
                    <a:pt x="16303" y="56"/>
                    <a:pt x="15411" y="1"/>
                    <a:pt x="14557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2" name="Google Shape;1282;p70"/>
            <p:cNvSpPr/>
            <p:nvPr/>
          </p:nvSpPr>
          <p:spPr>
            <a:xfrm flipH="1">
              <a:off x="6217997" y="1673595"/>
              <a:ext cx="930326" cy="1278117"/>
            </a:xfrm>
            <a:custGeom>
              <a:avLst/>
              <a:gdLst/>
              <a:ahLst/>
              <a:cxnLst/>
              <a:rect l="l" t="t" r="r" b="b"/>
              <a:pathLst>
                <a:path w="23010" h="31612" fill="none" extrusionOk="0">
                  <a:moveTo>
                    <a:pt x="0" y="0"/>
                  </a:moveTo>
                  <a:cubicBezTo>
                    <a:pt x="0" y="0"/>
                    <a:pt x="2614" y="243"/>
                    <a:pt x="3313" y="1003"/>
                  </a:cubicBezTo>
                  <a:cubicBezTo>
                    <a:pt x="5441" y="1429"/>
                    <a:pt x="10092" y="3161"/>
                    <a:pt x="10092" y="3161"/>
                  </a:cubicBezTo>
                  <a:cubicBezTo>
                    <a:pt x="10092" y="3161"/>
                    <a:pt x="14073" y="4164"/>
                    <a:pt x="16201" y="8481"/>
                  </a:cubicBezTo>
                  <a:cubicBezTo>
                    <a:pt x="18329" y="12766"/>
                    <a:pt x="23010" y="31612"/>
                    <a:pt x="23010" y="31612"/>
                  </a:cubicBezTo>
                  <a:cubicBezTo>
                    <a:pt x="23010" y="31612"/>
                    <a:pt x="21156" y="30639"/>
                    <a:pt x="18086" y="29758"/>
                  </a:cubicBezTo>
                  <a:cubicBezTo>
                    <a:pt x="15016" y="28846"/>
                    <a:pt x="9149" y="29089"/>
                    <a:pt x="9149" y="29089"/>
                  </a:cubicBezTo>
                  <a:cubicBezTo>
                    <a:pt x="9149" y="29089"/>
                    <a:pt x="10000" y="27995"/>
                    <a:pt x="12645" y="27569"/>
                  </a:cubicBezTo>
                  <a:cubicBezTo>
                    <a:pt x="15289" y="27144"/>
                    <a:pt x="20578" y="27964"/>
                    <a:pt x="22067" y="288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3" name="Google Shape;1283;p70"/>
            <p:cNvSpPr/>
            <p:nvPr/>
          </p:nvSpPr>
          <p:spPr>
            <a:xfrm flipH="1">
              <a:off x="7148274" y="1313532"/>
              <a:ext cx="172116" cy="360122"/>
            </a:xfrm>
            <a:custGeom>
              <a:avLst/>
              <a:gdLst/>
              <a:ahLst/>
              <a:cxnLst/>
              <a:rect l="l" t="t" r="r" b="b"/>
              <a:pathLst>
                <a:path w="4257" h="8907" fill="none" extrusionOk="0">
                  <a:moveTo>
                    <a:pt x="153" y="0"/>
                  </a:moveTo>
                  <a:cubicBezTo>
                    <a:pt x="153" y="0"/>
                    <a:pt x="1" y="5441"/>
                    <a:pt x="1247" y="7022"/>
                  </a:cubicBezTo>
                  <a:cubicBezTo>
                    <a:pt x="2463" y="8572"/>
                    <a:pt x="4256" y="8906"/>
                    <a:pt x="4256" y="890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4" name="Google Shape;1284;p70"/>
            <p:cNvSpPr/>
            <p:nvPr/>
          </p:nvSpPr>
          <p:spPr>
            <a:xfrm flipH="1">
              <a:off x="6740307" y="1801392"/>
              <a:ext cx="63962" cy="283909"/>
            </a:xfrm>
            <a:custGeom>
              <a:avLst/>
              <a:gdLst/>
              <a:ahLst/>
              <a:cxnLst/>
              <a:rect l="l" t="t" r="r" b="b"/>
              <a:pathLst>
                <a:path w="1582" h="7022" fill="none" extrusionOk="0">
                  <a:moveTo>
                    <a:pt x="1582" y="0"/>
                  </a:moveTo>
                  <a:cubicBezTo>
                    <a:pt x="1582" y="0"/>
                    <a:pt x="123" y="3070"/>
                    <a:pt x="1" y="702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5" name="Google Shape;1285;p70"/>
            <p:cNvSpPr/>
            <p:nvPr/>
          </p:nvSpPr>
          <p:spPr>
            <a:xfrm flipH="1">
              <a:off x="8025687" y="2773432"/>
              <a:ext cx="635379" cy="489139"/>
            </a:xfrm>
            <a:custGeom>
              <a:avLst/>
              <a:gdLst/>
              <a:ahLst/>
              <a:cxnLst/>
              <a:rect l="l" t="t" r="r" b="b"/>
              <a:pathLst>
                <a:path w="15715" h="12098" fill="none" extrusionOk="0">
                  <a:moveTo>
                    <a:pt x="1094" y="12098"/>
                  </a:moveTo>
                  <a:cubicBezTo>
                    <a:pt x="1094" y="12098"/>
                    <a:pt x="0" y="10578"/>
                    <a:pt x="61" y="7812"/>
                  </a:cubicBezTo>
                  <a:cubicBezTo>
                    <a:pt x="91" y="5016"/>
                    <a:pt x="2553" y="1307"/>
                    <a:pt x="6687" y="669"/>
                  </a:cubicBezTo>
                  <a:cubicBezTo>
                    <a:pt x="10790" y="0"/>
                    <a:pt x="15715" y="1125"/>
                    <a:pt x="15715" y="112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6" name="Google Shape;1286;p70"/>
            <p:cNvSpPr/>
            <p:nvPr/>
          </p:nvSpPr>
          <p:spPr>
            <a:xfrm flipH="1">
              <a:off x="7792196" y="1709213"/>
              <a:ext cx="855366" cy="1299020"/>
            </a:xfrm>
            <a:custGeom>
              <a:avLst/>
              <a:gdLst/>
              <a:ahLst/>
              <a:cxnLst/>
              <a:rect l="l" t="t" r="r" b="b"/>
              <a:pathLst>
                <a:path w="21156" h="32129" fill="none" extrusionOk="0">
                  <a:moveTo>
                    <a:pt x="21156" y="1"/>
                  </a:moveTo>
                  <a:cubicBezTo>
                    <a:pt x="21095" y="31"/>
                    <a:pt x="21065" y="62"/>
                    <a:pt x="21065" y="62"/>
                  </a:cubicBezTo>
                  <a:cubicBezTo>
                    <a:pt x="21065" y="62"/>
                    <a:pt x="18511" y="153"/>
                    <a:pt x="17052" y="1490"/>
                  </a:cubicBezTo>
                  <a:cubicBezTo>
                    <a:pt x="15016" y="2493"/>
                    <a:pt x="11064" y="4834"/>
                    <a:pt x="11064" y="4834"/>
                  </a:cubicBezTo>
                  <a:cubicBezTo>
                    <a:pt x="11064" y="4834"/>
                    <a:pt x="7751" y="5837"/>
                    <a:pt x="5745" y="10609"/>
                  </a:cubicBezTo>
                  <a:cubicBezTo>
                    <a:pt x="3709" y="15381"/>
                    <a:pt x="1155" y="26263"/>
                    <a:pt x="0" y="3212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7" name="Google Shape;1287;p70"/>
            <p:cNvSpPr/>
            <p:nvPr/>
          </p:nvSpPr>
          <p:spPr>
            <a:xfrm flipH="1">
              <a:off x="7657038" y="1371265"/>
              <a:ext cx="135243" cy="338006"/>
            </a:xfrm>
            <a:custGeom>
              <a:avLst/>
              <a:gdLst/>
              <a:ahLst/>
              <a:cxnLst/>
              <a:rect l="l" t="t" r="r" b="b"/>
              <a:pathLst>
                <a:path w="3345" h="8360" fill="none" extrusionOk="0">
                  <a:moveTo>
                    <a:pt x="2919" y="1"/>
                  </a:moveTo>
                  <a:cubicBezTo>
                    <a:pt x="2919" y="1"/>
                    <a:pt x="3344" y="4955"/>
                    <a:pt x="3010" y="5867"/>
                  </a:cubicBezTo>
                  <a:cubicBezTo>
                    <a:pt x="2736" y="6658"/>
                    <a:pt x="487" y="8056"/>
                    <a:pt x="1" y="836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8" name="Google Shape;1288;p70"/>
            <p:cNvSpPr/>
            <p:nvPr/>
          </p:nvSpPr>
          <p:spPr>
            <a:xfrm flipH="1">
              <a:off x="8015886" y="1904607"/>
              <a:ext cx="184367" cy="672293"/>
            </a:xfrm>
            <a:custGeom>
              <a:avLst/>
              <a:gdLst/>
              <a:ahLst/>
              <a:cxnLst/>
              <a:rect l="l" t="t" r="r" b="b"/>
              <a:pathLst>
                <a:path w="4560" h="16628" fill="none" extrusionOk="0">
                  <a:moveTo>
                    <a:pt x="0" y="1"/>
                  </a:moveTo>
                  <a:cubicBezTo>
                    <a:pt x="0" y="1"/>
                    <a:pt x="2858" y="4469"/>
                    <a:pt x="3617" y="7812"/>
                  </a:cubicBezTo>
                  <a:cubicBezTo>
                    <a:pt x="4408" y="11156"/>
                    <a:pt x="4560" y="16627"/>
                    <a:pt x="4560" y="16627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9" name="Google Shape;1289;p70"/>
            <p:cNvSpPr/>
            <p:nvPr/>
          </p:nvSpPr>
          <p:spPr>
            <a:xfrm flipH="1">
              <a:off x="8013429" y="2667750"/>
              <a:ext cx="2507" cy="149960"/>
            </a:xfrm>
            <a:custGeom>
              <a:avLst/>
              <a:gdLst/>
              <a:ahLst/>
              <a:cxnLst/>
              <a:rect l="l" t="t" r="r" b="b"/>
              <a:pathLst>
                <a:path w="62" h="3709" fill="none" extrusionOk="0">
                  <a:moveTo>
                    <a:pt x="1" y="3709"/>
                  </a:moveTo>
                  <a:lnTo>
                    <a:pt x="62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0" name="Google Shape;1290;p70"/>
            <p:cNvSpPr/>
            <p:nvPr/>
          </p:nvSpPr>
          <p:spPr>
            <a:xfrm flipH="1">
              <a:off x="6725553" y="2396146"/>
              <a:ext cx="17264" cy="320823"/>
            </a:xfrm>
            <a:custGeom>
              <a:avLst/>
              <a:gdLst/>
              <a:ahLst/>
              <a:cxnLst/>
              <a:rect l="l" t="t" r="r" b="b"/>
              <a:pathLst>
                <a:path w="427" h="7935" fill="none" extrusionOk="0">
                  <a:moveTo>
                    <a:pt x="1" y="7934"/>
                  </a:moveTo>
                  <a:cubicBezTo>
                    <a:pt x="1" y="7934"/>
                    <a:pt x="426" y="4955"/>
                    <a:pt x="213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1" name="Google Shape;1291;p70"/>
            <p:cNvSpPr/>
            <p:nvPr/>
          </p:nvSpPr>
          <p:spPr>
            <a:xfrm flipH="1">
              <a:off x="7014291" y="1714145"/>
              <a:ext cx="956162" cy="304812"/>
            </a:xfrm>
            <a:custGeom>
              <a:avLst/>
              <a:gdLst/>
              <a:ahLst/>
              <a:cxnLst/>
              <a:rect l="l" t="t" r="r" b="b"/>
              <a:pathLst>
                <a:path w="23649" h="7539" fill="none" extrusionOk="0">
                  <a:moveTo>
                    <a:pt x="0" y="1459"/>
                  </a:moveTo>
                  <a:lnTo>
                    <a:pt x="11672" y="7143"/>
                  </a:lnTo>
                  <a:cubicBezTo>
                    <a:pt x="12493" y="7538"/>
                    <a:pt x="13435" y="7447"/>
                    <a:pt x="14165" y="6900"/>
                  </a:cubicBezTo>
                  <a:lnTo>
                    <a:pt x="23648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2" name="Google Shape;1292;p70"/>
            <p:cNvSpPr/>
            <p:nvPr/>
          </p:nvSpPr>
          <p:spPr>
            <a:xfrm flipH="1">
              <a:off x="7148250" y="1673595"/>
              <a:ext cx="637886" cy="208949"/>
            </a:xfrm>
            <a:custGeom>
              <a:avLst/>
              <a:gdLst/>
              <a:ahLst/>
              <a:cxnLst/>
              <a:rect l="l" t="t" r="r" b="b"/>
              <a:pathLst>
                <a:path w="15777" h="5168" fill="none" extrusionOk="0">
                  <a:moveTo>
                    <a:pt x="1" y="973"/>
                  </a:moveTo>
                  <a:lnTo>
                    <a:pt x="8208" y="5168"/>
                  </a:lnTo>
                  <a:lnTo>
                    <a:pt x="15776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3" name="Google Shape;1293;p70"/>
            <p:cNvSpPr/>
            <p:nvPr/>
          </p:nvSpPr>
          <p:spPr>
            <a:xfrm flipH="1">
              <a:off x="7454292" y="1882493"/>
              <a:ext cx="40" cy="131523"/>
            </a:xfrm>
            <a:custGeom>
              <a:avLst/>
              <a:gdLst/>
              <a:ahLst/>
              <a:cxnLst/>
              <a:rect l="l" t="t" r="r" b="b"/>
              <a:pathLst>
                <a:path w="1" h="3253" fill="none" extrusionOk="0">
                  <a:moveTo>
                    <a:pt x="1" y="1"/>
                  </a:moveTo>
                  <a:lnTo>
                    <a:pt x="1" y="3253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4" name="Google Shape;1294;p70"/>
            <p:cNvSpPr/>
            <p:nvPr/>
          </p:nvSpPr>
          <p:spPr>
            <a:xfrm flipH="1">
              <a:off x="6519031" y="3364507"/>
              <a:ext cx="1754964" cy="1182294"/>
            </a:xfrm>
            <a:custGeom>
              <a:avLst/>
              <a:gdLst/>
              <a:ahLst/>
              <a:cxnLst/>
              <a:rect l="l" t="t" r="r" b="b"/>
              <a:pathLst>
                <a:path w="43406" h="29242" fill="none" extrusionOk="0">
                  <a:moveTo>
                    <a:pt x="1277" y="2067"/>
                  </a:moveTo>
                  <a:cubicBezTo>
                    <a:pt x="1277" y="2067"/>
                    <a:pt x="1551" y="8603"/>
                    <a:pt x="1277" y="12220"/>
                  </a:cubicBezTo>
                  <a:cubicBezTo>
                    <a:pt x="973" y="15837"/>
                    <a:pt x="1" y="21946"/>
                    <a:pt x="639" y="24013"/>
                  </a:cubicBezTo>
                  <a:cubicBezTo>
                    <a:pt x="1277" y="26050"/>
                    <a:pt x="8451" y="29241"/>
                    <a:pt x="22767" y="29241"/>
                  </a:cubicBezTo>
                  <a:cubicBezTo>
                    <a:pt x="37114" y="29241"/>
                    <a:pt x="43132" y="24712"/>
                    <a:pt x="43284" y="22645"/>
                  </a:cubicBezTo>
                  <a:cubicBezTo>
                    <a:pt x="43406" y="20578"/>
                    <a:pt x="41856" y="11855"/>
                    <a:pt x="41704" y="8663"/>
                  </a:cubicBezTo>
                  <a:cubicBezTo>
                    <a:pt x="41582" y="5472"/>
                    <a:pt x="41096" y="1"/>
                    <a:pt x="41096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5" name="Google Shape;1295;p70"/>
            <p:cNvSpPr/>
            <p:nvPr/>
          </p:nvSpPr>
          <p:spPr>
            <a:xfrm flipH="1">
              <a:off x="7672989" y="3888025"/>
              <a:ext cx="489179" cy="204017"/>
            </a:xfrm>
            <a:custGeom>
              <a:avLst/>
              <a:gdLst/>
              <a:ahLst/>
              <a:cxnLst/>
              <a:rect l="l" t="t" r="r" b="b"/>
              <a:pathLst>
                <a:path w="12099" h="5046" fill="none" extrusionOk="0">
                  <a:moveTo>
                    <a:pt x="1" y="2523"/>
                  </a:moveTo>
                  <a:lnTo>
                    <a:pt x="213" y="0"/>
                  </a:lnTo>
                  <a:cubicBezTo>
                    <a:pt x="213" y="0"/>
                    <a:pt x="5411" y="2249"/>
                    <a:pt x="12098" y="1763"/>
                  </a:cubicBezTo>
                  <a:lnTo>
                    <a:pt x="12098" y="4711"/>
                  </a:lnTo>
                  <a:cubicBezTo>
                    <a:pt x="12098" y="4711"/>
                    <a:pt x="5107" y="5046"/>
                    <a:pt x="1" y="2523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6" name="Google Shape;1296;p70"/>
            <p:cNvSpPr/>
            <p:nvPr/>
          </p:nvSpPr>
          <p:spPr>
            <a:xfrm flipH="1">
              <a:off x="6606343" y="3865870"/>
              <a:ext cx="489139" cy="202844"/>
            </a:xfrm>
            <a:custGeom>
              <a:avLst/>
              <a:gdLst/>
              <a:ahLst/>
              <a:cxnLst/>
              <a:rect l="l" t="t" r="r" b="b"/>
              <a:pathLst>
                <a:path w="12098" h="5017" fill="none" extrusionOk="0">
                  <a:moveTo>
                    <a:pt x="12098" y="2524"/>
                  </a:moveTo>
                  <a:lnTo>
                    <a:pt x="11915" y="1"/>
                  </a:lnTo>
                  <a:cubicBezTo>
                    <a:pt x="11915" y="1"/>
                    <a:pt x="6687" y="2220"/>
                    <a:pt x="0" y="1764"/>
                  </a:cubicBezTo>
                  <a:lnTo>
                    <a:pt x="0" y="4682"/>
                  </a:lnTo>
                  <a:cubicBezTo>
                    <a:pt x="0" y="4682"/>
                    <a:pt x="7022" y="5016"/>
                    <a:pt x="12098" y="2524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7" name="Google Shape;1297;p70"/>
            <p:cNvSpPr/>
            <p:nvPr/>
          </p:nvSpPr>
          <p:spPr>
            <a:xfrm flipH="1">
              <a:off x="7106477" y="536886"/>
              <a:ext cx="822212" cy="882415"/>
            </a:xfrm>
            <a:custGeom>
              <a:avLst/>
              <a:gdLst/>
              <a:ahLst/>
              <a:cxnLst/>
              <a:rect l="l" t="t" r="r" b="b"/>
              <a:pathLst>
                <a:path w="20336" h="21825" fill="none" extrusionOk="0">
                  <a:moveTo>
                    <a:pt x="62" y="5776"/>
                  </a:moveTo>
                  <a:cubicBezTo>
                    <a:pt x="62" y="5776"/>
                    <a:pt x="1" y="20821"/>
                    <a:pt x="10974" y="21824"/>
                  </a:cubicBezTo>
                  <a:cubicBezTo>
                    <a:pt x="10974" y="21824"/>
                    <a:pt x="20336" y="20700"/>
                    <a:pt x="18755" y="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8" name="Google Shape;1298;p70"/>
            <p:cNvSpPr/>
            <p:nvPr/>
          </p:nvSpPr>
          <p:spPr>
            <a:xfrm flipH="1">
              <a:off x="7771330" y="802304"/>
              <a:ext cx="158572" cy="211416"/>
            </a:xfrm>
            <a:custGeom>
              <a:avLst/>
              <a:gdLst/>
              <a:ahLst/>
              <a:cxnLst/>
              <a:rect l="l" t="t" r="r" b="b"/>
              <a:pathLst>
                <a:path w="3922" h="5229" fill="none" extrusionOk="0">
                  <a:moveTo>
                    <a:pt x="0" y="1"/>
                  </a:moveTo>
                  <a:cubicBezTo>
                    <a:pt x="61" y="92"/>
                    <a:pt x="92" y="122"/>
                    <a:pt x="92" y="122"/>
                  </a:cubicBezTo>
                  <a:cubicBezTo>
                    <a:pt x="92" y="122"/>
                    <a:pt x="1459" y="3709"/>
                    <a:pt x="3922" y="522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99" name="Google Shape;1299;p70"/>
            <p:cNvSpPr/>
            <p:nvPr/>
          </p:nvSpPr>
          <p:spPr>
            <a:xfrm flipH="1">
              <a:off x="7874543" y="765433"/>
              <a:ext cx="220028" cy="368734"/>
            </a:xfrm>
            <a:custGeom>
              <a:avLst/>
              <a:gdLst/>
              <a:ahLst/>
              <a:cxnLst/>
              <a:rect l="l" t="t" r="r" b="b"/>
              <a:pathLst>
                <a:path w="5442" h="9120" fill="none" extrusionOk="0">
                  <a:moveTo>
                    <a:pt x="5441" y="7387"/>
                  </a:moveTo>
                  <a:cubicBezTo>
                    <a:pt x="4590" y="9120"/>
                    <a:pt x="2371" y="7904"/>
                    <a:pt x="1338" y="6293"/>
                  </a:cubicBezTo>
                  <a:cubicBezTo>
                    <a:pt x="274" y="4682"/>
                    <a:pt x="0" y="1460"/>
                    <a:pt x="1703" y="670"/>
                  </a:cubicBezTo>
                  <a:cubicBezTo>
                    <a:pt x="3070" y="1"/>
                    <a:pt x="3830" y="639"/>
                    <a:pt x="4073" y="91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0" name="Google Shape;1300;p70"/>
            <p:cNvSpPr/>
            <p:nvPr/>
          </p:nvSpPr>
          <p:spPr>
            <a:xfrm flipH="1">
              <a:off x="6997148" y="683119"/>
              <a:ext cx="190513" cy="433869"/>
            </a:xfrm>
            <a:custGeom>
              <a:avLst/>
              <a:gdLst/>
              <a:ahLst/>
              <a:cxnLst/>
              <a:rect l="l" t="t" r="r" b="b"/>
              <a:pathLst>
                <a:path w="4712" h="10731" fill="none" extrusionOk="0">
                  <a:moveTo>
                    <a:pt x="608" y="1946"/>
                  </a:moveTo>
                  <a:cubicBezTo>
                    <a:pt x="608" y="1946"/>
                    <a:pt x="2250" y="0"/>
                    <a:pt x="3496" y="2037"/>
                  </a:cubicBezTo>
                  <a:cubicBezTo>
                    <a:pt x="4712" y="4073"/>
                    <a:pt x="2736" y="10730"/>
                    <a:pt x="0" y="872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1" name="Google Shape;1301;p70"/>
            <p:cNvSpPr/>
            <p:nvPr/>
          </p:nvSpPr>
          <p:spPr>
            <a:xfrm flipH="1">
              <a:off x="7829105" y="1103381"/>
              <a:ext cx="130310" cy="99582"/>
            </a:xfrm>
            <a:custGeom>
              <a:avLst/>
              <a:gdLst/>
              <a:ahLst/>
              <a:cxnLst/>
              <a:rect l="l" t="t" r="r" b="b"/>
              <a:pathLst>
                <a:path w="3223" h="2463" fill="none" extrusionOk="0">
                  <a:moveTo>
                    <a:pt x="214" y="1"/>
                  </a:moveTo>
                  <a:cubicBezTo>
                    <a:pt x="214" y="1"/>
                    <a:pt x="1" y="2463"/>
                    <a:pt x="3223" y="243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2" name="Google Shape;1302;p70"/>
            <p:cNvSpPr/>
            <p:nvPr/>
          </p:nvSpPr>
          <p:spPr>
            <a:xfrm flipH="1">
              <a:off x="7183907" y="931354"/>
              <a:ext cx="669827" cy="195445"/>
            </a:xfrm>
            <a:custGeom>
              <a:avLst/>
              <a:gdLst/>
              <a:ahLst/>
              <a:cxnLst/>
              <a:rect l="l" t="t" r="r" b="b"/>
              <a:pathLst>
                <a:path w="16567" h="4834" fill="none" extrusionOk="0">
                  <a:moveTo>
                    <a:pt x="1" y="4833"/>
                  </a:moveTo>
                  <a:cubicBezTo>
                    <a:pt x="1" y="4833"/>
                    <a:pt x="1186" y="669"/>
                    <a:pt x="8603" y="335"/>
                  </a:cubicBezTo>
                  <a:cubicBezTo>
                    <a:pt x="16050" y="0"/>
                    <a:pt x="16567" y="1642"/>
                    <a:pt x="16567" y="164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3" name="Google Shape;1303;p70"/>
            <p:cNvSpPr/>
            <p:nvPr/>
          </p:nvSpPr>
          <p:spPr>
            <a:xfrm flipH="1">
              <a:off x="7156890" y="713845"/>
              <a:ext cx="78679" cy="251968"/>
            </a:xfrm>
            <a:custGeom>
              <a:avLst/>
              <a:gdLst/>
              <a:ahLst/>
              <a:cxnLst/>
              <a:rect l="l" t="t" r="r" b="b"/>
              <a:pathLst>
                <a:path w="1946" h="6232" fill="none" extrusionOk="0">
                  <a:moveTo>
                    <a:pt x="1945" y="0"/>
                  </a:moveTo>
                  <a:cubicBezTo>
                    <a:pt x="1945" y="0"/>
                    <a:pt x="1733" y="3344"/>
                    <a:pt x="0" y="623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4" name="Google Shape;1304;p70"/>
            <p:cNvSpPr/>
            <p:nvPr/>
          </p:nvSpPr>
          <p:spPr>
            <a:xfrm flipH="1">
              <a:off x="8122784" y="4385709"/>
              <a:ext cx="119273" cy="2685250"/>
            </a:xfrm>
            <a:custGeom>
              <a:avLst/>
              <a:gdLst/>
              <a:ahLst/>
              <a:cxnLst/>
              <a:rect l="l" t="t" r="r" b="b"/>
              <a:pathLst>
                <a:path w="2950" h="66415" fill="none" extrusionOk="0">
                  <a:moveTo>
                    <a:pt x="487" y="0"/>
                  </a:moveTo>
                  <a:cubicBezTo>
                    <a:pt x="487" y="0"/>
                    <a:pt x="1" y="12949"/>
                    <a:pt x="578" y="21855"/>
                  </a:cubicBezTo>
                  <a:cubicBezTo>
                    <a:pt x="1126" y="30730"/>
                    <a:pt x="2949" y="55138"/>
                    <a:pt x="2949" y="55138"/>
                  </a:cubicBezTo>
                  <a:cubicBezTo>
                    <a:pt x="2949" y="55138"/>
                    <a:pt x="2281" y="61004"/>
                    <a:pt x="2189" y="664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5" name="Google Shape;1305;p70"/>
            <p:cNvSpPr/>
            <p:nvPr/>
          </p:nvSpPr>
          <p:spPr>
            <a:xfrm flipH="1">
              <a:off x="6527729" y="4378311"/>
              <a:ext cx="73747" cy="2680358"/>
            </a:xfrm>
            <a:custGeom>
              <a:avLst/>
              <a:gdLst/>
              <a:ahLst/>
              <a:cxnLst/>
              <a:rect l="l" t="t" r="r" b="b"/>
              <a:pathLst>
                <a:path w="1824" h="66294" fill="none" extrusionOk="0">
                  <a:moveTo>
                    <a:pt x="0" y="1"/>
                  </a:moveTo>
                  <a:cubicBezTo>
                    <a:pt x="0" y="1"/>
                    <a:pt x="1702" y="9545"/>
                    <a:pt x="1520" y="17965"/>
                  </a:cubicBezTo>
                  <a:cubicBezTo>
                    <a:pt x="1338" y="35837"/>
                    <a:pt x="1064" y="52859"/>
                    <a:pt x="1064" y="52859"/>
                  </a:cubicBezTo>
                  <a:cubicBezTo>
                    <a:pt x="1064" y="52859"/>
                    <a:pt x="1520" y="60640"/>
                    <a:pt x="1824" y="6629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6" name="Google Shape;1306;p70"/>
            <p:cNvSpPr/>
            <p:nvPr/>
          </p:nvSpPr>
          <p:spPr>
            <a:xfrm flipH="1">
              <a:off x="7218336" y="5009977"/>
              <a:ext cx="199125" cy="27049"/>
            </a:xfrm>
            <a:custGeom>
              <a:avLst/>
              <a:gdLst/>
              <a:ahLst/>
              <a:cxnLst/>
              <a:rect l="l" t="t" r="r" b="b"/>
              <a:pathLst>
                <a:path w="4925" h="669" fill="none" extrusionOk="0">
                  <a:moveTo>
                    <a:pt x="4925" y="0"/>
                  </a:moveTo>
                  <a:cubicBezTo>
                    <a:pt x="4925" y="0"/>
                    <a:pt x="3344" y="669"/>
                    <a:pt x="0" y="39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7" name="Google Shape;1307;p70"/>
            <p:cNvSpPr/>
            <p:nvPr/>
          </p:nvSpPr>
          <p:spPr>
            <a:xfrm flipH="1">
              <a:off x="7214661" y="5036984"/>
              <a:ext cx="120486" cy="17264"/>
            </a:xfrm>
            <a:custGeom>
              <a:avLst/>
              <a:gdLst/>
              <a:ahLst/>
              <a:cxnLst/>
              <a:rect l="l" t="t" r="r" b="b"/>
              <a:pathLst>
                <a:path w="2980" h="427" fill="none" extrusionOk="0">
                  <a:moveTo>
                    <a:pt x="1" y="123"/>
                  </a:moveTo>
                  <a:cubicBezTo>
                    <a:pt x="1" y="123"/>
                    <a:pt x="1278" y="427"/>
                    <a:pt x="2980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8" name="Google Shape;1308;p70"/>
            <p:cNvSpPr/>
            <p:nvPr/>
          </p:nvSpPr>
          <p:spPr>
            <a:xfrm flipH="1">
              <a:off x="7335100" y="5035771"/>
              <a:ext cx="120445" cy="2041299"/>
            </a:xfrm>
            <a:custGeom>
              <a:avLst/>
              <a:gdLst/>
              <a:ahLst/>
              <a:cxnLst/>
              <a:rect l="l" t="t" r="r" b="b"/>
              <a:pathLst>
                <a:path w="2979" h="50488" fill="none" extrusionOk="0">
                  <a:moveTo>
                    <a:pt x="2675" y="1"/>
                  </a:moveTo>
                  <a:cubicBezTo>
                    <a:pt x="2675" y="1"/>
                    <a:pt x="2979" y="20761"/>
                    <a:pt x="2371" y="26809"/>
                  </a:cubicBezTo>
                  <a:cubicBezTo>
                    <a:pt x="1733" y="32889"/>
                    <a:pt x="882" y="36749"/>
                    <a:pt x="882" y="36749"/>
                  </a:cubicBezTo>
                  <a:cubicBezTo>
                    <a:pt x="882" y="36749"/>
                    <a:pt x="851" y="39089"/>
                    <a:pt x="365" y="41673"/>
                  </a:cubicBezTo>
                  <a:cubicBezTo>
                    <a:pt x="243" y="49667"/>
                    <a:pt x="0" y="50488"/>
                    <a:pt x="0" y="50488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09" name="Google Shape;1309;p70"/>
            <p:cNvSpPr/>
            <p:nvPr/>
          </p:nvSpPr>
          <p:spPr>
            <a:xfrm flipH="1">
              <a:off x="7285941" y="5850501"/>
              <a:ext cx="56563" cy="1226526"/>
            </a:xfrm>
            <a:custGeom>
              <a:avLst/>
              <a:gdLst/>
              <a:ahLst/>
              <a:cxnLst/>
              <a:rect l="l" t="t" r="r" b="b"/>
              <a:pathLst>
                <a:path w="1399" h="30336" fill="none" extrusionOk="0">
                  <a:moveTo>
                    <a:pt x="1" y="1"/>
                  </a:moveTo>
                  <a:lnTo>
                    <a:pt x="609" y="16080"/>
                  </a:lnTo>
                  <a:cubicBezTo>
                    <a:pt x="609" y="16080"/>
                    <a:pt x="274" y="19636"/>
                    <a:pt x="943" y="21855"/>
                  </a:cubicBezTo>
                  <a:cubicBezTo>
                    <a:pt x="1216" y="26263"/>
                    <a:pt x="1399" y="30336"/>
                    <a:pt x="1399" y="3033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0" name="Google Shape;1310;p70"/>
            <p:cNvSpPr/>
            <p:nvPr/>
          </p:nvSpPr>
          <p:spPr>
            <a:xfrm flipH="1">
              <a:off x="7332638" y="756862"/>
              <a:ext cx="44272" cy="95903"/>
            </a:xfrm>
            <a:custGeom>
              <a:avLst/>
              <a:gdLst/>
              <a:ahLst/>
              <a:cxnLst/>
              <a:rect l="l" t="t" r="r" b="b"/>
              <a:pathLst>
                <a:path w="1095" h="2372" extrusionOk="0">
                  <a:moveTo>
                    <a:pt x="548" y="0"/>
                  </a:moveTo>
                  <a:cubicBezTo>
                    <a:pt x="244" y="0"/>
                    <a:pt x="1" y="517"/>
                    <a:pt x="1" y="1186"/>
                  </a:cubicBezTo>
                  <a:cubicBezTo>
                    <a:pt x="1" y="1824"/>
                    <a:pt x="244" y="2371"/>
                    <a:pt x="548" y="2371"/>
                  </a:cubicBezTo>
                  <a:cubicBezTo>
                    <a:pt x="852" y="2371"/>
                    <a:pt x="1095" y="1824"/>
                    <a:pt x="1095" y="1186"/>
                  </a:cubicBezTo>
                  <a:cubicBezTo>
                    <a:pt x="1095" y="517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1" name="Google Shape;1311;p70"/>
            <p:cNvSpPr/>
            <p:nvPr/>
          </p:nvSpPr>
          <p:spPr>
            <a:xfrm flipH="1">
              <a:off x="7646005" y="769152"/>
              <a:ext cx="44272" cy="95863"/>
            </a:xfrm>
            <a:custGeom>
              <a:avLst/>
              <a:gdLst/>
              <a:ahLst/>
              <a:cxnLst/>
              <a:rect l="l" t="t" r="r" b="b"/>
              <a:pathLst>
                <a:path w="1095" h="2371" extrusionOk="0">
                  <a:moveTo>
                    <a:pt x="548" y="0"/>
                  </a:moveTo>
                  <a:cubicBezTo>
                    <a:pt x="244" y="0"/>
                    <a:pt x="1" y="547"/>
                    <a:pt x="1" y="1186"/>
                  </a:cubicBezTo>
                  <a:cubicBezTo>
                    <a:pt x="1" y="1854"/>
                    <a:pt x="244" y="2371"/>
                    <a:pt x="548" y="2371"/>
                  </a:cubicBezTo>
                  <a:cubicBezTo>
                    <a:pt x="852" y="2371"/>
                    <a:pt x="1095" y="1854"/>
                    <a:pt x="1095" y="1186"/>
                  </a:cubicBezTo>
                  <a:cubicBezTo>
                    <a:pt x="1095" y="547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2" name="Google Shape;1312;p70"/>
            <p:cNvSpPr/>
            <p:nvPr/>
          </p:nvSpPr>
          <p:spPr>
            <a:xfrm flipH="1">
              <a:off x="7367038" y="711379"/>
              <a:ext cx="138922" cy="228639"/>
            </a:xfrm>
            <a:custGeom>
              <a:avLst/>
              <a:gdLst/>
              <a:ahLst/>
              <a:cxnLst/>
              <a:rect l="l" t="t" r="r" b="b"/>
              <a:pathLst>
                <a:path w="3436" h="5655" fill="none" extrusionOk="0">
                  <a:moveTo>
                    <a:pt x="3436" y="1"/>
                  </a:moveTo>
                  <a:cubicBezTo>
                    <a:pt x="3436" y="1"/>
                    <a:pt x="609" y="639"/>
                    <a:pt x="305" y="2706"/>
                  </a:cubicBezTo>
                  <a:cubicBezTo>
                    <a:pt x="1" y="4742"/>
                    <a:pt x="1034" y="5654"/>
                    <a:pt x="1034" y="56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3" name="Google Shape;1313;p70"/>
            <p:cNvSpPr/>
            <p:nvPr/>
          </p:nvSpPr>
          <p:spPr>
            <a:xfrm flipH="1">
              <a:off x="7349807" y="1040715"/>
              <a:ext cx="306066" cy="66388"/>
            </a:xfrm>
            <a:custGeom>
              <a:avLst/>
              <a:gdLst/>
              <a:ahLst/>
              <a:cxnLst/>
              <a:rect l="l" t="t" r="r" b="b"/>
              <a:pathLst>
                <a:path w="7570" h="1642" fill="none" extrusionOk="0">
                  <a:moveTo>
                    <a:pt x="1" y="1642"/>
                  </a:moveTo>
                  <a:cubicBezTo>
                    <a:pt x="1" y="1642"/>
                    <a:pt x="3466" y="1"/>
                    <a:pt x="7569" y="112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4" name="Google Shape;1314;p70"/>
            <p:cNvSpPr/>
            <p:nvPr/>
          </p:nvSpPr>
          <p:spPr>
            <a:xfrm flipH="1">
              <a:off x="7320333" y="1142718"/>
              <a:ext cx="328141" cy="90971"/>
            </a:xfrm>
            <a:custGeom>
              <a:avLst/>
              <a:gdLst/>
              <a:ahLst/>
              <a:cxnLst/>
              <a:rect l="l" t="t" r="r" b="b"/>
              <a:pathLst>
                <a:path w="8116" h="2250" fill="none" extrusionOk="0">
                  <a:moveTo>
                    <a:pt x="0" y="2250"/>
                  </a:moveTo>
                  <a:cubicBezTo>
                    <a:pt x="0" y="2250"/>
                    <a:pt x="4225" y="0"/>
                    <a:pt x="8116" y="164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5" name="Google Shape;1315;p70"/>
            <p:cNvSpPr/>
            <p:nvPr/>
          </p:nvSpPr>
          <p:spPr>
            <a:xfrm flipH="1">
              <a:off x="7086867" y="767899"/>
              <a:ext cx="61456" cy="224960"/>
            </a:xfrm>
            <a:custGeom>
              <a:avLst/>
              <a:gdLst/>
              <a:ahLst/>
              <a:cxnLst/>
              <a:rect l="l" t="t" r="r" b="b"/>
              <a:pathLst>
                <a:path w="1520" h="5564" fill="none" extrusionOk="0">
                  <a:moveTo>
                    <a:pt x="1520" y="122"/>
                  </a:moveTo>
                  <a:cubicBezTo>
                    <a:pt x="1094" y="1"/>
                    <a:pt x="608" y="153"/>
                    <a:pt x="334" y="487"/>
                  </a:cubicBezTo>
                  <a:cubicBezTo>
                    <a:pt x="31" y="821"/>
                    <a:pt x="0" y="1338"/>
                    <a:pt x="183" y="1733"/>
                  </a:cubicBezTo>
                  <a:cubicBezTo>
                    <a:pt x="365" y="2068"/>
                    <a:pt x="669" y="2280"/>
                    <a:pt x="942" y="2554"/>
                  </a:cubicBezTo>
                  <a:cubicBezTo>
                    <a:pt x="1216" y="2828"/>
                    <a:pt x="1429" y="3223"/>
                    <a:pt x="1307" y="3587"/>
                  </a:cubicBezTo>
                  <a:cubicBezTo>
                    <a:pt x="1125" y="4195"/>
                    <a:pt x="122" y="4317"/>
                    <a:pt x="61" y="4955"/>
                  </a:cubicBezTo>
                  <a:cubicBezTo>
                    <a:pt x="31" y="5229"/>
                    <a:pt x="243" y="5502"/>
                    <a:pt x="517" y="5533"/>
                  </a:cubicBezTo>
                  <a:cubicBezTo>
                    <a:pt x="790" y="5563"/>
                    <a:pt x="1064" y="5320"/>
                    <a:pt x="1064" y="504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6" name="Google Shape;1316;p70"/>
            <p:cNvSpPr/>
            <p:nvPr/>
          </p:nvSpPr>
          <p:spPr>
            <a:xfrm flipH="1">
              <a:off x="7907740" y="829351"/>
              <a:ext cx="130310" cy="220028"/>
            </a:xfrm>
            <a:custGeom>
              <a:avLst/>
              <a:gdLst/>
              <a:ahLst/>
              <a:cxnLst/>
              <a:rect l="l" t="t" r="r" b="b"/>
              <a:pathLst>
                <a:path w="3223" h="5442" fill="none" extrusionOk="0">
                  <a:moveTo>
                    <a:pt x="1" y="608"/>
                  </a:moveTo>
                  <a:cubicBezTo>
                    <a:pt x="244" y="183"/>
                    <a:pt x="821" y="1"/>
                    <a:pt x="1277" y="213"/>
                  </a:cubicBezTo>
                  <a:cubicBezTo>
                    <a:pt x="1703" y="426"/>
                    <a:pt x="1916" y="1034"/>
                    <a:pt x="1703" y="1459"/>
                  </a:cubicBezTo>
                  <a:cubicBezTo>
                    <a:pt x="1581" y="1703"/>
                    <a:pt x="1399" y="1855"/>
                    <a:pt x="1247" y="2067"/>
                  </a:cubicBezTo>
                  <a:cubicBezTo>
                    <a:pt x="1095" y="2250"/>
                    <a:pt x="973" y="2493"/>
                    <a:pt x="1034" y="2736"/>
                  </a:cubicBezTo>
                  <a:cubicBezTo>
                    <a:pt x="1095" y="2979"/>
                    <a:pt x="1308" y="3131"/>
                    <a:pt x="1520" y="3192"/>
                  </a:cubicBezTo>
                  <a:cubicBezTo>
                    <a:pt x="1764" y="3283"/>
                    <a:pt x="1976" y="3314"/>
                    <a:pt x="2220" y="3374"/>
                  </a:cubicBezTo>
                  <a:cubicBezTo>
                    <a:pt x="2645" y="3526"/>
                    <a:pt x="3010" y="3830"/>
                    <a:pt x="3131" y="4286"/>
                  </a:cubicBezTo>
                  <a:cubicBezTo>
                    <a:pt x="3223" y="4712"/>
                    <a:pt x="2979" y="5229"/>
                    <a:pt x="2554" y="5350"/>
                  </a:cubicBezTo>
                  <a:cubicBezTo>
                    <a:pt x="2189" y="5441"/>
                    <a:pt x="1764" y="5198"/>
                    <a:pt x="1520" y="4894"/>
                  </a:cubicBezTo>
                  <a:cubicBezTo>
                    <a:pt x="1308" y="4560"/>
                    <a:pt x="1216" y="4165"/>
                    <a:pt x="1125" y="377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7" name="Google Shape;1317;p70"/>
            <p:cNvSpPr/>
            <p:nvPr/>
          </p:nvSpPr>
          <p:spPr>
            <a:xfrm flipH="1">
              <a:off x="6570696" y="4486459"/>
              <a:ext cx="267979" cy="1595220"/>
            </a:xfrm>
            <a:custGeom>
              <a:avLst/>
              <a:gdLst/>
              <a:ahLst/>
              <a:cxnLst/>
              <a:rect l="l" t="t" r="r" b="b"/>
              <a:pathLst>
                <a:path w="6628" h="39455" fill="none" extrusionOk="0">
                  <a:moveTo>
                    <a:pt x="1" y="1"/>
                  </a:moveTo>
                  <a:cubicBezTo>
                    <a:pt x="1" y="1"/>
                    <a:pt x="1612" y="8815"/>
                    <a:pt x="6293" y="13132"/>
                  </a:cubicBezTo>
                  <a:cubicBezTo>
                    <a:pt x="6627" y="21794"/>
                    <a:pt x="6202" y="39454"/>
                    <a:pt x="6202" y="394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8" name="Google Shape;1318;p70"/>
            <p:cNvSpPr/>
            <p:nvPr/>
          </p:nvSpPr>
          <p:spPr>
            <a:xfrm flipH="1">
              <a:off x="8035536" y="4472955"/>
              <a:ext cx="152426" cy="1649277"/>
            </a:xfrm>
            <a:custGeom>
              <a:avLst/>
              <a:gdLst/>
              <a:ahLst/>
              <a:cxnLst/>
              <a:rect l="l" t="t" r="r" b="b"/>
              <a:pathLst>
                <a:path w="3770" h="40792" fill="none" extrusionOk="0">
                  <a:moveTo>
                    <a:pt x="3769" y="0"/>
                  </a:moveTo>
                  <a:cubicBezTo>
                    <a:pt x="3769" y="0"/>
                    <a:pt x="2280" y="7569"/>
                    <a:pt x="0" y="10973"/>
                  </a:cubicBezTo>
                  <a:cubicBezTo>
                    <a:pt x="122" y="18451"/>
                    <a:pt x="1490" y="40791"/>
                    <a:pt x="1490" y="4079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19" name="Google Shape;1319;p70"/>
            <p:cNvSpPr/>
            <p:nvPr/>
          </p:nvSpPr>
          <p:spPr>
            <a:xfrm flipH="1">
              <a:off x="7777480" y="219840"/>
              <a:ext cx="62709" cy="215095"/>
            </a:xfrm>
            <a:custGeom>
              <a:avLst/>
              <a:gdLst/>
              <a:ahLst/>
              <a:cxnLst/>
              <a:rect l="l" t="t" r="r" b="b"/>
              <a:pathLst>
                <a:path w="1551" h="5320" extrusionOk="0">
                  <a:moveTo>
                    <a:pt x="1551" y="0"/>
                  </a:moveTo>
                  <a:lnTo>
                    <a:pt x="1551" y="0"/>
                  </a:lnTo>
                  <a:cubicBezTo>
                    <a:pt x="791" y="639"/>
                    <a:pt x="304" y="1550"/>
                    <a:pt x="152" y="2523"/>
                  </a:cubicBezTo>
                  <a:cubicBezTo>
                    <a:pt x="0" y="3465"/>
                    <a:pt x="244" y="4499"/>
                    <a:pt x="760" y="5320"/>
                  </a:cubicBezTo>
                  <a:lnTo>
                    <a:pt x="1551" y="0"/>
                  </a:ln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0" name="Google Shape;1320;p70"/>
            <p:cNvSpPr/>
            <p:nvPr/>
          </p:nvSpPr>
          <p:spPr>
            <a:xfrm flipH="1">
              <a:off x="7841398" y="377110"/>
              <a:ext cx="88504" cy="92224"/>
            </a:xfrm>
            <a:custGeom>
              <a:avLst/>
              <a:gdLst/>
              <a:ahLst/>
              <a:cxnLst/>
              <a:rect l="l" t="t" r="r" b="b"/>
              <a:pathLst>
                <a:path w="2189" h="2281" extrusionOk="0">
                  <a:moveTo>
                    <a:pt x="0" y="1"/>
                  </a:moveTo>
                  <a:lnTo>
                    <a:pt x="2189" y="2281"/>
                  </a:lnTo>
                  <a:cubicBezTo>
                    <a:pt x="1733" y="1308"/>
                    <a:pt x="943" y="487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1" name="Google Shape;1321;p70"/>
            <p:cNvSpPr/>
            <p:nvPr/>
          </p:nvSpPr>
          <p:spPr>
            <a:xfrm flipH="1">
              <a:off x="7890521" y="1340579"/>
              <a:ext cx="45526" cy="70068"/>
            </a:xfrm>
            <a:custGeom>
              <a:avLst/>
              <a:gdLst/>
              <a:ahLst/>
              <a:cxnLst/>
              <a:rect l="l" t="t" r="r" b="b"/>
              <a:pathLst>
                <a:path w="1126" h="1733" extrusionOk="0">
                  <a:moveTo>
                    <a:pt x="1095" y="0"/>
                  </a:moveTo>
                  <a:lnTo>
                    <a:pt x="0" y="1733"/>
                  </a:lnTo>
                  <a:cubicBezTo>
                    <a:pt x="669" y="1459"/>
                    <a:pt x="1125" y="699"/>
                    <a:pt x="109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2" name="Google Shape;1322;p70"/>
            <p:cNvSpPr/>
            <p:nvPr/>
          </p:nvSpPr>
          <p:spPr>
            <a:xfrm flipH="1">
              <a:off x="8394389" y="1796459"/>
              <a:ext cx="99582" cy="285163"/>
            </a:xfrm>
            <a:custGeom>
              <a:avLst/>
              <a:gdLst/>
              <a:ahLst/>
              <a:cxnLst/>
              <a:rect l="l" t="t" r="r" b="b"/>
              <a:pathLst>
                <a:path w="2463" h="7053" fill="none" extrusionOk="0">
                  <a:moveTo>
                    <a:pt x="852" y="1"/>
                  </a:moveTo>
                  <a:cubicBezTo>
                    <a:pt x="396" y="1277"/>
                    <a:pt x="1" y="2615"/>
                    <a:pt x="183" y="3952"/>
                  </a:cubicBezTo>
                  <a:cubicBezTo>
                    <a:pt x="335" y="5290"/>
                    <a:pt x="1156" y="6657"/>
                    <a:pt x="2463" y="705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3" name="Google Shape;1323;p70"/>
            <p:cNvSpPr/>
            <p:nvPr/>
          </p:nvSpPr>
          <p:spPr>
            <a:xfrm flipH="1">
              <a:off x="6627167" y="2664071"/>
              <a:ext cx="2004426" cy="817280"/>
            </a:xfrm>
            <a:custGeom>
              <a:avLst/>
              <a:gdLst/>
              <a:ahLst/>
              <a:cxnLst/>
              <a:rect l="l" t="t" r="r" b="b"/>
              <a:pathLst>
                <a:path w="49576" h="20214" fill="none" extrusionOk="0">
                  <a:moveTo>
                    <a:pt x="49576" y="2979"/>
                  </a:moveTo>
                  <a:cubicBezTo>
                    <a:pt x="49576" y="2979"/>
                    <a:pt x="45564" y="0"/>
                    <a:pt x="41278" y="182"/>
                  </a:cubicBezTo>
                  <a:cubicBezTo>
                    <a:pt x="36962" y="395"/>
                    <a:pt x="23071" y="1885"/>
                    <a:pt x="15229" y="3800"/>
                  </a:cubicBezTo>
                  <a:cubicBezTo>
                    <a:pt x="7356" y="5684"/>
                    <a:pt x="4377" y="6231"/>
                    <a:pt x="2311" y="9180"/>
                  </a:cubicBezTo>
                  <a:cubicBezTo>
                    <a:pt x="213" y="12098"/>
                    <a:pt x="1" y="14651"/>
                    <a:pt x="1368" y="16809"/>
                  </a:cubicBezTo>
                  <a:cubicBezTo>
                    <a:pt x="2736" y="18937"/>
                    <a:pt x="5624" y="20213"/>
                    <a:pt x="9879" y="19484"/>
                  </a:cubicBezTo>
                  <a:cubicBezTo>
                    <a:pt x="14135" y="18785"/>
                    <a:pt x="32585" y="10091"/>
                    <a:pt x="36567" y="8389"/>
                  </a:cubicBezTo>
                  <a:cubicBezTo>
                    <a:pt x="40518" y="6687"/>
                    <a:pt x="45837" y="4590"/>
                    <a:pt x="45837" y="459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4" name="Google Shape;1324;p70"/>
            <p:cNvSpPr/>
            <p:nvPr/>
          </p:nvSpPr>
          <p:spPr>
            <a:xfrm flipH="1">
              <a:off x="6189707" y="2941779"/>
              <a:ext cx="1501783" cy="427724"/>
            </a:xfrm>
            <a:custGeom>
              <a:avLst/>
              <a:gdLst/>
              <a:ahLst/>
              <a:cxnLst/>
              <a:rect l="l" t="t" r="r" b="b"/>
              <a:pathLst>
                <a:path w="37144" h="10579" fill="none" extrusionOk="0">
                  <a:moveTo>
                    <a:pt x="0" y="7599"/>
                  </a:moveTo>
                  <a:cubicBezTo>
                    <a:pt x="0" y="7599"/>
                    <a:pt x="13070" y="9727"/>
                    <a:pt x="21399" y="10153"/>
                  </a:cubicBezTo>
                  <a:cubicBezTo>
                    <a:pt x="29727" y="10578"/>
                    <a:pt x="33557" y="10487"/>
                    <a:pt x="35350" y="7235"/>
                  </a:cubicBezTo>
                  <a:cubicBezTo>
                    <a:pt x="37144" y="3952"/>
                    <a:pt x="35837" y="1"/>
                    <a:pt x="35837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5" name="Google Shape;1325;p70"/>
            <p:cNvSpPr/>
            <p:nvPr/>
          </p:nvSpPr>
          <p:spPr>
            <a:xfrm flipH="1">
              <a:off x="7285944" y="155930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6" name="Google Shape;1326;p70"/>
            <p:cNvSpPr/>
            <p:nvPr/>
          </p:nvSpPr>
          <p:spPr>
            <a:xfrm flipH="1">
              <a:off x="6585449" y="4504895"/>
              <a:ext cx="341686" cy="610837"/>
            </a:xfrm>
            <a:custGeom>
              <a:avLst/>
              <a:gdLst/>
              <a:ahLst/>
              <a:cxnLst/>
              <a:rect l="l" t="t" r="r" b="b"/>
              <a:pathLst>
                <a:path w="8451" h="15108" fill="none" extrusionOk="0">
                  <a:moveTo>
                    <a:pt x="0" y="1"/>
                  </a:moveTo>
                  <a:cubicBezTo>
                    <a:pt x="0" y="1"/>
                    <a:pt x="973" y="9545"/>
                    <a:pt x="8450" y="15107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7" name="Google Shape;1327;p70"/>
            <p:cNvSpPr/>
            <p:nvPr/>
          </p:nvSpPr>
          <p:spPr>
            <a:xfrm flipH="1">
              <a:off x="7959363" y="4488925"/>
              <a:ext cx="228599" cy="523586"/>
            </a:xfrm>
            <a:custGeom>
              <a:avLst/>
              <a:gdLst/>
              <a:ahLst/>
              <a:cxnLst/>
              <a:rect l="l" t="t" r="r" b="b"/>
              <a:pathLst>
                <a:path w="5654" h="12950" fill="none" extrusionOk="0">
                  <a:moveTo>
                    <a:pt x="5563" y="1"/>
                  </a:moveTo>
                  <a:cubicBezTo>
                    <a:pt x="5563" y="1"/>
                    <a:pt x="5654" y="5867"/>
                    <a:pt x="0" y="1294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8" name="Google Shape;1328;p70"/>
            <p:cNvSpPr/>
            <p:nvPr/>
          </p:nvSpPr>
          <p:spPr>
            <a:xfrm flipH="1">
              <a:off x="6992215" y="1603531"/>
              <a:ext cx="208949" cy="420365"/>
            </a:xfrm>
            <a:custGeom>
              <a:avLst/>
              <a:gdLst/>
              <a:ahLst/>
              <a:cxnLst/>
              <a:rect l="l" t="t" r="r" b="b"/>
              <a:pathLst>
                <a:path w="5168" h="10397" fill="none" extrusionOk="0">
                  <a:moveTo>
                    <a:pt x="0" y="1"/>
                  </a:moveTo>
                  <a:cubicBezTo>
                    <a:pt x="1064" y="457"/>
                    <a:pt x="2310" y="1247"/>
                    <a:pt x="3161" y="2432"/>
                  </a:cubicBezTo>
                  <a:cubicBezTo>
                    <a:pt x="4043" y="3679"/>
                    <a:pt x="4711" y="7235"/>
                    <a:pt x="5167" y="1039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29" name="Google Shape;1329;p70"/>
            <p:cNvSpPr/>
            <p:nvPr/>
          </p:nvSpPr>
          <p:spPr>
            <a:xfrm flipH="1">
              <a:off x="7735711" y="1629365"/>
              <a:ext cx="167143" cy="645204"/>
            </a:xfrm>
            <a:custGeom>
              <a:avLst/>
              <a:gdLst/>
              <a:ahLst/>
              <a:cxnLst/>
              <a:rect l="l" t="t" r="r" b="b"/>
              <a:pathLst>
                <a:path w="4134" h="15958" fill="none" extrusionOk="0">
                  <a:moveTo>
                    <a:pt x="4134" y="0"/>
                  </a:moveTo>
                  <a:cubicBezTo>
                    <a:pt x="2888" y="821"/>
                    <a:pt x="1338" y="2037"/>
                    <a:pt x="851" y="3374"/>
                  </a:cubicBezTo>
                  <a:cubicBezTo>
                    <a:pt x="0" y="5684"/>
                    <a:pt x="1125" y="15958"/>
                    <a:pt x="1125" y="15958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0" name="Google Shape;1330;p70"/>
            <p:cNvSpPr/>
            <p:nvPr/>
          </p:nvSpPr>
          <p:spPr>
            <a:xfrm flipH="1">
              <a:off x="7751680" y="2270815"/>
              <a:ext cx="180688" cy="179475"/>
            </a:xfrm>
            <a:custGeom>
              <a:avLst/>
              <a:gdLst/>
              <a:ahLst/>
              <a:cxnLst/>
              <a:rect l="l" t="t" r="r" b="b"/>
              <a:pathLst>
                <a:path w="4469" h="4439" fill="none" extrusionOk="0">
                  <a:moveTo>
                    <a:pt x="4469" y="2219"/>
                  </a:moveTo>
                  <a:cubicBezTo>
                    <a:pt x="4469" y="3435"/>
                    <a:pt x="3466" y="4438"/>
                    <a:pt x="2220" y="4438"/>
                  </a:cubicBezTo>
                  <a:cubicBezTo>
                    <a:pt x="1004" y="4438"/>
                    <a:pt x="1" y="3435"/>
                    <a:pt x="1" y="2219"/>
                  </a:cubicBezTo>
                  <a:cubicBezTo>
                    <a:pt x="1" y="973"/>
                    <a:pt x="1004" y="1"/>
                    <a:pt x="2220" y="1"/>
                  </a:cubicBezTo>
                  <a:cubicBezTo>
                    <a:pt x="3466" y="1"/>
                    <a:pt x="4469" y="973"/>
                    <a:pt x="4469" y="2219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1" name="Google Shape;1331;p70"/>
            <p:cNvSpPr/>
            <p:nvPr/>
          </p:nvSpPr>
          <p:spPr>
            <a:xfrm flipH="1">
              <a:off x="6857057" y="2012756"/>
              <a:ext cx="256861" cy="244610"/>
            </a:xfrm>
            <a:custGeom>
              <a:avLst/>
              <a:gdLst/>
              <a:ahLst/>
              <a:cxnLst/>
              <a:rect l="l" t="t" r="r" b="b"/>
              <a:pathLst>
                <a:path w="6353" h="6050" fill="none" extrusionOk="0">
                  <a:moveTo>
                    <a:pt x="395" y="5380"/>
                  </a:moveTo>
                  <a:cubicBezTo>
                    <a:pt x="395" y="5380"/>
                    <a:pt x="0" y="639"/>
                    <a:pt x="3192" y="304"/>
                  </a:cubicBezTo>
                  <a:cubicBezTo>
                    <a:pt x="6353" y="0"/>
                    <a:pt x="6353" y="6049"/>
                    <a:pt x="6353" y="604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2" name="Google Shape;1332;p70"/>
            <p:cNvSpPr/>
            <p:nvPr/>
          </p:nvSpPr>
          <p:spPr>
            <a:xfrm flipH="1">
              <a:off x="6811583" y="2253593"/>
              <a:ext cx="79933" cy="79933"/>
            </a:xfrm>
            <a:custGeom>
              <a:avLst/>
              <a:gdLst/>
              <a:ahLst/>
              <a:cxnLst/>
              <a:rect l="l" t="t" r="r" b="b"/>
              <a:pathLst>
                <a:path w="1977" h="1977" fill="none" extrusionOk="0">
                  <a:moveTo>
                    <a:pt x="1977" y="974"/>
                  </a:moveTo>
                  <a:cubicBezTo>
                    <a:pt x="1977" y="1521"/>
                    <a:pt x="1551" y="1977"/>
                    <a:pt x="973" y="1977"/>
                  </a:cubicBezTo>
                  <a:cubicBezTo>
                    <a:pt x="426" y="1977"/>
                    <a:pt x="1" y="1521"/>
                    <a:pt x="1" y="974"/>
                  </a:cubicBezTo>
                  <a:cubicBezTo>
                    <a:pt x="1" y="427"/>
                    <a:pt x="426" y="1"/>
                    <a:pt x="973" y="1"/>
                  </a:cubicBezTo>
                  <a:cubicBezTo>
                    <a:pt x="1551" y="1"/>
                    <a:pt x="1977" y="427"/>
                    <a:pt x="1977" y="974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3" name="Google Shape;1333;p70"/>
            <p:cNvSpPr/>
            <p:nvPr/>
          </p:nvSpPr>
          <p:spPr>
            <a:xfrm flipH="1">
              <a:off x="7053674" y="2226586"/>
              <a:ext cx="81146" cy="79892"/>
            </a:xfrm>
            <a:custGeom>
              <a:avLst/>
              <a:gdLst/>
              <a:ahLst/>
              <a:cxnLst/>
              <a:rect l="l" t="t" r="r" b="b"/>
              <a:pathLst>
                <a:path w="2007" h="1976" fill="none" extrusionOk="0">
                  <a:moveTo>
                    <a:pt x="2007" y="973"/>
                  </a:moveTo>
                  <a:cubicBezTo>
                    <a:pt x="2007" y="1520"/>
                    <a:pt x="1551" y="1976"/>
                    <a:pt x="1004" y="1976"/>
                  </a:cubicBezTo>
                  <a:cubicBezTo>
                    <a:pt x="456" y="1976"/>
                    <a:pt x="0" y="1520"/>
                    <a:pt x="0" y="973"/>
                  </a:cubicBezTo>
                  <a:cubicBezTo>
                    <a:pt x="0" y="426"/>
                    <a:pt x="456" y="0"/>
                    <a:pt x="1004" y="0"/>
                  </a:cubicBezTo>
                  <a:cubicBezTo>
                    <a:pt x="1551" y="0"/>
                    <a:pt x="2007" y="426"/>
                    <a:pt x="2007" y="973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4" name="Google Shape;1334;p70"/>
            <p:cNvSpPr/>
            <p:nvPr/>
          </p:nvSpPr>
          <p:spPr>
            <a:xfrm flipH="1">
              <a:off x="6606285" y="3240389"/>
              <a:ext cx="1616083" cy="207736"/>
            </a:xfrm>
            <a:custGeom>
              <a:avLst/>
              <a:gdLst/>
              <a:ahLst/>
              <a:cxnLst/>
              <a:rect l="l" t="t" r="r" b="b"/>
              <a:pathLst>
                <a:path w="39971" h="5138" extrusionOk="0">
                  <a:moveTo>
                    <a:pt x="13496" y="1"/>
                  </a:moveTo>
                  <a:lnTo>
                    <a:pt x="0" y="5137"/>
                  </a:lnTo>
                  <a:cubicBezTo>
                    <a:pt x="0" y="5137"/>
                    <a:pt x="7994" y="3101"/>
                    <a:pt x="13283" y="2189"/>
                  </a:cubicBezTo>
                  <a:cubicBezTo>
                    <a:pt x="13985" y="2069"/>
                    <a:pt x="14748" y="2017"/>
                    <a:pt x="15555" y="2017"/>
                  </a:cubicBezTo>
                  <a:cubicBezTo>
                    <a:pt x="20781" y="2017"/>
                    <a:pt x="27866" y="4197"/>
                    <a:pt x="32091" y="4197"/>
                  </a:cubicBezTo>
                  <a:cubicBezTo>
                    <a:pt x="32165" y="4197"/>
                    <a:pt x="32239" y="4197"/>
                    <a:pt x="32311" y="4195"/>
                  </a:cubicBezTo>
                  <a:cubicBezTo>
                    <a:pt x="37144" y="4104"/>
                    <a:pt x="39971" y="2979"/>
                    <a:pt x="39971" y="2979"/>
                  </a:cubicBezTo>
                  <a:lnTo>
                    <a:pt x="13496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5" name="Google Shape;1335;p70"/>
            <p:cNvSpPr/>
            <p:nvPr/>
          </p:nvSpPr>
          <p:spPr>
            <a:xfrm flipH="1">
              <a:off x="6721860" y="2803026"/>
              <a:ext cx="277764" cy="142480"/>
            </a:xfrm>
            <a:custGeom>
              <a:avLst/>
              <a:gdLst/>
              <a:ahLst/>
              <a:cxnLst/>
              <a:rect l="l" t="t" r="r" b="b"/>
              <a:pathLst>
                <a:path w="6870" h="3524" extrusionOk="0">
                  <a:moveTo>
                    <a:pt x="6034" y="1"/>
                  </a:moveTo>
                  <a:cubicBezTo>
                    <a:pt x="5322" y="1"/>
                    <a:pt x="4261" y="115"/>
                    <a:pt x="3283" y="667"/>
                  </a:cubicBezTo>
                  <a:cubicBezTo>
                    <a:pt x="1581" y="1609"/>
                    <a:pt x="0" y="3524"/>
                    <a:pt x="0" y="3524"/>
                  </a:cubicBezTo>
                  <a:lnTo>
                    <a:pt x="5258" y="1183"/>
                  </a:lnTo>
                  <a:cubicBezTo>
                    <a:pt x="5258" y="1183"/>
                    <a:pt x="5654" y="332"/>
                    <a:pt x="6869" y="59"/>
                  </a:cubicBezTo>
                  <a:cubicBezTo>
                    <a:pt x="6869" y="59"/>
                    <a:pt x="6539" y="1"/>
                    <a:pt x="6034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6" name="Google Shape;1336;p70"/>
            <p:cNvSpPr/>
            <p:nvPr/>
          </p:nvSpPr>
          <p:spPr>
            <a:xfrm flipH="1">
              <a:off x="6571877" y="4375885"/>
              <a:ext cx="1656635" cy="233532"/>
            </a:xfrm>
            <a:custGeom>
              <a:avLst/>
              <a:gdLst/>
              <a:ahLst/>
              <a:cxnLst/>
              <a:rect l="l" t="t" r="r" b="b"/>
              <a:pathLst>
                <a:path w="40974" h="5776" extrusionOk="0">
                  <a:moveTo>
                    <a:pt x="487" y="0"/>
                  </a:moveTo>
                  <a:lnTo>
                    <a:pt x="91" y="669"/>
                  </a:lnTo>
                  <a:lnTo>
                    <a:pt x="0" y="4651"/>
                  </a:lnTo>
                  <a:cubicBezTo>
                    <a:pt x="0" y="4651"/>
                    <a:pt x="4904" y="5317"/>
                    <a:pt x="13248" y="5317"/>
                  </a:cubicBezTo>
                  <a:cubicBezTo>
                    <a:pt x="15145" y="5317"/>
                    <a:pt x="17219" y="5282"/>
                    <a:pt x="19454" y="5198"/>
                  </a:cubicBezTo>
                  <a:cubicBezTo>
                    <a:pt x="22194" y="5099"/>
                    <a:pt x="24673" y="5059"/>
                    <a:pt x="26890" y="5059"/>
                  </a:cubicBezTo>
                  <a:cubicBezTo>
                    <a:pt x="36279" y="5059"/>
                    <a:pt x="40974" y="5775"/>
                    <a:pt x="40974" y="5775"/>
                  </a:cubicBezTo>
                  <a:lnTo>
                    <a:pt x="40244" y="31"/>
                  </a:lnTo>
                  <a:cubicBezTo>
                    <a:pt x="40244" y="31"/>
                    <a:pt x="37022" y="3587"/>
                    <a:pt x="23831" y="4104"/>
                  </a:cubicBezTo>
                  <a:cubicBezTo>
                    <a:pt x="22565" y="4156"/>
                    <a:pt x="21354" y="4181"/>
                    <a:pt x="20197" y="4181"/>
                  </a:cubicBezTo>
                  <a:cubicBezTo>
                    <a:pt x="9291" y="4181"/>
                    <a:pt x="3125" y="1979"/>
                    <a:pt x="48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7" name="Google Shape;1337;p70"/>
            <p:cNvSpPr/>
            <p:nvPr/>
          </p:nvSpPr>
          <p:spPr>
            <a:xfrm flipH="1">
              <a:off x="7300641" y="1308600"/>
              <a:ext cx="374880" cy="167184"/>
            </a:xfrm>
            <a:custGeom>
              <a:avLst/>
              <a:gdLst/>
              <a:ahLst/>
              <a:cxnLst/>
              <a:rect l="l" t="t" r="r" b="b"/>
              <a:pathLst>
                <a:path w="9272" h="4135" extrusionOk="0">
                  <a:moveTo>
                    <a:pt x="8997" y="1"/>
                  </a:moveTo>
                  <a:cubicBezTo>
                    <a:pt x="8997" y="1"/>
                    <a:pt x="5988" y="2372"/>
                    <a:pt x="5137" y="2493"/>
                  </a:cubicBezTo>
                  <a:cubicBezTo>
                    <a:pt x="5070" y="2503"/>
                    <a:pt x="4988" y="2508"/>
                    <a:pt x="4893" y="2508"/>
                  </a:cubicBezTo>
                  <a:cubicBezTo>
                    <a:pt x="3794" y="2508"/>
                    <a:pt x="1008" y="1876"/>
                    <a:pt x="0" y="1065"/>
                  </a:cubicBezTo>
                  <a:lnTo>
                    <a:pt x="0" y="1065"/>
                  </a:lnTo>
                  <a:lnTo>
                    <a:pt x="213" y="3101"/>
                  </a:lnTo>
                  <a:cubicBezTo>
                    <a:pt x="213" y="3101"/>
                    <a:pt x="2639" y="2825"/>
                    <a:pt x="4577" y="2825"/>
                  </a:cubicBezTo>
                  <a:cubicBezTo>
                    <a:pt x="4674" y="2825"/>
                    <a:pt x="4770" y="2826"/>
                    <a:pt x="4864" y="2828"/>
                  </a:cubicBezTo>
                  <a:cubicBezTo>
                    <a:pt x="6870" y="2858"/>
                    <a:pt x="9271" y="4135"/>
                    <a:pt x="9271" y="4135"/>
                  </a:cubicBezTo>
                  <a:lnTo>
                    <a:pt x="8997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8" name="Google Shape;1338;p70"/>
            <p:cNvSpPr/>
            <p:nvPr/>
          </p:nvSpPr>
          <p:spPr>
            <a:xfrm flipH="1">
              <a:off x="7352261" y="297262"/>
              <a:ext cx="537090" cy="481780"/>
            </a:xfrm>
            <a:custGeom>
              <a:avLst/>
              <a:gdLst/>
              <a:ahLst/>
              <a:cxnLst/>
              <a:rect l="l" t="t" r="r" b="b"/>
              <a:pathLst>
                <a:path w="13284" h="11916" fill="none" extrusionOk="0">
                  <a:moveTo>
                    <a:pt x="13283" y="7265"/>
                  </a:moveTo>
                  <a:cubicBezTo>
                    <a:pt x="11308" y="8298"/>
                    <a:pt x="8937" y="8481"/>
                    <a:pt x="6809" y="7812"/>
                  </a:cubicBezTo>
                  <a:cubicBezTo>
                    <a:pt x="4712" y="7143"/>
                    <a:pt x="2888" y="5593"/>
                    <a:pt x="1855" y="3617"/>
                  </a:cubicBezTo>
                  <a:cubicBezTo>
                    <a:pt x="1551" y="3009"/>
                    <a:pt x="1308" y="2371"/>
                    <a:pt x="1368" y="1702"/>
                  </a:cubicBezTo>
                  <a:cubicBezTo>
                    <a:pt x="1429" y="1034"/>
                    <a:pt x="1885" y="365"/>
                    <a:pt x="2523" y="183"/>
                  </a:cubicBezTo>
                  <a:cubicBezTo>
                    <a:pt x="3314" y="0"/>
                    <a:pt x="4104" y="639"/>
                    <a:pt x="4378" y="1398"/>
                  </a:cubicBezTo>
                  <a:cubicBezTo>
                    <a:pt x="4742" y="2371"/>
                    <a:pt x="4408" y="3496"/>
                    <a:pt x="3800" y="4377"/>
                  </a:cubicBezTo>
                  <a:cubicBezTo>
                    <a:pt x="3222" y="5228"/>
                    <a:pt x="2402" y="5927"/>
                    <a:pt x="1703" y="6687"/>
                  </a:cubicBezTo>
                  <a:cubicBezTo>
                    <a:pt x="973" y="7447"/>
                    <a:pt x="304" y="8329"/>
                    <a:pt x="152" y="9362"/>
                  </a:cubicBezTo>
                  <a:cubicBezTo>
                    <a:pt x="1" y="10396"/>
                    <a:pt x="517" y="11581"/>
                    <a:pt x="1490" y="119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39" name="Google Shape;1339;p70"/>
            <p:cNvSpPr/>
            <p:nvPr/>
          </p:nvSpPr>
          <p:spPr>
            <a:xfrm flipH="1">
              <a:off x="7174114" y="249313"/>
              <a:ext cx="45485" cy="253222"/>
            </a:xfrm>
            <a:custGeom>
              <a:avLst/>
              <a:gdLst/>
              <a:ahLst/>
              <a:cxnLst/>
              <a:rect l="l" t="t" r="r" b="b"/>
              <a:pathLst>
                <a:path w="1125" h="6263" fill="none" extrusionOk="0">
                  <a:moveTo>
                    <a:pt x="122" y="1"/>
                  </a:moveTo>
                  <a:cubicBezTo>
                    <a:pt x="547" y="1034"/>
                    <a:pt x="973" y="2098"/>
                    <a:pt x="1034" y="3192"/>
                  </a:cubicBezTo>
                  <a:cubicBezTo>
                    <a:pt x="1125" y="4317"/>
                    <a:pt x="821" y="5502"/>
                    <a:pt x="0" y="626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0" name="Google Shape;1340;p70"/>
            <p:cNvSpPr/>
            <p:nvPr/>
          </p:nvSpPr>
          <p:spPr>
            <a:xfrm flipH="1">
              <a:off x="7276116" y="5029626"/>
              <a:ext cx="72534" cy="440015"/>
            </a:xfrm>
            <a:custGeom>
              <a:avLst/>
              <a:gdLst/>
              <a:ahLst/>
              <a:cxnLst/>
              <a:rect l="l" t="t" r="r" b="b"/>
              <a:pathLst>
                <a:path w="1794" h="10883" extrusionOk="0">
                  <a:moveTo>
                    <a:pt x="1" y="1"/>
                  </a:moveTo>
                  <a:lnTo>
                    <a:pt x="92" y="10882"/>
                  </a:lnTo>
                  <a:lnTo>
                    <a:pt x="1794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1" name="Google Shape;1341;p70"/>
            <p:cNvSpPr/>
            <p:nvPr/>
          </p:nvSpPr>
          <p:spPr>
            <a:xfrm flipH="1">
              <a:off x="6976253" y="6667697"/>
              <a:ext cx="47952" cy="78720"/>
            </a:xfrm>
            <a:custGeom>
              <a:avLst/>
              <a:gdLst/>
              <a:ahLst/>
              <a:cxnLst/>
              <a:rect l="l" t="t" r="r" b="b"/>
              <a:pathLst>
                <a:path w="1186" h="1947" fill="none" extrusionOk="0">
                  <a:moveTo>
                    <a:pt x="0" y="1"/>
                  </a:moveTo>
                  <a:lnTo>
                    <a:pt x="1186" y="1946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2" name="Google Shape;1342;p70"/>
            <p:cNvSpPr/>
            <p:nvPr/>
          </p:nvSpPr>
          <p:spPr>
            <a:xfrm flipH="1">
              <a:off x="6688675" y="6713180"/>
              <a:ext cx="132777" cy="235998"/>
            </a:xfrm>
            <a:custGeom>
              <a:avLst/>
              <a:gdLst/>
              <a:ahLst/>
              <a:cxnLst/>
              <a:rect l="l" t="t" r="r" b="b"/>
              <a:pathLst>
                <a:path w="3284" h="5837" fill="none" extrusionOk="0">
                  <a:moveTo>
                    <a:pt x="3283" y="1"/>
                  </a:moveTo>
                  <a:cubicBezTo>
                    <a:pt x="2189" y="1946"/>
                    <a:pt x="1095" y="3891"/>
                    <a:pt x="0" y="583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3" name="Google Shape;1343;p70"/>
            <p:cNvSpPr/>
            <p:nvPr/>
          </p:nvSpPr>
          <p:spPr>
            <a:xfrm flipH="1">
              <a:off x="6702222" y="6856946"/>
              <a:ext cx="82359" cy="137709"/>
            </a:xfrm>
            <a:custGeom>
              <a:avLst/>
              <a:gdLst/>
              <a:ahLst/>
              <a:cxnLst/>
              <a:rect l="l" t="t" r="r" b="b"/>
              <a:pathLst>
                <a:path w="2037" h="3406" fill="none" extrusionOk="0">
                  <a:moveTo>
                    <a:pt x="2037" y="1"/>
                  </a:moveTo>
                  <a:cubicBezTo>
                    <a:pt x="1338" y="1125"/>
                    <a:pt x="669" y="2280"/>
                    <a:pt x="0" y="340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4" name="Google Shape;1344;p70"/>
            <p:cNvSpPr/>
            <p:nvPr/>
          </p:nvSpPr>
          <p:spPr>
            <a:xfrm flipH="1">
              <a:off x="7874551" y="6581704"/>
              <a:ext cx="68855" cy="278977"/>
            </a:xfrm>
            <a:custGeom>
              <a:avLst/>
              <a:gdLst/>
              <a:ahLst/>
              <a:cxnLst/>
              <a:rect l="l" t="t" r="r" b="b"/>
              <a:pathLst>
                <a:path w="1703" h="6900" fill="none" extrusionOk="0">
                  <a:moveTo>
                    <a:pt x="0" y="0"/>
                  </a:moveTo>
                  <a:cubicBezTo>
                    <a:pt x="578" y="2280"/>
                    <a:pt x="1125" y="4590"/>
                    <a:pt x="1702" y="690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5" name="Google Shape;1345;p70"/>
            <p:cNvSpPr/>
            <p:nvPr/>
          </p:nvSpPr>
          <p:spPr>
            <a:xfrm flipH="1">
              <a:off x="7894241" y="6779524"/>
              <a:ext cx="52884" cy="195445"/>
            </a:xfrm>
            <a:custGeom>
              <a:avLst/>
              <a:gdLst/>
              <a:ahLst/>
              <a:cxnLst/>
              <a:rect l="l" t="t" r="r" b="b"/>
              <a:pathLst>
                <a:path w="1308" h="4834" fill="none" extrusionOk="0">
                  <a:moveTo>
                    <a:pt x="1" y="1"/>
                  </a:moveTo>
                  <a:cubicBezTo>
                    <a:pt x="426" y="1612"/>
                    <a:pt x="882" y="3223"/>
                    <a:pt x="1308" y="483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6" name="Google Shape;1346;p70"/>
            <p:cNvSpPr/>
            <p:nvPr/>
          </p:nvSpPr>
          <p:spPr>
            <a:xfrm flipH="1">
              <a:off x="7676733" y="6657873"/>
              <a:ext cx="11078" cy="103262"/>
            </a:xfrm>
            <a:custGeom>
              <a:avLst/>
              <a:gdLst/>
              <a:ahLst/>
              <a:cxnLst/>
              <a:rect l="l" t="t" r="r" b="b"/>
              <a:pathLst>
                <a:path w="274" h="2554" fill="none" extrusionOk="0">
                  <a:moveTo>
                    <a:pt x="274" y="1"/>
                  </a:moveTo>
                  <a:cubicBezTo>
                    <a:pt x="183" y="852"/>
                    <a:pt x="92" y="1703"/>
                    <a:pt x="0" y="25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347" name="Google Shape;1347;p70"/>
          <p:cNvGrpSpPr/>
          <p:nvPr/>
        </p:nvGrpSpPr>
        <p:grpSpPr>
          <a:xfrm>
            <a:off x="7669756" y="3514328"/>
            <a:ext cx="465582" cy="318260"/>
            <a:chOff x="5837600" y="1320725"/>
            <a:chExt cx="1830118" cy="1251023"/>
          </a:xfrm>
        </p:grpSpPr>
        <p:sp>
          <p:nvSpPr>
            <p:cNvPr id="1348" name="Google Shape;1348;p70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49" name="Google Shape;1349;p70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2" grpId="0" build="p"/>
    </p:bldLst>
  </p:timing>
</p:sld>
</file>

<file path=ppt/theme/theme1.xml><?xml version="1.0" encoding="utf-8"?>
<a:theme xmlns:a="http://schemas.openxmlformats.org/drawingml/2006/main" name="Brain Surgery by Slidesgo">
  <a:themeElements>
    <a:clrScheme name="Simple Light">
      <a:dk1>
        <a:srgbClr val="344372"/>
      </a:dk1>
      <a:lt1>
        <a:srgbClr val="5379A7"/>
      </a:lt1>
      <a:dk2>
        <a:srgbClr val="9EC5F3"/>
      </a:dk2>
      <a:lt2>
        <a:srgbClr val="FFFFFF"/>
      </a:lt2>
      <a:accent1>
        <a:srgbClr val="344372"/>
      </a:accent1>
      <a:accent2>
        <a:srgbClr val="5379A7"/>
      </a:accent2>
      <a:accent3>
        <a:srgbClr val="9EC5F3"/>
      </a:accent3>
      <a:accent4>
        <a:srgbClr val="FFFFFF"/>
      </a:accent4>
      <a:accent5>
        <a:srgbClr val="344372"/>
      </a:accent5>
      <a:accent6>
        <a:srgbClr val="5379A7"/>
      </a:accent6>
      <a:hlink>
        <a:srgbClr val="9EC5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290</Words>
  <Application>Microsoft Office PowerPoint</Application>
  <PresentationFormat>Presentación en pantalla (16:9)</PresentationFormat>
  <Paragraphs>108</Paragraphs>
  <Slides>22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0" baseType="lpstr">
      <vt:lpstr>Bahiana</vt:lpstr>
      <vt:lpstr>Roboto</vt:lpstr>
      <vt:lpstr>Arial</vt:lpstr>
      <vt:lpstr>Barlow Semi Condensed SemiBold</vt:lpstr>
      <vt:lpstr>Fira Sans Extra Condensed Medium</vt:lpstr>
      <vt:lpstr>Barlow Semi Condensed</vt:lpstr>
      <vt:lpstr>Roboto Slab Regular</vt:lpstr>
      <vt:lpstr>Brain Surgery by Slidesgo</vt:lpstr>
      <vt:lpstr>Neurociencias</vt:lpstr>
      <vt:lpstr>Esquizofrenia</vt:lpstr>
      <vt:lpstr>Presentación de PowerPoint</vt:lpstr>
      <vt:lpstr>Muchos síntomas asociados</vt:lpstr>
      <vt:lpstr>¿Cómo podemos clasificar los síntomas?</vt:lpstr>
      <vt:lpstr>Síntomas</vt:lpstr>
      <vt:lpstr>Cuadro clínico</vt:lpstr>
      <vt:lpstr>Cuadro clínico</vt:lpstr>
      <vt:lpstr>Diagnóstico (DSM – V)</vt:lpstr>
      <vt:lpstr>No se conoce la causa</vt:lpstr>
      <vt:lpstr>Posibles causas</vt:lpstr>
      <vt:lpstr>Epidemiología</vt:lpstr>
      <vt:lpstr>21 millones</vt:lpstr>
      <vt:lpstr>Tratamiento</vt:lpstr>
      <vt:lpstr>Antisicóticos</vt:lpstr>
      <vt:lpstr>Dopamina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Neurociencia</dc:title>
  <dc:creator>Asus</dc:creator>
  <cp:lastModifiedBy>Juan Pablo Arango Velásquez</cp:lastModifiedBy>
  <cp:revision>2</cp:revision>
  <dcterms:modified xsi:type="dcterms:W3CDTF">2021-06-28T17:26:43Z</dcterms:modified>
</cp:coreProperties>
</file>