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28800425" cy="432006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FB020E-D031-E3B8-65FD-D500D1C9FB5D}" v="92" dt="2025-06-10T19:46:48.204"/>
    <p1510:client id="{F83A7BD3-6858-F5A7-4B2E-8E84C6C4E1B4}" v="15" dt="2025-06-11T15:37:01.7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 d="100"/>
          <a:sy n="15" d="100"/>
        </p:scale>
        <p:origin x="2467"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o Alejandro Sánchez Posada" userId="91d160a1-f0d7-4233-b36b-58b4b9aa3dbe" providerId="ADAL" clId="{5F6EA670-C370-4476-8FAA-16FE5AF69415}"/>
    <pc:docChg chg="modSld">
      <pc:chgData name="Mario Alejandro Sánchez Posada" userId="91d160a1-f0d7-4233-b36b-58b4b9aa3dbe" providerId="ADAL" clId="{5F6EA670-C370-4476-8FAA-16FE5AF69415}" dt="2025-06-11T14:57:44.399" v="127" actId="20577"/>
      <pc:docMkLst>
        <pc:docMk/>
      </pc:docMkLst>
      <pc:sldChg chg="modSp">
        <pc:chgData name="Mario Alejandro Sánchez Posada" userId="91d160a1-f0d7-4233-b36b-58b4b9aa3dbe" providerId="ADAL" clId="{5F6EA670-C370-4476-8FAA-16FE5AF69415}" dt="2025-06-11T14:57:44.399" v="127" actId="20577"/>
        <pc:sldMkLst>
          <pc:docMk/>
          <pc:sldMk cId="312753070" sldId="256"/>
        </pc:sldMkLst>
        <pc:spChg chg="mod">
          <ac:chgData name="Mario Alejandro Sánchez Posada" userId="91d160a1-f0d7-4233-b36b-58b4b9aa3dbe" providerId="ADAL" clId="{5F6EA670-C370-4476-8FAA-16FE5AF69415}" dt="2025-06-11T14:57:44.399" v="127" actId="20577"/>
          <ac:spMkLst>
            <pc:docMk/>
            <pc:sldMk cId="312753070" sldId="256"/>
            <ac:spMk id="5" creationId="{72BC0FBC-488E-E23E-9836-66AD6D010B32}"/>
          </ac:spMkLst>
        </pc:spChg>
      </pc:sldChg>
    </pc:docChg>
  </pc:docChgLst>
  <pc:docChgLst>
    <pc:chgData name="Alejandro Marín Gómez" userId="S::alejandro.marin92@eia.edu.co::85a72144-a62d-489e-9659-6fba6dd1eaf6" providerId="AD" clId="Web-{ECFB020E-D031-E3B8-65FD-D500D1C9FB5D}"/>
    <pc:docChg chg="modSld">
      <pc:chgData name="Alejandro Marín Gómez" userId="S::alejandro.marin92@eia.edu.co::85a72144-a62d-489e-9659-6fba6dd1eaf6" providerId="AD" clId="Web-{ECFB020E-D031-E3B8-65FD-D500D1C9FB5D}" dt="2025-06-10T19:46:48.204" v="78" actId="1076"/>
      <pc:docMkLst>
        <pc:docMk/>
      </pc:docMkLst>
      <pc:sldChg chg="addSp delSp modSp">
        <pc:chgData name="Alejandro Marín Gómez" userId="S::alejandro.marin92@eia.edu.co::85a72144-a62d-489e-9659-6fba6dd1eaf6" providerId="AD" clId="Web-{ECFB020E-D031-E3B8-65FD-D500D1C9FB5D}" dt="2025-06-10T19:46:48.204" v="78" actId="1076"/>
        <pc:sldMkLst>
          <pc:docMk/>
          <pc:sldMk cId="312753070" sldId="256"/>
        </pc:sldMkLst>
        <pc:spChg chg="mod">
          <ac:chgData name="Alejandro Marín Gómez" userId="S::alejandro.marin92@eia.edu.co::85a72144-a62d-489e-9659-6fba6dd1eaf6" providerId="AD" clId="Web-{ECFB020E-D031-E3B8-65FD-D500D1C9FB5D}" dt="2025-06-10T19:44:06.348" v="54" actId="1076"/>
          <ac:spMkLst>
            <pc:docMk/>
            <pc:sldMk cId="312753070" sldId="256"/>
            <ac:spMk id="3" creationId="{C9654CB5-CA61-63A7-B819-12274A244128}"/>
          </ac:spMkLst>
        </pc:spChg>
        <pc:spChg chg="mod">
          <ac:chgData name="Alejandro Marín Gómez" userId="S::alejandro.marin92@eia.edu.co::85a72144-a62d-489e-9659-6fba6dd1eaf6" providerId="AD" clId="Web-{ECFB020E-D031-E3B8-65FD-D500D1C9FB5D}" dt="2025-06-10T19:45:13.072" v="70" actId="20577"/>
          <ac:spMkLst>
            <pc:docMk/>
            <pc:sldMk cId="312753070" sldId="256"/>
            <ac:spMk id="9" creationId="{03059883-F553-0B38-AA1A-A9A29B7FE933}"/>
          </ac:spMkLst>
        </pc:spChg>
        <pc:spChg chg="mod">
          <ac:chgData name="Alejandro Marín Gómez" userId="S::alejandro.marin92@eia.edu.co::85a72144-a62d-489e-9659-6fba6dd1eaf6" providerId="AD" clId="Web-{ECFB020E-D031-E3B8-65FD-D500D1C9FB5D}" dt="2025-06-10T19:46:48.204" v="78" actId="1076"/>
          <ac:spMkLst>
            <pc:docMk/>
            <pc:sldMk cId="312753070" sldId="256"/>
            <ac:spMk id="12" creationId="{0D353826-4B45-4D25-426A-A2EC9112B050}"/>
          </ac:spMkLst>
        </pc:spChg>
        <pc:spChg chg="mod">
          <ac:chgData name="Alejandro Marín Gómez" userId="S::alejandro.marin92@eia.edu.co::85a72144-a62d-489e-9659-6fba6dd1eaf6" providerId="AD" clId="Web-{ECFB020E-D031-E3B8-65FD-D500D1C9FB5D}" dt="2025-06-10T19:42:13.496" v="26" actId="1076"/>
          <ac:spMkLst>
            <pc:docMk/>
            <pc:sldMk cId="312753070" sldId="256"/>
            <ac:spMk id="15" creationId="{47C41B48-A05A-FA4E-FC76-1E575BFF9EF6}"/>
          </ac:spMkLst>
        </pc:spChg>
        <pc:spChg chg="mod">
          <ac:chgData name="Alejandro Marín Gómez" userId="S::alejandro.marin92@eia.edu.co::85a72144-a62d-489e-9659-6fba6dd1eaf6" providerId="AD" clId="Web-{ECFB020E-D031-E3B8-65FD-D500D1C9FB5D}" dt="2025-06-10T19:44:21.318" v="57" actId="1076"/>
          <ac:spMkLst>
            <pc:docMk/>
            <pc:sldMk cId="312753070" sldId="256"/>
            <ac:spMk id="18" creationId="{9B618F97-CC42-CCD3-D223-AB2E19892A86}"/>
          </ac:spMkLst>
        </pc:spChg>
        <pc:spChg chg="mod">
          <ac:chgData name="Alejandro Marín Gómez" userId="S::alejandro.marin92@eia.edu.co::85a72144-a62d-489e-9659-6fba6dd1eaf6" providerId="AD" clId="Web-{ECFB020E-D031-E3B8-65FD-D500D1C9FB5D}" dt="2025-06-10T19:44:24.350" v="58" actId="1076"/>
          <ac:spMkLst>
            <pc:docMk/>
            <pc:sldMk cId="312753070" sldId="256"/>
            <ac:spMk id="21" creationId="{B1CEFE9E-B822-A05F-1DD1-EAFAFC715919}"/>
          </ac:spMkLst>
        </pc:spChg>
        <pc:spChg chg="mod">
          <ac:chgData name="Alejandro Marín Gómez" userId="S::alejandro.marin92@eia.edu.co::85a72144-a62d-489e-9659-6fba6dd1eaf6" providerId="AD" clId="Web-{ECFB020E-D031-E3B8-65FD-D500D1C9FB5D}" dt="2025-06-10T19:43:26.658" v="49" actId="1076"/>
          <ac:spMkLst>
            <pc:docMk/>
            <pc:sldMk cId="312753070" sldId="256"/>
            <ac:spMk id="25" creationId="{5495EFDC-4E1B-C47C-1FD4-79A2DD461FCF}"/>
          </ac:spMkLst>
        </pc:spChg>
        <pc:spChg chg="mod">
          <ac:chgData name="Alejandro Marín Gómez" userId="S::alejandro.marin92@eia.edu.co::85a72144-a62d-489e-9659-6fba6dd1eaf6" providerId="AD" clId="Web-{ECFB020E-D031-E3B8-65FD-D500D1C9FB5D}" dt="2025-06-10T19:41:32.399" v="24" actId="1076"/>
          <ac:spMkLst>
            <pc:docMk/>
            <pc:sldMk cId="312753070" sldId="256"/>
            <ac:spMk id="31" creationId="{09BEB843-C6E1-135B-4006-FEB4524B26DE}"/>
          </ac:spMkLst>
        </pc:spChg>
        <pc:graphicFrameChg chg="mod">
          <ac:chgData name="Alejandro Marín Gómez" userId="S::alejandro.marin92@eia.edu.co::85a72144-a62d-489e-9659-6fba6dd1eaf6" providerId="AD" clId="Web-{ECFB020E-D031-E3B8-65FD-D500D1C9FB5D}" dt="2025-06-10T19:44:27.241" v="59" actId="1076"/>
          <ac:graphicFrameMkLst>
            <pc:docMk/>
            <pc:sldMk cId="312753070" sldId="256"/>
            <ac:graphicFrameMk id="20" creationId="{0481B4EA-75C6-FAA4-6059-B1629096A34C}"/>
          </ac:graphicFrameMkLst>
        </pc:graphicFrameChg>
        <pc:picChg chg="mod">
          <ac:chgData name="Alejandro Marín Gómez" userId="S::alejandro.marin92@eia.edu.co::85a72144-a62d-489e-9659-6fba6dd1eaf6" providerId="AD" clId="Web-{ECFB020E-D031-E3B8-65FD-D500D1C9FB5D}" dt="2025-06-10T19:44:06.270" v="53" actId="1076"/>
          <ac:picMkLst>
            <pc:docMk/>
            <pc:sldMk cId="312753070" sldId="256"/>
            <ac:picMk id="2" creationId="{AF6A35DD-64A7-CCF2-3769-5F0DA52516D4}"/>
          </ac:picMkLst>
        </pc:picChg>
        <pc:picChg chg="del mod">
          <ac:chgData name="Alejandro Marín Gómez" userId="S::alejandro.marin92@eia.edu.co::85a72144-a62d-489e-9659-6fba6dd1eaf6" providerId="AD" clId="Web-{ECFB020E-D031-E3B8-65FD-D500D1C9FB5D}" dt="2025-06-10T19:46:22.984" v="71"/>
          <ac:picMkLst>
            <pc:docMk/>
            <pc:sldMk cId="312753070" sldId="256"/>
            <ac:picMk id="4" creationId="{89CFEC9C-3F1D-E657-A3A1-66AB3C4D2308}"/>
          </ac:picMkLst>
        </pc:picChg>
        <pc:picChg chg="add mod">
          <ac:chgData name="Alejandro Marín Gómez" userId="S::alejandro.marin92@eia.edu.co::85a72144-a62d-489e-9659-6fba6dd1eaf6" providerId="AD" clId="Web-{ECFB020E-D031-E3B8-65FD-D500D1C9FB5D}" dt="2025-06-10T19:46:34.828" v="77" actId="1076"/>
          <ac:picMkLst>
            <pc:docMk/>
            <pc:sldMk cId="312753070" sldId="256"/>
            <ac:picMk id="6" creationId="{189A796D-62F4-15BE-EEAE-FD86679D0284}"/>
          </ac:picMkLst>
        </pc:picChg>
        <pc:picChg chg="mod">
          <ac:chgData name="Alejandro Marín Gómez" userId="S::alejandro.marin92@eia.edu.co::85a72144-a62d-489e-9659-6fba6dd1eaf6" providerId="AD" clId="Web-{ECFB020E-D031-E3B8-65FD-D500D1C9FB5D}" dt="2025-06-10T19:44:16.333" v="56" actId="1076"/>
          <ac:picMkLst>
            <pc:docMk/>
            <pc:sldMk cId="312753070" sldId="256"/>
            <ac:picMk id="10" creationId="{4B29A560-09DE-2E1A-356D-E82421FB9143}"/>
          </ac:picMkLst>
        </pc:picChg>
      </pc:sldChg>
    </pc:docChg>
  </pc:docChgLst>
  <pc:docChgLst>
    <pc:chgData name="Alejandro Marín Gómez" userId="S::alejandro.marin92@eia.edu.co::85a72144-a62d-489e-9659-6fba6dd1eaf6" providerId="AD" clId="Web-{F83A7BD3-6858-F5A7-4B2E-8E84C6C4E1B4}"/>
    <pc:docChg chg="modSld">
      <pc:chgData name="Alejandro Marín Gómez" userId="S::alejandro.marin92@eia.edu.co::85a72144-a62d-489e-9659-6fba6dd1eaf6" providerId="AD" clId="Web-{F83A7BD3-6858-F5A7-4B2E-8E84C6C4E1B4}" dt="2025-06-11T15:37:01.762" v="10" actId="1076"/>
      <pc:docMkLst>
        <pc:docMk/>
      </pc:docMkLst>
      <pc:sldChg chg="modSp">
        <pc:chgData name="Alejandro Marín Gómez" userId="S::alejandro.marin92@eia.edu.co::85a72144-a62d-489e-9659-6fba6dd1eaf6" providerId="AD" clId="Web-{F83A7BD3-6858-F5A7-4B2E-8E84C6C4E1B4}" dt="2025-06-11T15:37:01.762" v="10" actId="1076"/>
        <pc:sldMkLst>
          <pc:docMk/>
          <pc:sldMk cId="312753070" sldId="256"/>
        </pc:sldMkLst>
        <pc:spChg chg="mod">
          <ac:chgData name="Alejandro Marín Gómez" userId="S::alejandro.marin92@eia.edu.co::85a72144-a62d-489e-9659-6fba6dd1eaf6" providerId="AD" clId="Web-{F83A7BD3-6858-F5A7-4B2E-8E84C6C4E1B4}" dt="2025-06-11T15:37:01.762" v="10" actId="1076"/>
          <ac:spMkLst>
            <pc:docMk/>
            <pc:sldMk cId="312753070" sldId="256"/>
            <ac:spMk id="3" creationId="{C9654CB5-CA61-63A7-B819-12274A244128}"/>
          </ac:spMkLst>
        </pc:spChg>
        <pc:spChg chg="mod">
          <ac:chgData name="Alejandro Marín Gómez" userId="S::alejandro.marin92@eia.edu.co::85a72144-a62d-489e-9659-6fba6dd1eaf6" providerId="AD" clId="Web-{F83A7BD3-6858-F5A7-4B2E-8E84C6C4E1B4}" dt="2025-06-11T15:36:37.417" v="9" actId="1076"/>
          <ac:spMkLst>
            <pc:docMk/>
            <pc:sldMk cId="312753070" sldId="256"/>
            <ac:spMk id="9" creationId="{03059883-F553-0B38-AA1A-A9A29B7FE933}"/>
          </ac:spMkLst>
        </pc:spChg>
        <pc:spChg chg="mod">
          <ac:chgData name="Alejandro Marín Gómez" userId="S::alejandro.marin92@eia.edu.co::85a72144-a62d-489e-9659-6fba6dd1eaf6" providerId="AD" clId="Web-{F83A7BD3-6858-F5A7-4B2E-8E84C6C4E1B4}" dt="2025-06-11T15:34:27.209" v="1" actId="20577"/>
          <ac:spMkLst>
            <pc:docMk/>
            <pc:sldMk cId="312753070" sldId="256"/>
            <ac:spMk id="31" creationId="{09BEB843-C6E1-135B-4006-FEB4524B26DE}"/>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eiaedu-my.sharepoint.com/personal/mario_sanchez_eia_edu_co/Documents/INVESTIGACION/SEMILLERO/SEMILLERO%20EE%202025-1/An&#225;lisis%20de%20sensibilidad.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800" b="0" i="0" u="none" strike="noStrike" kern="1200" spc="0" baseline="0">
                <a:solidFill>
                  <a:schemeClr val="tx1">
                    <a:lumMod val="65000"/>
                    <a:lumOff val="35000"/>
                  </a:schemeClr>
                </a:solidFill>
                <a:latin typeface="+mn-lt"/>
                <a:ea typeface="+mn-ea"/>
                <a:cs typeface="+mn-cs"/>
              </a:defRPr>
            </a:pPr>
            <a:r>
              <a:rPr lang="en-US"/>
              <a:t>LCOH vs Horas pico solares</a:t>
            </a:r>
          </a:p>
        </c:rich>
      </c:tx>
      <c:overlay val="0"/>
      <c:spPr>
        <a:noFill/>
        <a:ln>
          <a:noFill/>
        </a:ln>
        <a:effectLst/>
      </c:spPr>
      <c:txPr>
        <a:bodyPr rot="0" spcFirstLastPara="1" vertOverflow="ellipsis" vert="horz" wrap="square" anchor="ctr" anchorCtr="1"/>
        <a:lstStyle/>
        <a:p>
          <a:pPr>
            <a:defRPr sz="48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lineChart>
        <c:grouping val="standard"/>
        <c:varyColors val="0"/>
        <c:ser>
          <c:idx val="0"/>
          <c:order val="0"/>
          <c:tx>
            <c:v>LCOH[USD$]</c:v>
          </c:tx>
          <c:spPr>
            <a:ln w="76200" cap="rnd">
              <a:solidFill>
                <a:srgbClr val="156082"/>
              </a:solidFill>
              <a:prstDash val="solid"/>
              <a:round/>
            </a:ln>
            <a:effectLst/>
          </c:spPr>
          <c:marker>
            <c:symbol val="circle"/>
            <c:size val="12"/>
            <c:spPr>
              <a:solidFill>
                <a:schemeClr val="accent1"/>
              </a:solidFill>
              <a:ln w="9525">
                <a:solidFill>
                  <a:schemeClr val="accent1"/>
                </a:solidFill>
              </a:ln>
              <a:effectLst/>
            </c:spPr>
          </c:marker>
          <c:cat>
            <c:numRef>
              <c:f>'Elementos poster'!$J$3:$P$3</c:f>
              <c:numCache>
                <c:formatCode>General</c:formatCode>
                <c:ptCount val="7"/>
                <c:pt idx="0">
                  <c:v>3.5</c:v>
                </c:pt>
                <c:pt idx="1">
                  <c:v>4</c:v>
                </c:pt>
                <c:pt idx="2">
                  <c:v>4.5</c:v>
                </c:pt>
                <c:pt idx="3">
                  <c:v>5</c:v>
                </c:pt>
                <c:pt idx="4">
                  <c:v>5.5</c:v>
                </c:pt>
                <c:pt idx="5">
                  <c:v>6</c:v>
                </c:pt>
                <c:pt idx="6">
                  <c:v>6.5</c:v>
                </c:pt>
              </c:numCache>
            </c:numRef>
          </c:cat>
          <c:val>
            <c:numRef>
              <c:f>'Elementos poster'!$J$4:$P$4</c:f>
              <c:numCache>
                <c:formatCode>_("$"* #,##0.00_);_("$"* \(#,##0.00\);_("$"* "-"??_);_(@_)</c:formatCode>
                <c:ptCount val="7"/>
                <c:pt idx="0">
                  <c:v>3.9189093699886355</c:v>
                </c:pt>
                <c:pt idx="1">
                  <c:v>3.4296725793819811</c:v>
                </c:pt>
                <c:pt idx="2">
                  <c:v>3.0491550755768064</c:v>
                </c:pt>
                <c:pt idx="3">
                  <c:v>2.7447410725326664</c:v>
                </c:pt>
                <c:pt idx="4">
                  <c:v>2.4956750700420063</c:v>
                </c:pt>
                <c:pt idx="5">
                  <c:v>2.2881200679664566</c:v>
                </c:pt>
                <c:pt idx="6">
                  <c:v>2.1124966046717604</c:v>
                </c:pt>
              </c:numCache>
            </c:numRef>
          </c:val>
          <c:smooth val="0"/>
          <c:extLst>
            <c:ext xmlns:c16="http://schemas.microsoft.com/office/drawing/2014/chart" uri="{C3380CC4-5D6E-409C-BE32-E72D297353CC}">
              <c16:uniqueId val="{00000000-44F7-459D-896D-05B4B52B23B7}"/>
            </c:ext>
          </c:extLst>
        </c:ser>
        <c:dLbls>
          <c:showLegendKey val="0"/>
          <c:showVal val="0"/>
          <c:showCatName val="0"/>
          <c:showSerName val="0"/>
          <c:showPercent val="0"/>
          <c:showBubbleSize val="0"/>
        </c:dLbls>
        <c:marker val="1"/>
        <c:smooth val="0"/>
        <c:axId val="626983943"/>
        <c:axId val="626985991"/>
      </c:lineChart>
      <c:catAx>
        <c:axId val="626983943"/>
        <c:scaling>
          <c:orientation val="minMax"/>
        </c:scaling>
        <c:delete val="0"/>
        <c:axPos val="b"/>
        <c:title>
          <c:tx>
            <c:rich>
              <a:bodyPr rot="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r>
                  <a:rPr lang="en-US"/>
                  <a:t>Horas pico solares [h]</a:t>
                </a:r>
              </a:p>
            </c:rich>
          </c:tx>
          <c:overlay val="0"/>
          <c:spPr>
            <a:noFill/>
            <a:ln>
              <a:noFill/>
            </a:ln>
            <a:effectLst/>
          </c:spPr>
          <c:txPr>
            <a:bodyPr rot="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endParaRPr lang="es-CO"/>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s-CO"/>
          </a:p>
        </c:txPr>
        <c:crossAx val="626985991"/>
        <c:crosses val="autoZero"/>
        <c:auto val="1"/>
        <c:lblAlgn val="ctr"/>
        <c:lblOffset val="100"/>
        <c:noMultiLvlLbl val="0"/>
      </c:catAx>
      <c:valAx>
        <c:axId val="626985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r>
                  <a:rPr lang="en-US"/>
                  <a:t>LCOH[USD$]</a:t>
                </a:r>
              </a:p>
            </c:rich>
          </c:tx>
          <c:overlay val="0"/>
          <c:spPr>
            <a:noFill/>
            <a:ln>
              <a:noFill/>
            </a:ln>
            <a:effectLst/>
          </c:spPr>
          <c:txPr>
            <a:bodyPr rot="-540000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endParaRPr lang="es-CO"/>
            </a:p>
          </c:txPr>
        </c:title>
        <c:numFmt formatCode="_(&quot;$&quot;* #,##0.00_);_(&quot;$&quot;* \(#,##0.0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s-CO"/>
          </a:p>
        </c:txPr>
        <c:crossAx val="62698394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160032" y="7070108"/>
            <a:ext cx="24480361" cy="15040222"/>
          </a:xfrm>
        </p:spPr>
        <p:txBody>
          <a:bodyPr anchor="b"/>
          <a:lstStyle>
            <a:lvl1pPr algn="ctr">
              <a:defRPr sz="18898"/>
            </a:lvl1pPr>
          </a:lstStyle>
          <a:p>
            <a:r>
              <a:rPr lang="es-ES"/>
              <a:t>Haga clic para modificar el estilo de título del patrón</a:t>
            </a:r>
            <a:endParaRPr lang="en-US"/>
          </a:p>
        </p:txBody>
      </p:sp>
      <p:sp>
        <p:nvSpPr>
          <p:cNvPr id="3" name="Subtitle 2"/>
          <p:cNvSpPr>
            <a:spLocks noGrp="1"/>
          </p:cNvSpPr>
          <p:nvPr>
            <p:ph type="subTitle" idx="1"/>
          </p:nvPr>
        </p:nvSpPr>
        <p:spPr>
          <a:xfrm>
            <a:off x="3600053" y="22690338"/>
            <a:ext cx="21600319" cy="10430151"/>
          </a:xfrm>
        </p:spPr>
        <p:txBody>
          <a:bodyPr/>
          <a:lstStyle>
            <a:lvl1pPr marL="0" indent="0" algn="ctr">
              <a:buNone/>
              <a:defRPr sz="7559"/>
            </a:lvl1pPr>
            <a:lvl2pPr marL="1440043" indent="0" algn="ctr">
              <a:buNone/>
              <a:defRPr sz="6299"/>
            </a:lvl2pPr>
            <a:lvl3pPr marL="2880086" indent="0" algn="ctr">
              <a:buNone/>
              <a:defRPr sz="5669"/>
            </a:lvl3pPr>
            <a:lvl4pPr marL="4320129" indent="0" algn="ctr">
              <a:buNone/>
              <a:defRPr sz="5040"/>
            </a:lvl4pPr>
            <a:lvl5pPr marL="5760171" indent="0" algn="ctr">
              <a:buNone/>
              <a:defRPr sz="5040"/>
            </a:lvl5pPr>
            <a:lvl6pPr marL="7200214" indent="0" algn="ctr">
              <a:buNone/>
              <a:defRPr sz="5040"/>
            </a:lvl6pPr>
            <a:lvl7pPr marL="8640257" indent="0" algn="ctr">
              <a:buNone/>
              <a:defRPr sz="5040"/>
            </a:lvl7pPr>
            <a:lvl8pPr marL="10080300" indent="0" algn="ctr">
              <a:buNone/>
              <a:defRPr sz="5040"/>
            </a:lvl8pPr>
            <a:lvl9pPr marL="11520343" indent="0" algn="ctr">
              <a:buNone/>
              <a:defRPr sz="5040"/>
            </a:lvl9pPr>
          </a:lstStyle>
          <a:p>
            <a:r>
              <a:rPr lang="es-ES"/>
              <a:t>Haga clic para modificar el estilo de subtítulo del patrón</a:t>
            </a:r>
            <a:endParaRPr lang="en-US"/>
          </a:p>
        </p:txBody>
      </p:sp>
      <p:sp>
        <p:nvSpPr>
          <p:cNvPr id="4" name="Date Placeholder 3"/>
          <p:cNvSpPr>
            <a:spLocks noGrp="1"/>
          </p:cNvSpPr>
          <p:nvPr>
            <p:ph type="dt" sz="half" idx="10"/>
          </p:nvPr>
        </p:nvSpPr>
        <p:spPr/>
        <p:txBody>
          <a:bodyPr/>
          <a:lstStyle/>
          <a:p>
            <a:fld id="{4F53D7E9-2995-4F0D-A0C3-511E46F8DFF4}" type="datetimeFigureOut">
              <a:rPr lang="es-CO" smtClean="0"/>
              <a:t>11/06/2025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1445897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4F53D7E9-2995-4F0D-A0C3-511E46F8DFF4}" type="datetimeFigureOut">
              <a:rPr lang="es-CO" smtClean="0"/>
              <a:t>11/06/2025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1077050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610306" y="2300034"/>
            <a:ext cx="6210092" cy="36610544"/>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1980031" y="2300034"/>
            <a:ext cx="18270270" cy="3661054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4F53D7E9-2995-4F0D-A0C3-511E46F8DFF4}" type="datetimeFigureOut">
              <a:rPr lang="es-CO" smtClean="0"/>
              <a:t>11/06/2025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1188280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4F53D7E9-2995-4F0D-A0C3-511E46F8DFF4}" type="datetimeFigureOut">
              <a:rPr lang="es-CO" smtClean="0"/>
              <a:t>11/06/2025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1913855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65030" y="10770172"/>
            <a:ext cx="24840367" cy="17970262"/>
          </a:xfrm>
        </p:spPr>
        <p:txBody>
          <a:bodyPr anchor="b"/>
          <a:lstStyle>
            <a:lvl1pPr>
              <a:defRPr sz="18898"/>
            </a:lvl1pPr>
          </a:lstStyle>
          <a:p>
            <a:r>
              <a:rPr lang="es-ES"/>
              <a:t>Haga clic para modificar el estilo de título del patrón</a:t>
            </a:r>
            <a:endParaRPr lang="en-US"/>
          </a:p>
        </p:txBody>
      </p:sp>
      <p:sp>
        <p:nvSpPr>
          <p:cNvPr id="3" name="Text Placeholder 2"/>
          <p:cNvSpPr>
            <a:spLocks noGrp="1"/>
          </p:cNvSpPr>
          <p:nvPr>
            <p:ph type="body" idx="1"/>
          </p:nvPr>
        </p:nvSpPr>
        <p:spPr>
          <a:xfrm>
            <a:off x="1965030" y="28910440"/>
            <a:ext cx="24840367" cy="9450136"/>
          </a:xfrm>
        </p:spPr>
        <p:txBody>
          <a:bodyPr/>
          <a:lstStyle>
            <a:lvl1pPr marL="0" indent="0">
              <a:buNone/>
              <a:defRPr sz="7559">
                <a:solidFill>
                  <a:schemeClr val="tx1"/>
                </a:solidFill>
              </a:defRPr>
            </a:lvl1pPr>
            <a:lvl2pPr marL="1440043" indent="0">
              <a:buNone/>
              <a:defRPr sz="6299">
                <a:solidFill>
                  <a:schemeClr val="tx1">
                    <a:tint val="75000"/>
                  </a:schemeClr>
                </a:solidFill>
              </a:defRPr>
            </a:lvl2pPr>
            <a:lvl3pPr marL="2880086" indent="0">
              <a:buNone/>
              <a:defRPr sz="5669">
                <a:solidFill>
                  <a:schemeClr val="tx1">
                    <a:tint val="75000"/>
                  </a:schemeClr>
                </a:solidFill>
              </a:defRPr>
            </a:lvl3pPr>
            <a:lvl4pPr marL="4320129" indent="0">
              <a:buNone/>
              <a:defRPr sz="5040">
                <a:solidFill>
                  <a:schemeClr val="tx1">
                    <a:tint val="75000"/>
                  </a:schemeClr>
                </a:solidFill>
              </a:defRPr>
            </a:lvl4pPr>
            <a:lvl5pPr marL="5760171" indent="0">
              <a:buNone/>
              <a:defRPr sz="5040">
                <a:solidFill>
                  <a:schemeClr val="tx1">
                    <a:tint val="75000"/>
                  </a:schemeClr>
                </a:solidFill>
              </a:defRPr>
            </a:lvl5pPr>
            <a:lvl6pPr marL="7200214" indent="0">
              <a:buNone/>
              <a:defRPr sz="5040">
                <a:solidFill>
                  <a:schemeClr val="tx1">
                    <a:tint val="75000"/>
                  </a:schemeClr>
                </a:solidFill>
              </a:defRPr>
            </a:lvl6pPr>
            <a:lvl7pPr marL="8640257" indent="0">
              <a:buNone/>
              <a:defRPr sz="5040">
                <a:solidFill>
                  <a:schemeClr val="tx1">
                    <a:tint val="75000"/>
                  </a:schemeClr>
                </a:solidFill>
              </a:defRPr>
            </a:lvl7pPr>
            <a:lvl8pPr marL="10080300" indent="0">
              <a:buNone/>
              <a:defRPr sz="5040">
                <a:solidFill>
                  <a:schemeClr val="tx1">
                    <a:tint val="75000"/>
                  </a:schemeClr>
                </a:solidFill>
              </a:defRPr>
            </a:lvl8pPr>
            <a:lvl9pPr marL="11520343" indent="0">
              <a:buNone/>
              <a:defRPr sz="504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F53D7E9-2995-4F0D-A0C3-511E46F8DFF4}" type="datetimeFigureOut">
              <a:rPr lang="es-CO" smtClean="0"/>
              <a:t>11/06/2025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556857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1980029" y="11500170"/>
            <a:ext cx="12240181" cy="2741040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14580215" y="11500170"/>
            <a:ext cx="12240181" cy="2741040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p:txBody>
          <a:bodyPr/>
          <a:lstStyle/>
          <a:p>
            <a:fld id="{4F53D7E9-2995-4F0D-A0C3-511E46F8DFF4}" type="datetimeFigureOut">
              <a:rPr lang="es-CO" smtClean="0"/>
              <a:t>11/06/2025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1765127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983780" y="2300044"/>
            <a:ext cx="24840367" cy="8350126"/>
          </a:xfrm>
        </p:spPr>
        <p:txBody>
          <a:bodyPr/>
          <a:lstStyle/>
          <a:p>
            <a:r>
              <a:rPr lang="es-ES"/>
              <a:t>Haga clic para modificar el estilo de título del patrón</a:t>
            </a:r>
            <a:endParaRPr lang="en-US"/>
          </a:p>
        </p:txBody>
      </p:sp>
      <p:sp>
        <p:nvSpPr>
          <p:cNvPr id="3" name="Text Placeholder 2"/>
          <p:cNvSpPr>
            <a:spLocks noGrp="1"/>
          </p:cNvSpPr>
          <p:nvPr>
            <p:ph type="body" idx="1"/>
          </p:nvPr>
        </p:nvSpPr>
        <p:spPr>
          <a:xfrm>
            <a:off x="1983784" y="10590160"/>
            <a:ext cx="12183928" cy="5190073"/>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es-ES"/>
              <a:t>Haga clic para modificar los estilos de texto del patrón</a:t>
            </a:r>
          </a:p>
        </p:txBody>
      </p:sp>
      <p:sp>
        <p:nvSpPr>
          <p:cNvPr id="4" name="Content Placeholder 3"/>
          <p:cNvSpPr>
            <a:spLocks noGrp="1"/>
          </p:cNvSpPr>
          <p:nvPr>
            <p:ph sz="half" idx="2"/>
          </p:nvPr>
        </p:nvSpPr>
        <p:spPr>
          <a:xfrm>
            <a:off x="1983784" y="15780233"/>
            <a:ext cx="12183928" cy="2321034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14580217" y="10590160"/>
            <a:ext cx="12243932" cy="5190073"/>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es-ES"/>
              <a:t>Haga clic para modificar los estilos de texto del patrón</a:t>
            </a:r>
          </a:p>
        </p:txBody>
      </p:sp>
      <p:sp>
        <p:nvSpPr>
          <p:cNvPr id="6" name="Content Placeholder 5"/>
          <p:cNvSpPr>
            <a:spLocks noGrp="1"/>
          </p:cNvSpPr>
          <p:nvPr>
            <p:ph sz="quarter" idx="4"/>
          </p:nvPr>
        </p:nvSpPr>
        <p:spPr>
          <a:xfrm>
            <a:off x="14580217" y="15780233"/>
            <a:ext cx="12243932" cy="2321034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4F53D7E9-2995-4F0D-A0C3-511E46F8DFF4}" type="datetimeFigureOut">
              <a:rPr lang="es-CO" smtClean="0"/>
              <a:t>11/06/2025</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1284239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4F53D7E9-2995-4F0D-A0C3-511E46F8DFF4}" type="datetimeFigureOut">
              <a:rPr lang="es-CO" smtClean="0"/>
              <a:t>11/06/2025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3118713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53D7E9-2995-4F0D-A0C3-511E46F8DFF4}" type="datetimeFigureOut">
              <a:rPr lang="es-CO" smtClean="0"/>
              <a:t>11/06/2025</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1639673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83780" y="2880042"/>
            <a:ext cx="9288887" cy="10080149"/>
          </a:xfrm>
        </p:spPr>
        <p:txBody>
          <a:bodyPr anchor="b"/>
          <a:lstStyle>
            <a:lvl1pPr>
              <a:defRPr sz="10079"/>
            </a:lvl1pPr>
          </a:lstStyle>
          <a:p>
            <a:r>
              <a:rPr lang="es-ES"/>
              <a:t>Haga clic para modificar el estilo de título del patrón</a:t>
            </a:r>
            <a:endParaRPr lang="en-US"/>
          </a:p>
        </p:txBody>
      </p:sp>
      <p:sp>
        <p:nvSpPr>
          <p:cNvPr id="3" name="Content Placeholder 2"/>
          <p:cNvSpPr>
            <a:spLocks noGrp="1"/>
          </p:cNvSpPr>
          <p:nvPr>
            <p:ph idx="1"/>
          </p:nvPr>
        </p:nvSpPr>
        <p:spPr>
          <a:xfrm>
            <a:off x="12243932" y="6220102"/>
            <a:ext cx="14580215" cy="30700453"/>
          </a:xfrm>
        </p:spPr>
        <p:txBody>
          <a:bodyPr/>
          <a:lstStyle>
            <a:lvl1pPr>
              <a:defRPr sz="10079"/>
            </a:lvl1pPr>
            <a:lvl2pPr>
              <a:defRPr sz="8819"/>
            </a:lvl2pPr>
            <a:lvl3pPr>
              <a:defRPr sz="7559"/>
            </a:lvl3pPr>
            <a:lvl4pPr>
              <a:defRPr sz="6299"/>
            </a:lvl4pPr>
            <a:lvl5pPr>
              <a:defRPr sz="6299"/>
            </a:lvl5pPr>
            <a:lvl6pPr>
              <a:defRPr sz="6299"/>
            </a:lvl6pPr>
            <a:lvl7pPr>
              <a:defRPr sz="6299"/>
            </a:lvl7pPr>
            <a:lvl8pPr>
              <a:defRPr sz="6299"/>
            </a:lvl8pPr>
            <a:lvl9pPr>
              <a:defRPr sz="6299"/>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1983780" y="12960191"/>
            <a:ext cx="9288887" cy="24010358"/>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F53D7E9-2995-4F0D-A0C3-511E46F8DFF4}" type="datetimeFigureOut">
              <a:rPr lang="es-CO" smtClean="0"/>
              <a:t>11/06/2025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225580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83780" y="2880042"/>
            <a:ext cx="9288887" cy="10080149"/>
          </a:xfrm>
        </p:spPr>
        <p:txBody>
          <a:bodyPr anchor="b"/>
          <a:lstStyle>
            <a:lvl1pPr>
              <a:defRPr sz="10079"/>
            </a:lvl1pPr>
          </a:lstStyle>
          <a:p>
            <a:r>
              <a:rPr lang="es-ES"/>
              <a:t>Haga clic para modificar el estilo de título del patrón</a:t>
            </a:r>
            <a:endParaRPr lang="en-US"/>
          </a:p>
        </p:txBody>
      </p:sp>
      <p:sp>
        <p:nvSpPr>
          <p:cNvPr id="3" name="Picture Placeholder 2"/>
          <p:cNvSpPr>
            <a:spLocks noGrp="1" noChangeAspect="1"/>
          </p:cNvSpPr>
          <p:nvPr>
            <p:ph type="pic" idx="1"/>
          </p:nvPr>
        </p:nvSpPr>
        <p:spPr>
          <a:xfrm>
            <a:off x="12243932" y="6220102"/>
            <a:ext cx="14580215" cy="30700453"/>
          </a:xfrm>
        </p:spPr>
        <p:txBody>
          <a:bodyPr anchor="t"/>
          <a:lstStyle>
            <a:lvl1pPr marL="0" indent="0">
              <a:buNone/>
              <a:defRPr sz="10079"/>
            </a:lvl1pPr>
            <a:lvl2pPr marL="1440043" indent="0">
              <a:buNone/>
              <a:defRPr sz="8819"/>
            </a:lvl2pPr>
            <a:lvl3pPr marL="2880086" indent="0">
              <a:buNone/>
              <a:defRPr sz="7559"/>
            </a:lvl3pPr>
            <a:lvl4pPr marL="4320129" indent="0">
              <a:buNone/>
              <a:defRPr sz="6299"/>
            </a:lvl4pPr>
            <a:lvl5pPr marL="5760171" indent="0">
              <a:buNone/>
              <a:defRPr sz="6299"/>
            </a:lvl5pPr>
            <a:lvl6pPr marL="7200214" indent="0">
              <a:buNone/>
              <a:defRPr sz="6299"/>
            </a:lvl6pPr>
            <a:lvl7pPr marL="8640257" indent="0">
              <a:buNone/>
              <a:defRPr sz="6299"/>
            </a:lvl7pPr>
            <a:lvl8pPr marL="10080300" indent="0">
              <a:buNone/>
              <a:defRPr sz="6299"/>
            </a:lvl8pPr>
            <a:lvl9pPr marL="11520343" indent="0">
              <a:buNone/>
              <a:defRPr sz="6299"/>
            </a:lvl9pPr>
          </a:lstStyle>
          <a:p>
            <a:r>
              <a:rPr lang="es-ES"/>
              <a:t>Haga clic en el icono para agregar una imagen</a:t>
            </a:r>
            <a:endParaRPr lang="en-US"/>
          </a:p>
        </p:txBody>
      </p:sp>
      <p:sp>
        <p:nvSpPr>
          <p:cNvPr id="4" name="Text Placeholder 3"/>
          <p:cNvSpPr>
            <a:spLocks noGrp="1"/>
          </p:cNvSpPr>
          <p:nvPr>
            <p:ph type="body" sz="half" idx="2"/>
          </p:nvPr>
        </p:nvSpPr>
        <p:spPr>
          <a:xfrm>
            <a:off x="1983780" y="12960191"/>
            <a:ext cx="9288887" cy="24010358"/>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F53D7E9-2995-4F0D-A0C3-511E46F8DFF4}" type="datetimeFigureOut">
              <a:rPr lang="es-CO" smtClean="0"/>
              <a:t>11/06/2025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D14154C-70A6-4478-A6F9-E9B98EB5EC16}" type="slidenum">
              <a:rPr lang="es-CO" smtClean="0"/>
              <a:t>‹#›</a:t>
            </a:fld>
            <a:endParaRPr lang="es-CO"/>
          </a:p>
        </p:txBody>
      </p:sp>
    </p:spTree>
    <p:extLst>
      <p:ext uri="{BB962C8B-B14F-4D97-AF65-F5344CB8AC3E}">
        <p14:creationId xmlns:p14="http://schemas.microsoft.com/office/powerpoint/2010/main" val="3486183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0029" y="2300044"/>
            <a:ext cx="24840367" cy="8350126"/>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Text Placeholder 2"/>
          <p:cNvSpPr>
            <a:spLocks noGrp="1"/>
          </p:cNvSpPr>
          <p:nvPr>
            <p:ph type="body" idx="1"/>
          </p:nvPr>
        </p:nvSpPr>
        <p:spPr>
          <a:xfrm>
            <a:off x="1980029" y="11500170"/>
            <a:ext cx="24840367" cy="2741040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2"/>
          </p:nvPr>
        </p:nvSpPr>
        <p:spPr>
          <a:xfrm>
            <a:off x="1980029" y="40040601"/>
            <a:ext cx="6480096" cy="2300034"/>
          </a:xfrm>
          <a:prstGeom prst="rect">
            <a:avLst/>
          </a:prstGeom>
        </p:spPr>
        <p:txBody>
          <a:bodyPr vert="horz" lIns="91440" tIns="45720" rIns="91440" bIns="45720" rtlCol="0" anchor="ctr"/>
          <a:lstStyle>
            <a:lvl1pPr algn="l">
              <a:defRPr sz="3780">
                <a:solidFill>
                  <a:schemeClr val="tx1">
                    <a:tint val="75000"/>
                  </a:schemeClr>
                </a:solidFill>
              </a:defRPr>
            </a:lvl1pPr>
          </a:lstStyle>
          <a:p>
            <a:fld id="{4F53D7E9-2995-4F0D-A0C3-511E46F8DFF4}" type="datetimeFigureOut">
              <a:rPr lang="es-CO" smtClean="0"/>
              <a:t>11/06/2025</a:t>
            </a:fld>
            <a:endParaRPr lang="es-CO"/>
          </a:p>
        </p:txBody>
      </p:sp>
      <p:sp>
        <p:nvSpPr>
          <p:cNvPr id="5" name="Footer Placeholder 4"/>
          <p:cNvSpPr>
            <a:spLocks noGrp="1"/>
          </p:cNvSpPr>
          <p:nvPr>
            <p:ph type="ftr" sz="quarter" idx="3"/>
          </p:nvPr>
        </p:nvSpPr>
        <p:spPr>
          <a:xfrm>
            <a:off x="9540141" y="40040601"/>
            <a:ext cx="9720143" cy="2300034"/>
          </a:xfrm>
          <a:prstGeom prst="rect">
            <a:avLst/>
          </a:prstGeom>
        </p:spPr>
        <p:txBody>
          <a:bodyPr vert="horz" lIns="91440" tIns="45720" rIns="91440" bIns="45720" rtlCol="0" anchor="ctr"/>
          <a:lstStyle>
            <a:lvl1pPr algn="ctr">
              <a:defRPr sz="378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20340300" y="40040601"/>
            <a:ext cx="6480096" cy="2300034"/>
          </a:xfrm>
          <a:prstGeom prst="rect">
            <a:avLst/>
          </a:prstGeom>
        </p:spPr>
        <p:txBody>
          <a:bodyPr vert="horz" lIns="91440" tIns="45720" rIns="91440" bIns="45720" rtlCol="0" anchor="ctr"/>
          <a:lstStyle>
            <a:lvl1pPr algn="r">
              <a:defRPr sz="3780">
                <a:solidFill>
                  <a:schemeClr val="tx1">
                    <a:tint val="75000"/>
                  </a:schemeClr>
                </a:solidFill>
              </a:defRPr>
            </a:lvl1pPr>
          </a:lstStyle>
          <a:p>
            <a:fld id="{ED14154C-70A6-4478-A6F9-E9B98EB5EC16}" type="slidenum">
              <a:rPr lang="es-CO" smtClean="0"/>
              <a:t>‹#›</a:t>
            </a:fld>
            <a:endParaRPr lang="es-CO"/>
          </a:p>
        </p:txBody>
      </p:sp>
    </p:spTree>
    <p:extLst>
      <p:ext uri="{BB962C8B-B14F-4D97-AF65-F5344CB8AC3E}">
        <p14:creationId xmlns:p14="http://schemas.microsoft.com/office/powerpoint/2010/main" val="23684165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880086" rtl="0" eaLnBrk="1" latinLnBrk="0" hangingPunct="1">
        <a:lnSpc>
          <a:spcPct val="90000"/>
        </a:lnSpc>
        <a:spcBef>
          <a:spcPct val="0"/>
        </a:spcBef>
        <a:buNone/>
        <a:defRPr sz="13859" kern="1200">
          <a:solidFill>
            <a:schemeClr val="tx1"/>
          </a:solidFill>
          <a:latin typeface="+mj-lt"/>
          <a:ea typeface="+mj-ea"/>
          <a:cs typeface="+mj-cs"/>
        </a:defRPr>
      </a:lvl1pPr>
    </p:titleStyle>
    <p:bodyStyle>
      <a:lvl1pPr marL="720021" indent="-720021" algn="l" defTabSz="2880086" rtl="0" eaLnBrk="1" latinLnBrk="0" hangingPunct="1">
        <a:lnSpc>
          <a:spcPct val="90000"/>
        </a:lnSpc>
        <a:spcBef>
          <a:spcPts val="3150"/>
        </a:spcBef>
        <a:buFont typeface="Arial" panose="020B0604020202020204" pitchFamily="34" charset="0"/>
        <a:buChar char="•"/>
        <a:defRPr sz="8819" kern="1200">
          <a:solidFill>
            <a:schemeClr val="tx1"/>
          </a:solidFill>
          <a:latin typeface="+mn-lt"/>
          <a:ea typeface="+mn-ea"/>
          <a:cs typeface="+mn-cs"/>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p:bodyStyle>
    <p:otherStyle>
      <a:defPPr>
        <a:defRPr lang="en-US"/>
      </a:defPPr>
      <a:lvl1pPr marL="0" algn="l" defTabSz="2880086" rtl="0" eaLnBrk="1" latinLnBrk="0" hangingPunct="1">
        <a:defRPr sz="5669" kern="1200">
          <a:solidFill>
            <a:schemeClr val="tx1"/>
          </a:solidFill>
          <a:latin typeface="+mn-lt"/>
          <a:ea typeface="+mn-ea"/>
          <a:cs typeface="+mn-cs"/>
        </a:defRPr>
      </a:lvl1pPr>
      <a:lvl2pPr marL="1440043" algn="l" defTabSz="2880086" rtl="0" eaLnBrk="1" latinLnBrk="0" hangingPunct="1">
        <a:defRPr sz="5669" kern="1200">
          <a:solidFill>
            <a:schemeClr val="tx1"/>
          </a:solidFill>
          <a:latin typeface="+mn-lt"/>
          <a:ea typeface="+mn-ea"/>
          <a:cs typeface="+mn-cs"/>
        </a:defRPr>
      </a:lvl2pPr>
      <a:lvl3pPr marL="2880086" algn="l" defTabSz="2880086" rtl="0" eaLnBrk="1" latinLnBrk="0" hangingPunct="1">
        <a:defRPr sz="5669" kern="1200">
          <a:solidFill>
            <a:schemeClr val="tx1"/>
          </a:solidFill>
          <a:latin typeface="+mn-lt"/>
          <a:ea typeface="+mn-ea"/>
          <a:cs typeface="+mn-cs"/>
        </a:defRPr>
      </a:lvl3pPr>
      <a:lvl4pPr marL="4320129" algn="l" defTabSz="2880086" rtl="0" eaLnBrk="1" latinLnBrk="0" hangingPunct="1">
        <a:defRPr sz="5669" kern="1200">
          <a:solidFill>
            <a:schemeClr val="tx1"/>
          </a:solidFill>
          <a:latin typeface="+mn-lt"/>
          <a:ea typeface="+mn-ea"/>
          <a:cs typeface="+mn-cs"/>
        </a:defRPr>
      </a:lvl4pPr>
      <a:lvl5pPr marL="5760171" algn="l" defTabSz="2880086" rtl="0" eaLnBrk="1" latinLnBrk="0" hangingPunct="1">
        <a:defRPr sz="5669" kern="1200">
          <a:solidFill>
            <a:schemeClr val="tx1"/>
          </a:solidFill>
          <a:latin typeface="+mn-lt"/>
          <a:ea typeface="+mn-ea"/>
          <a:cs typeface="+mn-cs"/>
        </a:defRPr>
      </a:lvl5pPr>
      <a:lvl6pPr marL="7200214" algn="l" defTabSz="2880086" rtl="0" eaLnBrk="1" latinLnBrk="0" hangingPunct="1">
        <a:defRPr sz="5669" kern="1200">
          <a:solidFill>
            <a:schemeClr val="tx1"/>
          </a:solidFill>
          <a:latin typeface="+mn-lt"/>
          <a:ea typeface="+mn-ea"/>
          <a:cs typeface="+mn-cs"/>
        </a:defRPr>
      </a:lvl6pPr>
      <a:lvl7pPr marL="8640257" algn="l" defTabSz="2880086" rtl="0" eaLnBrk="1" latinLnBrk="0" hangingPunct="1">
        <a:defRPr sz="5669" kern="1200">
          <a:solidFill>
            <a:schemeClr val="tx1"/>
          </a:solidFill>
          <a:latin typeface="+mn-lt"/>
          <a:ea typeface="+mn-ea"/>
          <a:cs typeface="+mn-cs"/>
        </a:defRPr>
      </a:lvl7pPr>
      <a:lvl8pPr marL="10080300" algn="l" defTabSz="2880086" rtl="0" eaLnBrk="1" latinLnBrk="0" hangingPunct="1">
        <a:defRPr sz="5669" kern="1200">
          <a:solidFill>
            <a:schemeClr val="tx1"/>
          </a:solidFill>
          <a:latin typeface="+mn-lt"/>
          <a:ea typeface="+mn-ea"/>
          <a:cs typeface="+mn-cs"/>
        </a:defRPr>
      </a:lvl8pPr>
      <a:lvl9pPr marL="11520343" algn="l" defTabSz="2880086" rtl="0" eaLnBrk="1" latinLnBrk="0" hangingPunct="1">
        <a:defRPr sz="56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chart" Target="../charts/char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72BC0FBC-488E-E23E-9836-66AD6D010B32}"/>
              </a:ext>
            </a:extLst>
          </p:cNvPr>
          <p:cNvSpPr txBox="1"/>
          <p:nvPr/>
        </p:nvSpPr>
        <p:spPr>
          <a:xfrm>
            <a:off x="623252" y="957114"/>
            <a:ext cx="27553920" cy="1938992"/>
          </a:xfrm>
          <a:prstGeom prst="rect">
            <a:avLst/>
          </a:prstGeom>
          <a:noFill/>
        </p:spPr>
        <p:txBody>
          <a:bodyPr wrap="square" lIns="91440" tIns="45720" rIns="91440" bIns="45720" anchor="t">
            <a:spAutoFit/>
          </a:bodyPr>
          <a:lstStyle/>
          <a:p>
            <a:pPr algn="ctr"/>
            <a:r>
              <a:rPr lang="es-CO" sz="6000" b="1" dirty="0">
                <a:ea typeface="+mn-lt"/>
                <a:cs typeface="+mn-lt"/>
              </a:rPr>
              <a:t>Evaluación de la viabilidad técnica y económica del hidrógeno obtenido a partir de electrólisis con diferentes fuentes de energía</a:t>
            </a:r>
            <a:endParaRPr lang="en-US" b="1" dirty="0"/>
          </a:p>
        </p:txBody>
      </p:sp>
      <p:sp>
        <p:nvSpPr>
          <p:cNvPr id="7" name="CuadroTexto 6">
            <a:extLst>
              <a:ext uri="{FF2B5EF4-FFF2-40B4-BE49-F238E27FC236}">
                <a16:creationId xmlns:a16="http://schemas.microsoft.com/office/drawing/2014/main" id="{7DB8510A-303C-6CCE-D576-EEB2136053AF}"/>
              </a:ext>
            </a:extLst>
          </p:cNvPr>
          <p:cNvSpPr txBox="1"/>
          <p:nvPr/>
        </p:nvSpPr>
        <p:spPr>
          <a:xfrm>
            <a:off x="8086447" y="3502891"/>
            <a:ext cx="12275463" cy="1323439"/>
          </a:xfrm>
          <a:prstGeom prst="rect">
            <a:avLst/>
          </a:prstGeom>
          <a:noFill/>
        </p:spPr>
        <p:txBody>
          <a:bodyPr wrap="square" lIns="91440" tIns="45720" rIns="91440" bIns="45720" anchor="t">
            <a:spAutoFit/>
          </a:bodyPr>
          <a:lstStyle/>
          <a:p>
            <a:pPr algn="ctr"/>
            <a:r>
              <a:rPr lang="es-CO" sz="4000" b="0" i="0" u="none" strike="noStrike" baseline="0">
                <a:latin typeface="Arial"/>
                <a:cs typeface="Arial"/>
              </a:rPr>
              <a:t>Mario Sánchez</a:t>
            </a:r>
            <a:r>
              <a:rPr lang="es-CO" sz="4000" b="0" i="0" u="none" strike="noStrike" baseline="30000">
                <a:latin typeface="Arial"/>
                <a:cs typeface="Arial"/>
              </a:rPr>
              <a:t>1</a:t>
            </a:r>
            <a:r>
              <a:rPr lang="es-CO" sz="4000" b="0" i="0" u="none" strike="noStrike" baseline="0">
                <a:latin typeface="Arial"/>
                <a:cs typeface="Arial"/>
              </a:rPr>
              <a:t>, </a:t>
            </a:r>
            <a:r>
              <a:rPr lang="es-CO" sz="4000">
                <a:latin typeface="Arial"/>
                <a:cs typeface="Arial"/>
              </a:rPr>
              <a:t>Alejandro Marín</a:t>
            </a:r>
            <a:r>
              <a:rPr lang="es-CO" sz="4000" baseline="30000">
                <a:latin typeface="Arial"/>
                <a:cs typeface="Arial"/>
              </a:rPr>
              <a:t>1</a:t>
            </a:r>
            <a:r>
              <a:rPr lang="es-CO" sz="4000" b="0" i="0" u="none" strike="noStrike" baseline="0">
                <a:latin typeface="Arial"/>
                <a:cs typeface="Arial"/>
              </a:rPr>
              <a:t>, </a:t>
            </a:r>
            <a:r>
              <a:rPr lang="es-CO" sz="4000">
                <a:latin typeface="Arial"/>
                <a:cs typeface="Arial"/>
              </a:rPr>
              <a:t>Amalia Angel</a:t>
            </a:r>
            <a:r>
              <a:rPr lang="es-CO" sz="4000" baseline="30000">
                <a:latin typeface="Arial"/>
                <a:cs typeface="Arial"/>
              </a:rPr>
              <a:t>1</a:t>
            </a:r>
            <a:endParaRPr lang="es-CO" sz="4000" b="0" i="0" u="none" strike="noStrike">
              <a:latin typeface="Arial"/>
              <a:cs typeface="Arial"/>
            </a:endParaRPr>
          </a:p>
          <a:p>
            <a:pPr algn="ctr"/>
            <a:r>
              <a:rPr lang="es-CO" sz="4000" b="0" i="0" u="none" strike="noStrike" baseline="0">
                <a:latin typeface="Arial"/>
                <a:cs typeface="Arial"/>
              </a:rPr>
              <a:t>Universidad EIA</a:t>
            </a:r>
            <a:endParaRPr lang="es-CO" sz="4000">
              <a:latin typeface="Arial"/>
              <a:cs typeface="Arial"/>
            </a:endParaRPr>
          </a:p>
        </p:txBody>
      </p:sp>
      <p:sp>
        <p:nvSpPr>
          <p:cNvPr id="9" name="CuadroTexto 8">
            <a:extLst>
              <a:ext uri="{FF2B5EF4-FFF2-40B4-BE49-F238E27FC236}">
                <a16:creationId xmlns:a16="http://schemas.microsoft.com/office/drawing/2014/main" id="{03059883-F553-0B38-AA1A-A9A29B7FE933}"/>
              </a:ext>
            </a:extLst>
          </p:cNvPr>
          <p:cNvSpPr txBox="1"/>
          <p:nvPr/>
        </p:nvSpPr>
        <p:spPr>
          <a:xfrm>
            <a:off x="1028354" y="6660259"/>
            <a:ext cx="26243280" cy="7078861"/>
          </a:xfrm>
          <a:prstGeom prst="rect">
            <a:avLst/>
          </a:prstGeom>
          <a:noFill/>
        </p:spPr>
        <p:txBody>
          <a:bodyPr wrap="square" lIns="91440" tIns="45720" rIns="91440" bIns="45720" rtlCol="0" anchor="t">
            <a:spAutoFit/>
          </a:bodyPr>
          <a:lstStyle/>
          <a:p>
            <a:r>
              <a:rPr lang="es-CO" sz="4000" b="1" dirty="0">
                <a:latin typeface="Arial"/>
                <a:cs typeface="Arial"/>
              </a:rPr>
              <a:t>1. Introducción</a:t>
            </a:r>
          </a:p>
          <a:p>
            <a:pPr algn="just"/>
            <a:r>
              <a:rPr lang="es-CO" sz="3600" dirty="0">
                <a:ea typeface="+mn-lt"/>
                <a:cs typeface="+mn-lt"/>
              </a:rPr>
              <a:t>El hidrógeno verde, obtenido mediante electrólisis del agua utilizando fuentes de energía renovable, se considera la alternativa más limpia para la producción de hidrógeno, gracias a su baja huella de carbono. Actualmente, Colombia cuenta con 25 proyectos en desarrollo enfocados en esta tecnología (Colombian Hydrogen Association), con Ecopetrol preparando para poner en funcionamiento la planta más grande de Hidrógeno verde en Latinoamérica. Según el Banco Interamericano de Desarrollo (BID), el país tiene un alto potencial para liderar la producción de hidrógeno verde, debido a su abundante disponibilidad de recursos renovables y de agua.</a:t>
            </a:r>
            <a:endParaRPr lang="es-CO">
              <a:ea typeface="+mn-lt"/>
              <a:cs typeface="+mn-lt"/>
            </a:endParaRPr>
          </a:p>
          <a:p>
            <a:pPr algn="just"/>
            <a:endParaRPr lang="es-CO"/>
          </a:p>
          <a:p>
            <a:pPr algn="just"/>
            <a:r>
              <a:rPr lang="es-CO" sz="3600" dirty="0">
                <a:ea typeface="+mn-lt"/>
                <a:cs typeface="+mn-lt"/>
              </a:rPr>
              <a:t>Esta investigación evalúa la viabilidad económica de producir hidrógeno verde en Colombia, comparando los costos de electrólisis alimentada por energía fotovoltaica con los de la electrólisis conectada a la red eléctrica nacional, para una capacidad de producción de 500 kg de hidrógeno diario. Nuestros principales hallazgos indican que la alimentación 100% fotovoltaica tiene el potencial de reducir significativamente el Costo Nivelado del Hidrógeno (LCOH) en comparación con la dependencia total de la red. Además, esta producción de 500 kg/día podría energizar aproximadamente 600 hogares o movilizar alrededor de 1100 vehículos, aunque requeriría un terreno equivalente a 14 canchas de fútbol para la planta solar.</a:t>
            </a:r>
            <a:endParaRPr lang="es-CO" dirty="0"/>
          </a:p>
        </p:txBody>
      </p:sp>
      <p:sp>
        <p:nvSpPr>
          <p:cNvPr id="12" name="CuadroTexto 11">
            <a:extLst>
              <a:ext uri="{FF2B5EF4-FFF2-40B4-BE49-F238E27FC236}">
                <a16:creationId xmlns:a16="http://schemas.microsoft.com/office/drawing/2014/main" id="{0D353826-4B45-4D25-426A-A2EC9112B050}"/>
              </a:ext>
            </a:extLst>
          </p:cNvPr>
          <p:cNvSpPr txBox="1"/>
          <p:nvPr/>
        </p:nvSpPr>
        <p:spPr>
          <a:xfrm>
            <a:off x="1110228" y="13961488"/>
            <a:ext cx="22771979" cy="707886"/>
          </a:xfrm>
          <a:prstGeom prst="rect">
            <a:avLst/>
          </a:prstGeom>
          <a:noFill/>
        </p:spPr>
        <p:txBody>
          <a:bodyPr wrap="square" lIns="91440" tIns="45720" rIns="91440" bIns="45720" anchor="t">
            <a:spAutoFit/>
          </a:bodyPr>
          <a:lstStyle/>
          <a:p>
            <a:r>
              <a:rPr lang="es-CO" sz="4000" b="1">
                <a:latin typeface="Arial"/>
                <a:cs typeface="Arial"/>
              </a:rPr>
              <a:t>2. </a:t>
            </a:r>
            <a:r>
              <a:rPr lang="es-CO" sz="4000" b="1">
                <a:ea typeface="+mn-lt"/>
                <a:cs typeface="+mn-lt"/>
              </a:rPr>
              <a:t>Diagrama de la Planta y Parámetros Clave</a:t>
            </a:r>
            <a:endParaRPr lang="es-CO" sz="4000" b="1">
              <a:latin typeface="Arial"/>
              <a:cs typeface="Arial"/>
            </a:endParaRPr>
          </a:p>
        </p:txBody>
      </p:sp>
      <p:sp>
        <p:nvSpPr>
          <p:cNvPr id="15" name="CuadroTexto 14">
            <a:extLst>
              <a:ext uri="{FF2B5EF4-FFF2-40B4-BE49-F238E27FC236}">
                <a16:creationId xmlns:a16="http://schemas.microsoft.com/office/drawing/2014/main" id="{47C41B48-A05A-FA4E-FC76-1E575BFF9EF6}"/>
              </a:ext>
            </a:extLst>
          </p:cNvPr>
          <p:cNvSpPr txBox="1"/>
          <p:nvPr/>
        </p:nvSpPr>
        <p:spPr>
          <a:xfrm>
            <a:off x="15508529" y="23293832"/>
            <a:ext cx="9921222" cy="523220"/>
          </a:xfrm>
          <a:prstGeom prst="rect">
            <a:avLst/>
          </a:prstGeom>
          <a:noFill/>
        </p:spPr>
        <p:txBody>
          <a:bodyPr wrap="square" lIns="91440" tIns="45720" rIns="91440" bIns="45720" anchor="t">
            <a:spAutoFit/>
          </a:bodyPr>
          <a:lstStyle/>
          <a:p>
            <a:pPr algn="ctr"/>
            <a:r>
              <a:rPr lang="es-CO" sz="2800" b="1">
                <a:latin typeface="Arial"/>
                <a:cs typeface="Arial"/>
              </a:rPr>
              <a:t>Figura 1. Diagrama planta producción de hidrógeno</a:t>
            </a:r>
          </a:p>
        </p:txBody>
      </p:sp>
      <p:sp>
        <p:nvSpPr>
          <p:cNvPr id="18" name="CuadroTexto 17">
            <a:extLst>
              <a:ext uri="{FF2B5EF4-FFF2-40B4-BE49-F238E27FC236}">
                <a16:creationId xmlns:a16="http://schemas.microsoft.com/office/drawing/2014/main" id="{9B618F97-CC42-CCD3-D223-AB2E19892A86}"/>
              </a:ext>
            </a:extLst>
          </p:cNvPr>
          <p:cNvSpPr txBox="1"/>
          <p:nvPr/>
        </p:nvSpPr>
        <p:spPr>
          <a:xfrm>
            <a:off x="1673502" y="26778000"/>
            <a:ext cx="11986179" cy="523220"/>
          </a:xfrm>
          <a:prstGeom prst="rect">
            <a:avLst/>
          </a:prstGeom>
          <a:noFill/>
        </p:spPr>
        <p:txBody>
          <a:bodyPr wrap="square" lIns="91440" tIns="45720" rIns="91440" bIns="45720" anchor="t">
            <a:spAutoFit/>
          </a:bodyPr>
          <a:lstStyle/>
          <a:p>
            <a:pPr algn="ctr"/>
            <a:r>
              <a:rPr lang="es-CO" sz="2800" b="1">
                <a:latin typeface="Arial"/>
                <a:cs typeface="Arial"/>
              </a:rPr>
              <a:t>Tabla 2. Comparación de resultados  </a:t>
            </a:r>
          </a:p>
        </p:txBody>
      </p:sp>
      <p:sp>
        <p:nvSpPr>
          <p:cNvPr id="25" name="CuadroTexto 24">
            <a:extLst>
              <a:ext uri="{FF2B5EF4-FFF2-40B4-BE49-F238E27FC236}">
                <a16:creationId xmlns:a16="http://schemas.microsoft.com/office/drawing/2014/main" id="{5495EFDC-4E1B-C47C-1FD4-79A2DD461FCF}"/>
              </a:ext>
            </a:extLst>
          </p:cNvPr>
          <p:cNvSpPr txBox="1"/>
          <p:nvPr/>
        </p:nvSpPr>
        <p:spPr>
          <a:xfrm>
            <a:off x="1117152" y="25728134"/>
            <a:ext cx="14401800" cy="707886"/>
          </a:xfrm>
          <a:prstGeom prst="rect">
            <a:avLst/>
          </a:prstGeom>
          <a:noFill/>
        </p:spPr>
        <p:txBody>
          <a:bodyPr wrap="square" lIns="91440" tIns="45720" rIns="91440" bIns="45720" anchor="t">
            <a:spAutoFit/>
          </a:bodyPr>
          <a:lstStyle/>
          <a:p>
            <a:r>
              <a:rPr lang="es-CO" sz="4000" b="1">
                <a:latin typeface="Arial"/>
                <a:cs typeface="Arial"/>
              </a:rPr>
              <a:t>3. </a:t>
            </a:r>
            <a:r>
              <a:rPr lang="es-CO" sz="4000" b="1">
                <a:ea typeface="+mn-lt"/>
                <a:cs typeface="+mn-lt"/>
              </a:rPr>
              <a:t>Resultados Obtenidos y Análisis Comparativo</a:t>
            </a:r>
            <a:endParaRPr lang="es-CO" sz="4000" b="1">
              <a:latin typeface="Arial"/>
              <a:cs typeface="Arial"/>
            </a:endParaRPr>
          </a:p>
        </p:txBody>
      </p:sp>
      <p:pic>
        <p:nvPicPr>
          <p:cNvPr id="1026" name="Picture 2" descr="logo eia">
            <a:extLst>
              <a:ext uri="{FF2B5EF4-FFF2-40B4-BE49-F238E27FC236}">
                <a16:creationId xmlns:a16="http://schemas.microsoft.com/office/drawing/2014/main" id="{CF52D829-8C8C-AC3C-26AD-D518A04C4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708" y="3447779"/>
            <a:ext cx="4180277" cy="2431528"/>
          </a:xfrm>
          <a:prstGeom prst="rect">
            <a:avLst/>
          </a:prstGeom>
          <a:noFill/>
          <a:extLst>
            <a:ext uri="{909E8E84-426E-40DD-AFC4-6F175D3DCCD1}">
              <a14:hiddenFill xmlns:a14="http://schemas.microsoft.com/office/drawing/2010/main">
                <a:solidFill>
                  <a:srgbClr val="FFFFFF"/>
                </a:solidFill>
              </a14:hiddenFill>
            </a:ext>
          </a:extLst>
        </p:spPr>
      </p:pic>
      <p:sp>
        <p:nvSpPr>
          <p:cNvPr id="31" name="CuadroTexto 30">
            <a:extLst>
              <a:ext uri="{FF2B5EF4-FFF2-40B4-BE49-F238E27FC236}">
                <a16:creationId xmlns:a16="http://schemas.microsoft.com/office/drawing/2014/main" id="{09BEB843-C6E1-135B-4006-FEB4524B26DE}"/>
              </a:ext>
            </a:extLst>
          </p:cNvPr>
          <p:cNvSpPr txBox="1"/>
          <p:nvPr/>
        </p:nvSpPr>
        <p:spPr>
          <a:xfrm>
            <a:off x="1010931" y="36383595"/>
            <a:ext cx="26243279" cy="6801862"/>
          </a:xfrm>
          <a:prstGeom prst="rect">
            <a:avLst/>
          </a:prstGeom>
          <a:noFill/>
        </p:spPr>
        <p:txBody>
          <a:bodyPr wrap="square" lIns="91440" tIns="45720" rIns="91440" bIns="45720" anchor="t">
            <a:spAutoFit/>
          </a:bodyPr>
          <a:lstStyle/>
          <a:p>
            <a:r>
              <a:rPr lang="es-CO" sz="4000" b="1" dirty="0">
                <a:latin typeface="Arial"/>
                <a:cs typeface="Arial"/>
              </a:rPr>
              <a:t>4. Conclusiones</a:t>
            </a:r>
          </a:p>
          <a:p>
            <a:pPr marL="457200" indent="-457200" algn="just">
              <a:buFont typeface="Arial"/>
              <a:buChar char="•"/>
            </a:pPr>
            <a:r>
              <a:rPr lang="es-CO" sz="3600" b="1" dirty="0">
                <a:ea typeface="+mn-lt"/>
                <a:cs typeface="+mn-lt"/>
              </a:rPr>
              <a:t>Viabilidad y Optimización Energética:</a:t>
            </a:r>
            <a:r>
              <a:rPr lang="es-CO" sz="3600" dirty="0">
                <a:ea typeface="+mn-lt"/>
                <a:cs typeface="+mn-lt"/>
              </a:rPr>
              <a:t> Este estudio concluye que la viabilidad económica de una planta de hidrógeno con electrolizador está significativamente influenciada por la fuente de energía. La alimentación 100% fotovoltaica tiene el potencial de reducir el Costo Nivelado del Hidrógeno (LCOH) en comparación con la conexión total a la red, especialmente en regiones como Colombia con alta irradiación solar. El análisis de sensibilidad subraya la importancia de optimizar la producción durante las horas pico solares para mejorar aún más la competitividad del hidrógeno verde.</a:t>
            </a:r>
          </a:p>
          <a:p>
            <a:pPr marL="457200" indent="-457200" algn="just">
              <a:buFont typeface="Arial"/>
              <a:buChar char="•"/>
            </a:pPr>
            <a:endParaRPr lang="es-CO" sz="3600" dirty="0">
              <a:ea typeface="+mn-lt"/>
              <a:cs typeface="+mn-lt"/>
            </a:endParaRPr>
          </a:p>
          <a:p>
            <a:pPr marL="457200" indent="-457200" algn="just">
              <a:buFont typeface="Arial"/>
              <a:buChar char="•"/>
            </a:pPr>
            <a:r>
              <a:rPr lang="es-CO" sz="3600" b="1" dirty="0">
                <a:ea typeface="+mn-lt"/>
                <a:cs typeface="+mn-lt"/>
              </a:rPr>
              <a:t>Impacto y Escala:</a:t>
            </a:r>
            <a:r>
              <a:rPr lang="es-CO" sz="3600" dirty="0">
                <a:ea typeface="+mn-lt"/>
                <a:cs typeface="+mn-lt"/>
              </a:rPr>
              <a:t> La producción estimada de 500 kg de hidrógeno por día tiene el potencial de energizar aproximadamente 600 hogares o movilizar alrededor de 1100 vehículos, demostrando el impacto significativo que estas plantas pueden tener en la transición energética. Sin embargo, es crucial considerar que la implementación de una planta fotovoltaica de la escala requerida para este nivel de producción implicaría la utilización de un terreno equivalente a 14 canchas de fútbol, un factor clave en la planificación y el desarrollo de estos proyectos a gran escala.</a:t>
            </a:r>
            <a:endParaRPr lang="es-CO" sz="3600" dirty="0">
              <a:ea typeface="Calibri" panose="020F0502020204030204"/>
              <a:cs typeface="Calibri" panose="020F0502020204030204"/>
            </a:endParaRPr>
          </a:p>
        </p:txBody>
      </p:sp>
      <p:pic>
        <p:nvPicPr>
          <p:cNvPr id="2" name="Picture 1">
            <a:extLst>
              <a:ext uri="{FF2B5EF4-FFF2-40B4-BE49-F238E27FC236}">
                <a16:creationId xmlns:a16="http://schemas.microsoft.com/office/drawing/2014/main" id="{AF6A35DD-64A7-CCF2-3769-5F0DA52516D4}"/>
              </a:ext>
            </a:extLst>
          </p:cNvPr>
          <p:cNvPicPr>
            <a:picLocks noChangeAspect="1"/>
          </p:cNvPicPr>
          <p:nvPr/>
        </p:nvPicPr>
        <p:blipFill>
          <a:blip r:embed="rId3"/>
          <a:stretch>
            <a:fillRect/>
          </a:stretch>
        </p:blipFill>
        <p:spPr>
          <a:xfrm>
            <a:off x="806204" y="15905458"/>
            <a:ext cx="11695400" cy="7696096"/>
          </a:xfrm>
          <a:prstGeom prst="rect">
            <a:avLst/>
          </a:prstGeom>
        </p:spPr>
      </p:pic>
      <p:sp>
        <p:nvSpPr>
          <p:cNvPr id="3" name="CuadroTexto 13">
            <a:extLst>
              <a:ext uri="{FF2B5EF4-FFF2-40B4-BE49-F238E27FC236}">
                <a16:creationId xmlns:a16="http://schemas.microsoft.com/office/drawing/2014/main" id="{C9654CB5-CA61-63A7-B819-12274A244128}"/>
              </a:ext>
            </a:extLst>
          </p:cNvPr>
          <p:cNvSpPr txBox="1"/>
          <p:nvPr/>
        </p:nvSpPr>
        <p:spPr>
          <a:xfrm>
            <a:off x="818921" y="14997921"/>
            <a:ext cx="11911850" cy="954107"/>
          </a:xfrm>
          <a:prstGeom prst="rect">
            <a:avLst/>
          </a:prstGeom>
          <a:noFill/>
        </p:spPr>
        <p:txBody>
          <a:bodyPr wrap="square" lIns="91440" tIns="45720" rIns="91440" bIns="45720" anchor="t">
            <a:spAutoFit/>
          </a:bodyPr>
          <a:lstStyle/>
          <a:p>
            <a:pPr algn="ctr"/>
            <a:r>
              <a:rPr lang="es-CO" sz="2800" b="1">
                <a:latin typeface="Arial"/>
                <a:cs typeface="Arial"/>
              </a:rPr>
              <a:t>Tabla 1. Tabla de los parámetros claves empleados en la investigación</a:t>
            </a:r>
          </a:p>
        </p:txBody>
      </p:sp>
      <p:pic>
        <p:nvPicPr>
          <p:cNvPr id="10" name="Picture 9">
            <a:extLst>
              <a:ext uri="{FF2B5EF4-FFF2-40B4-BE49-F238E27FC236}">
                <a16:creationId xmlns:a16="http://schemas.microsoft.com/office/drawing/2014/main" id="{4B29A560-09DE-2E1A-356D-E82421FB9143}"/>
              </a:ext>
            </a:extLst>
          </p:cNvPr>
          <p:cNvPicPr>
            <a:picLocks noChangeAspect="1"/>
          </p:cNvPicPr>
          <p:nvPr/>
        </p:nvPicPr>
        <p:blipFill>
          <a:blip r:embed="rId4"/>
          <a:stretch>
            <a:fillRect/>
          </a:stretch>
        </p:blipFill>
        <p:spPr>
          <a:xfrm>
            <a:off x="2492679" y="27299565"/>
            <a:ext cx="9825761" cy="7918712"/>
          </a:xfrm>
          <a:prstGeom prst="rect">
            <a:avLst/>
          </a:prstGeom>
        </p:spPr>
      </p:pic>
      <p:graphicFrame>
        <p:nvGraphicFramePr>
          <p:cNvPr id="20" name="Gráfico 1" descr="Tipo de gráfico: Líneas. &quot;$ 3,92&quot;&#10;&#10;Descripción generada automáticamente">
            <a:extLst>
              <a:ext uri="{FF2B5EF4-FFF2-40B4-BE49-F238E27FC236}">
                <a16:creationId xmlns:a16="http://schemas.microsoft.com/office/drawing/2014/main" id="{0481B4EA-75C6-FAA4-6059-B1629096A34C}"/>
              </a:ext>
            </a:extLst>
          </p:cNvPr>
          <p:cNvGraphicFramePr>
            <a:graphicFrameLocks/>
          </p:cNvGraphicFramePr>
          <p:nvPr>
            <p:extLst>
              <p:ext uri="{D42A27DB-BD31-4B8C-83A1-F6EECF244321}">
                <p14:modId xmlns:p14="http://schemas.microsoft.com/office/powerpoint/2010/main" val="2144296425"/>
              </p:ext>
            </p:extLst>
          </p:nvPr>
        </p:nvGraphicFramePr>
        <p:xfrm>
          <a:off x="14793017" y="27054438"/>
          <a:ext cx="9874836" cy="7916992"/>
        </p:xfrm>
        <a:graphic>
          <a:graphicData uri="http://schemas.openxmlformats.org/drawingml/2006/chart">
            <c:chart xmlns:c="http://schemas.openxmlformats.org/drawingml/2006/chart" xmlns:r="http://schemas.openxmlformats.org/officeDocument/2006/relationships" r:id="rId5"/>
          </a:graphicData>
        </a:graphic>
      </p:graphicFrame>
      <p:sp>
        <p:nvSpPr>
          <p:cNvPr id="21" name="CuadroTexto 13">
            <a:extLst>
              <a:ext uri="{FF2B5EF4-FFF2-40B4-BE49-F238E27FC236}">
                <a16:creationId xmlns:a16="http://schemas.microsoft.com/office/drawing/2014/main" id="{B1CEFE9E-B822-A05F-1DD1-EAFAFC715919}"/>
              </a:ext>
            </a:extLst>
          </p:cNvPr>
          <p:cNvSpPr txBox="1"/>
          <p:nvPr/>
        </p:nvSpPr>
        <p:spPr>
          <a:xfrm>
            <a:off x="13618512" y="35019845"/>
            <a:ext cx="12032606" cy="523220"/>
          </a:xfrm>
          <a:prstGeom prst="rect">
            <a:avLst/>
          </a:prstGeom>
          <a:noFill/>
        </p:spPr>
        <p:txBody>
          <a:bodyPr wrap="square" lIns="91440" tIns="45720" rIns="91440" bIns="45720" anchor="t">
            <a:spAutoFit/>
          </a:bodyPr>
          <a:lstStyle/>
          <a:p>
            <a:pPr algn="ctr"/>
            <a:r>
              <a:rPr lang="es-CO" sz="2800" b="1">
                <a:latin typeface="Arial"/>
                <a:cs typeface="Arial"/>
              </a:rPr>
              <a:t>Figura 2. Influencia de las Horas pico solares en el LCOH</a:t>
            </a:r>
          </a:p>
        </p:txBody>
      </p:sp>
      <p:pic>
        <p:nvPicPr>
          <p:cNvPr id="6" name="Picture 5">
            <a:extLst>
              <a:ext uri="{FF2B5EF4-FFF2-40B4-BE49-F238E27FC236}">
                <a16:creationId xmlns:a16="http://schemas.microsoft.com/office/drawing/2014/main" id="{189A796D-62F4-15BE-EEAE-FD86679D0284}"/>
              </a:ext>
            </a:extLst>
          </p:cNvPr>
          <p:cNvPicPr>
            <a:picLocks noChangeAspect="1"/>
          </p:cNvPicPr>
          <p:nvPr/>
        </p:nvPicPr>
        <p:blipFill>
          <a:blip r:embed="rId6"/>
          <a:stretch>
            <a:fillRect/>
          </a:stretch>
        </p:blipFill>
        <p:spPr>
          <a:xfrm>
            <a:off x="12718870" y="15582002"/>
            <a:ext cx="15289562" cy="7742393"/>
          </a:xfrm>
          <a:prstGeom prst="rect">
            <a:avLst/>
          </a:prstGeom>
        </p:spPr>
      </p:pic>
    </p:spTree>
    <p:extLst>
      <p:ext uri="{BB962C8B-B14F-4D97-AF65-F5344CB8AC3E}">
        <p14:creationId xmlns:p14="http://schemas.microsoft.com/office/powerpoint/2010/main" val="312753070"/>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d986d3ba-91e8-4c3c-a4ed-6610c2b19e8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632EE9F949BB984DA6A901F2F93D4F3E" ma:contentTypeVersion="13" ma:contentTypeDescription="Crear nuevo documento." ma:contentTypeScope="" ma:versionID="66efc0e57bd4bc6d505acbf5e47f6d1e">
  <xsd:schema xmlns:xsd="http://www.w3.org/2001/XMLSchema" xmlns:xs="http://www.w3.org/2001/XMLSchema" xmlns:p="http://schemas.microsoft.com/office/2006/metadata/properties" xmlns:ns3="1f5c85cb-a7b2-4bf5-b928-d79cd0484af2" xmlns:ns4="d986d3ba-91e8-4c3c-a4ed-6610c2b19e84" targetNamespace="http://schemas.microsoft.com/office/2006/metadata/properties" ma:root="true" ma:fieldsID="4b91b140110c7a70bd4f24437d5aebc1" ns3:_="" ns4:_="">
    <xsd:import namespace="1f5c85cb-a7b2-4bf5-b928-d79cd0484af2"/>
    <xsd:import namespace="d986d3ba-91e8-4c3c-a4ed-6610c2b19e8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SearchProperties" minOccurs="0"/>
                <xsd:element ref="ns4:_activity" minOccurs="0"/>
                <xsd:element ref="ns4:MediaServiceObjectDetectorVersions" minOccurs="0"/>
                <xsd:element ref="ns4:MediaServiceSystemTags" minOccurs="0"/>
                <xsd:element ref="ns4:MediaServiceGenerationTime" minOccurs="0"/>
                <xsd:element ref="ns4:MediaServiceEventHashCode" minOccurs="0"/>
                <xsd:element ref="ns4:MediaLengthInSeconds"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5c85cb-a7b2-4bf5-b928-d79cd0484af2"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element name="SharingHintHash" ma:index="10" nillable="true" ma:displayName="Hash de la sugerencia para compartir"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86d3ba-91e8-4c3c-a4ed-6610c2b19e8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_activity" ma:index="14" nillable="true" ma:displayName="_activity" ma:hidden="true" ma:internalName="_activity">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SystemTags" ma:index="16" nillable="true" ma:displayName="MediaServiceSystemTags" ma:hidden="true" ma:internalName="MediaServiceSystemTags" ma:readOnly="true">
      <xsd:simpleType>
        <xsd:restriction base="dms:Note"/>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40B6D1-52CC-4AAF-B49F-042A09DE1110}">
  <ds:schemaRefs>
    <ds:schemaRef ds:uri="http://schemas.microsoft.com/sharepoint/v3/contenttype/forms"/>
  </ds:schemaRefs>
</ds:datastoreItem>
</file>

<file path=customXml/itemProps2.xml><?xml version="1.0" encoding="utf-8"?>
<ds:datastoreItem xmlns:ds="http://schemas.openxmlformats.org/officeDocument/2006/customXml" ds:itemID="{AECCE014-E8E1-4EF2-8D5E-EA2F200B84A4}">
  <ds:schemaRefs>
    <ds:schemaRef ds:uri="http://schemas.microsoft.com/office/2006/documentManagement/types"/>
    <ds:schemaRef ds:uri="http://schemas.openxmlformats.org/package/2006/metadata/core-properties"/>
    <ds:schemaRef ds:uri="http://www.w3.org/XML/1998/namespace"/>
    <ds:schemaRef ds:uri="http://purl.org/dc/elements/1.1/"/>
    <ds:schemaRef ds:uri="http://purl.org/dc/terms/"/>
    <ds:schemaRef ds:uri="d986d3ba-91e8-4c3c-a4ed-6610c2b19e84"/>
    <ds:schemaRef ds:uri="1f5c85cb-a7b2-4bf5-b928-d79cd0484af2"/>
    <ds:schemaRef ds:uri="http://schemas.microsoft.com/office/infopath/2007/PartnerControl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94DB9C9C-763C-4EF0-890B-F14F5B956C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5c85cb-a7b2-4bf5-b928-d79cd0484af2"/>
    <ds:schemaRef ds:uri="d986d3ba-91e8-4c3c-a4ed-6610c2b19e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0</TotalTime>
  <Words>442</Words>
  <Application>Microsoft Office PowerPoint</Application>
  <PresentationFormat>Custom</PresentationFormat>
  <Paragraphs>20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Tema de Office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 Alejandro</dc:creator>
  <cp:lastModifiedBy>Mario Alejandro Sánchez Posada</cp:lastModifiedBy>
  <cp:revision>40</cp:revision>
  <dcterms:created xsi:type="dcterms:W3CDTF">2023-06-22T15:22:58Z</dcterms:created>
  <dcterms:modified xsi:type="dcterms:W3CDTF">2025-06-11T15:37:02Z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0x010100632EE9F949BB984DA6A901F2F93D4F3E</vt:lpwstr>
  </property>
</Properties>
</file>