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2" r:id="rId8"/>
    <p:sldId id="261" r:id="rId9"/>
    <p:sldId id="265" r:id="rId10"/>
  </p:sldIdLst>
  <p:sldSz cx="9144000" cy="6858000" type="screen4x3"/>
  <p:notesSz cx="7010400" cy="923607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009999"/>
    <a:srgbClr val="33CCCC"/>
    <a:srgbClr val="FF5050"/>
    <a:srgbClr val="FFCC66"/>
    <a:srgbClr val="99FF66"/>
    <a:srgbClr val="CCFF99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159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6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456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573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8531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203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478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4443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7806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701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559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A7F52-BA41-46EF-AF05-87F7E8E2EA9C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89CA-7308-4269-8581-1CF2E8D0D13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979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upertiendas.com.co/uploads/images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3-eu-west-1.amazonaws.com/rankia/images/valoraciones" TargetMode="External"/><Relationship Id="rId5" Type="http://schemas.openxmlformats.org/officeDocument/2006/relationships/image" Target="../media/image3.png"/><Relationship Id="rId10" Type="http://schemas.openxmlformats.org/officeDocument/2006/relationships/hyperlink" Target="https://s-media-cache-ak0.pinimg.com/" TargetMode="External"/><Relationship Id="rId4" Type="http://schemas.openxmlformats.org/officeDocument/2006/relationships/hyperlink" Target="https://s3-eu-west-1.amazonaws.com/rankia" TargetMode="Externa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asE2JspSUU" TargetMode="External"/><Relationship Id="rId2" Type="http://schemas.openxmlformats.org/officeDocument/2006/relationships/hyperlink" Target="https://www.youtube.com/watch?v=vRxeug8n7P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09600" y="1447800"/>
            <a:ext cx="77724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609600" indent="-609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2400"/>
          </a:p>
        </p:txBody>
      </p:sp>
      <p:sp>
        <p:nvSpPr>
          <p:cNvPr id="6" name="WordArt 9"/>
          <p:cNvSpPr>
            <a:spLocks noChangeArrowheads="1" noChangeShapeType="1" noTextEdit="1"/>
          </p:cNvSpPr>
          <p:nvPr/>
        </p:nvSpPr>
        <p:spPr bwMode="auto">
          <a:xfrm>
            <a:off x="708212" y="4664875"/>
            <a:ext cx="3785493" cy="368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O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  PRÓXIMA REUNIÓN VIRTUAL  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5542260" y="4936484"/>
            <a:ext cx="26631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INSCRIPCIONES</a:t>
            </a:r>
          </a:p>
          <a:p>
            <a:pPr algn="ctr">
              <a:defRPr/>
            </a:pPr>
            <a:endParaRPr lang="es-CO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>
              <a:defRPr/>
            </a:pPr>
            <a:endParaRPr lang="es-CO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1199509" y="5113439"/>
            <a:ext cx="27366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Martes </a:t>
            </a:r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 de febrero </a:t>
            </a:r>
            <a:r>
              <a:rPr lang="es-CO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 2022</a:t>
            </a:r>
          </a:p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Hora: 20:00  </a:t>
            </a:r>
            <a:endParaRPr lang="es-CO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531530" y="4520586"/>
            <a:ext cx="4441471" cy="1736281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redondeado 15"/>
          <p:cNvSpPr/>
          <p:nvPr/>
        </p:nvSpPr>
        <p:spPr>
          <a:xfrm>
            <a:off x="40341" y="26894"/>
            <a:ext cx="9049871" cy="6776795"/>
          </a:xfrm>
          <a:prstGeom prst="roundRect">
            <a:avLst>
              <a:gd name="adj" fmla="val 2919"/>
            </a:avLst>
          </a:prstGeom>
          <a:noFill/>
          <a:ln w="73025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8137517" y="6312340"/>
            <a:ext cx="758541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http://bit.ly/2nfdWWq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65388" y="400680"/>
            <a:ext cx="78166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Observatorio empresarial</a:t>
            </a:r>
            <a:r>
              <a:rPr lang="es-ES" sz="3200" b="1" i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12" y="1748118"/>
            <a:ext cx="2716729" cy="2407023"/>
          </a:xfrm>
          <a:prstGeom prst="rect">
            <a:avLst/>
          </a:prstGeom>
        </p:spPr>
      </p:pic>
      <p:pic>
        <p:nvPicPr>
          <p:cNvPr id="1030" name="Picture 6" descr="Resultado de imagen para empresas colombian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388" y="1548124"/>
            <a:ext cx="2131527" cy="107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19"/>
          <p:cNvSpPr/>
          <p:nvPr/>
        </p:nvSpPr>
        <p:spPr>
          <a:xfrm>
            <a:off x="6828272" y="2554672"/>
            <a:ext cx="20626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4"/>
              </a:rPr>
              <a:t>https://s3-eu-west-1.amazonaws.com/rankia</a:t>
            </a:r>
            <a:endParaRPr lang="es-CO" sz="500" dirty="0"/>
          </a:p>
          <a:p>
            <a:r>
              <a:rPr lang="es-CO" sz="500" dirty="0" err="1"/>
              <a:t>images</a:t>
            </a:r>
            <a:r>
              <a:rPr lang="es-CO" sz="500" dirty="0"/>
              <a:t>/valoraciones/0022/9525/</a:t>
            </a:r>
          </a:p>
          <a:p>
            <a:r>
              <a:rPr lang="es-CO" sz="500" dirty="0"/>
              <a:t>banco_bancolombia.png?1457620118</a:t>
            </a:r>
          </a:p>
        </p:txBody>
      </p:sp>
      <p:pic>
        <p:nvPicPr>
          <p:cNvPr id="1032" name="Picture 8" descr="Resultado de imagen para empresas colombiana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705" y="3506189"/>
            <a:ext cx="1705562" cy="7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ángulo 20"/>
          <p:cNvSpPr/>
          <p:nvPr/>
        </p:nvSpPr>
        <p:spPr>
          <a:xfrm>
            <a:off x="4143311" y="4199906"/>
            <a:ext cx="28922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6"/>
              </a:rPr>
              <a:t>https://s3-eu-west-1.amazonaws.com/rankia/images/valoraciones</a:t>
            </a:r>
            <a:endParaRPr lang="es-CO" sz="500" dirty="0"/>
          </a:p>
          <a:p>
            <a:r>
              <a:rPr lang="es-CO" sz="500" dirty="0"/>
              <a:t>/0022/9532/grupo_sura.png?1457620598</a:t>
            </a:r>
          </a:p>
        </p:txBody>
      </p:sp>
      <p:pic>
        <p:nvPicPr>
          <p:cNvPr id="1034" name="Picture 10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251" y="1591998"/>
            <a:ext cx="2190134" cy="135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ángulo 21"/>
          <p:cNvSpPr/>
          <p:nvPr/>
        </p:nvSpPr>
        <p:spPr>
          <a:xfrm>
            <a:off x="4190039" y="3065459"/>
            <a:ext cx="231289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8"/>
              </a:rPr>
              <a:t>http://www.supertiendas.com.co/uploads/images</a:t>
            </a:r>
            <a:endParaRPr lang="es-CO" sz="500" dirty="0"/>
          </a:p>
          <a:p>
            <a:r>
              <a:rPr lang="es-CO" sz="500" dirty="0"/>
              <a:t>/noticias/principales/2010/diciembre/Navidad.jp</a:t>
            </a:r>
            <a:r>
              <a:rPr lang="es-CO" sz="800" dirty="0"/>
              <a:t>g</a:t>
            </a:r>
          </a:p>
        </p:txBody>
      </p:sp>
      <p:pic>
        <p:nvPicPr>
          <p:cNvPr id="1036" name="Picture 12" descr="Resultado de imagen para empresas colombian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097" y="3199061"/>
            <a:ext cx="1792023" cy="10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22"/>
          <p:cNvSpPr/>
          <p:nvPr/>
        </p:nvSpPr>
        <p:spPr>
          <a:xfrm>
            <a:off x="6906919" y="4430738"/>
            <a:ext cx="211313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>
                <a:hlinkClick r:id="rId10"/>
              </a:rPr>
              <a:t>https://s-media-cache-ak0.pinimg.com/</a:t>
            </a:r>
            <a:endParaRPr lang="es-CO" sz="500" dirty="0"/>
          </a:p>
          <a:p>
            <a:r>
              <a:rPr lang="es-CO" sz="500" dirty="0" err="1"/>
              <a:t>originals</a:t>
            </a:r>
            <a:r>
              <a:rPr lang="es-CO" sz="500" dirty="0"/>
              <a:t>/f5/6e/a4</a:t>
            </a:r>
          </a:p>
          <a:p>
            <a:r>
              <a:rPr lang="es-CO" sz="500" dirty="0"/>
              <a:t>/f56ea465935240acee8eb3300336fa96.jpg</a:t>
            </a:r>
          </a:p>
        </p:txBody>
      </p:sp>
    </p:spTree>
    <p:extLst>
      <p:ext uri="{BB962C8B-B14F-4D97-AF65-F5344CB8AC3E}">
        <p14:creationId xmlns:p14="http://schemas.microsoft.com/office/powerpoint/2010/main" val="3612824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11183" cy="43513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Comprender las principales características y actores del contexto empresarial colombiano mediante la revisión y el análisis de literatura y la investigación aplicada, con el propósito de facilitar en el estudiante el conocimiento de la actual estructura empresarial en Colombia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</a:t>
            </a:r>
            <a:r>
              <a:rPr lang="es-ES" sz="3200" b="1" i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26" name="Picture 2" descr="Resultado de imagen para objetivo principal">
            <a:extLst>
              <a:ext uri="{FF2B5EF4-FFF2-40B4-BE49-F238E27FC236}">
                <a16:creationId xmlns:a16="http://schemas.microsoft.com/office/drawing/2014/main" id="{4DBFEE88-2251-4551-8DA3-64822E6D1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944" y="2449859"/>
            <a:ext cx="1360968" cy="195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574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11183" cy="43513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Comprender las principales características y actores del contexto empresarial colombiano mediante la revisión y el análisis de literatura y la investigación aplicada, con el propósito de facilitar en el estudiante el conocimiento de la actual estructura empresarial en Colombia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 </a:t>
            </a:r>
          </a:p>
        </p:txBody>
      </p:sp>
      <p:pic>
        <p:nvPicPr>
          <p:cNvPr id="1026" name="Picture 2" descr="Resultado de imagen para objetivo principal">
            <a:extLst>
              <a:ext uri="{FF2B5EF4-FFF2-40B4-BE49-F238E27FC236}">
                <a16:creationId xmlns:a16="http://schemas.microsoft.com/office/drawing/2014/main" id="{4DBFEE88-2251-4551-8DA3-64822E6D1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944" y="2449859"/>
            <a:ext cx="1360968" cy="1958281"/>
          </a:xfrm>
          <a:prstGeom prst="rect">
            <a:avLst/>
          </a:prstGeom>
          <a:noFill/>
          <a:effectLst>
            <a:glow rad="127000">
              <a:srgbClr val="FFFF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02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1120" y="1880953"/>
            <a:ext cx="4561613" cy="4351338"/>
          </a:xfrm>
        </p:spPr>
        <p:txBody>
          <a:bodyPr>
            <a:noAutofit/>
          </a:bodyPr>
          <a:lstStyle/>
          <a:p>
            <a:pPr lvl="0" algn="just"/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Identificar los principales actores y su influencia en el contexto de la empresa en Colombia</a:t>
            </a:r>
          </a:p>
          <a:p>
            <a:pPr marL="0" lvl="0" indent="0" algn="just">
              <a:buNone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Descubrir cuáles son los grupos económicos en Colombia más reconocidos y las empresas que les pertenecen</a:t>
            </a:r>
          </a:p>
          <a:p>
            <a:pPr marL="0" lvl="0" indent="0" algn="just">
              <a:buNone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Ordenar la información recolectada según los sectores económicos y demás particularidades de las empresas estudiadas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 </a:t>
            </a:r>
          </a:p>
        </p:txBody>
      </p:sp>
      <p:pic>
        <p:nvPicPr>
          <p:cNvPr id="5" name="Picture 10" descr="Imagen relacionada">
            <a:extLst>
              <a:ext uri="{FF2B5EF4-FFF2-40B4-BE49-F238E27FC236}">
                <a16:creationId xmlns:a16="http://schemas.microsoft.com/office/drawing/2014/main" id="{DCEBD1A8-E8F5-4544-AF48-8BDCD6CEC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1" y="1889419"/>
            <a:ext cx="2203614" cy="136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esultado de imagen para empresas colombianas">
            <a:extLst>
              <a:ext uri="{FF2B5EF4-FFF2-40B4-BE49-F238E27FC236}">
                <a16:creationId xmlns:a16="http://schemas.microsoft.com/office/drawing/2014/main" id="{8C9A4C94-4D21-4B69-8D18-EF29C1BB7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768" y="3253562"/>
            <a:ext cx="2131527" cy="107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Resultado de imagen para empresas colombianas">
            <a:extLst>
              <a:ext uri="{FF2B5EF4-FFF2-40B4-BE49-F238E27FC236}">
                <a16:creationId xmlns:a16="http://schemas.microsoft.com/office/drawing/2014/main" id="{4D3121E5-58B0-4D83-AED5-568A22DBE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1" y="4326707"/>
            <a:ext cx="1705562" cy="7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Resultado de imagen para empresas colombianas">
            <a:extLst>
              <a:ext uri="{FF2B5EF4-FFF2-40B4-BE49-F238E27FC236}">
                <a16:creationId xmlns:a16="http://schemas.microsoft.com/office/drawing/2014/main" id="{6A864E7C-0AF5-483D-9739-29A2FDFE0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563" y="5193821"/>
            <a:ext cx="1792023" cy="10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49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323417" cy="435133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El semillero surge porque es necesario complementar el conocimiento teórico - conceptual adquirido por el futuro ingeniero, con el conocimiento actualizado y ordenado de la realidad empresarial en Colombia.  </a:t>
            </a:r>
          </a:p>
          <a:p>
            <a:pPr marL="0" indent="0" algn="just">
              <a:buNone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Al desarrollar este proceso de investigación y formación, el futuro ingeniero experimenta el trabajo en equipo, el rigor científico y su capacidad de observación. 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</a:t>
            </a:r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122" name="Picture 2" descr="http://3.bp.blogspot.com/-LFEOqntritI/VgRSGmzLj5I/AAAAAAAAFzY/CiJz-t801Hg/s1600/justificacion.jpg">
            <a:extLst>
              <a:ext uri="{FF2B5EF4-FFF2-40B4-BE49-F238E27FC236}">
                <a16:creationId xmlns:a16="http://schemas.microsoft.com/office/drawing/2014/main" id="{138F98DF-C952-475D-A87F-608697E3D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596" y="2204963"/>
            <a:ext cx="2744640" cy="269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51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688417" cy="4351338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300"/>
              </a:spcAft>
            </a:pPr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Identificación de los grupos económicos más influyentes en Colombia y las empresas que les pertenecen </a:t>
            </a:r>
            <a:endParaRPr lang="es-C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300"/>
              </a:spcAft>
            </a:pPr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clúster y la Cámara de Comercio de Medellín</a:t>
            </a:r>
            <a:endParaRPr lang="es-C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300"/>
              </a:spcAft>
            </a:pPr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entidades promotoras de empresa y negocios</a:t>
            </a:r>
            <a:endParaRPr lang="es-C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</a:rPr>
              <a:t>Las entidades gremiales y sindicales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</a:t>
            </a:r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100" name="Picture 4" descr="Resultado de imagen para temas">
            <a:extLst>
              <a:ext uri="{FF2B5EF4-FFF2-40B4-BE49-F238E27FC236}">
                <a16:creationId xmlns:a16="http://schemas.microsoft.com/office/drawing/2014/main" id="{C34750CD-5934-4A99-BD4D-8C887B538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669" y="225425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94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299" y="5645890"/>
            <a:ext cx="4330996" cy="627320"/>
          </a:xfrm>
        </p:spPr>
        <p:txBody>
          <a:bodyPr>
            <a:normAutofit/>
          </a:bodyPr>
          <a:lstStyle/>
          <a:p>
            <a:pPr lvl="0" algn="ctr"/>
            <a:r>
              <a:rPr lang="es-CO" dirty="0"/>
              <a:t>Artículo académico escrito</a:t>
            </a:r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 </a:t>
            </a:r>
          </a:p>
        </p:txBody>
      </p:sp>
      <p:pic>
        <p:nvPicPr>
          <p:cNvPr id="6146" name="Picture 2" descr="Resultado de imagen para entregable">
            <a:extLst>
              <a:ext uri="{FF2B5EF4-FFF2-40B4-BE49-F238E27FC236}">
                <a16:creationId xmlns:a16="http://schemas.microsoft.com/office/drawing/2014/main" id="{74853494-37C1-4088-9396-BD6BE09A1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407" y="1955711"/>
            <a:ext cx="4935058" cy="350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43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73079-56B2-4784-8A53-B2A48BA4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11183" cy="435133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buenos días para todos</a:t>
            </a:r>
          </a:p>
          <a:p>
            <a:pPr algn="just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Ya fueron creados los semilleros en EIA DIGITAL, favor informar a los estudiantes que deben hacer el proceso de inscripción cada uno ingresando al link de cada semillero, en caso de tener algún inconveniente estaré atenta a colaborarles.</a:t>
            </a:r>
          </a:p>
          <a:p>
            <a:pPr algn="just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Cordialmente,</a:t>
            </a:r>
          </a:p>
          <a:p>
            <a:pPr algn="just"/>
            <a:endParaRPr lang="es-C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805A84C-98B4-41C3-9E59-D5B1BBC62EC4}"/>
              </a:ext>
            </a:extLst>
          </p:cNvPr>
          <p:cNvSpPr/>
          <p:nvPr/>
        </p:nvSpPr>
        <p:spPr>
          <a:xfrm>
            <a:off x="533491" y="411313"/>
            <a:ext cx="7816612" cy="1077218"/>
          </a:xfrm>
          <a:prstGeom prst="rect">
            <a:avLst/>
          </a:prstGeo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Semillero de Investigación</a:t>
            </a:r>
          </a:p>
          <a:p>
            <a:pPr algn="ctr"/>
            <a:r>
              <a:rPr lang="es-ES" sz="3200" b="1" i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Observatorio empresarial</a:t>
            </a:r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076" name="Picture 4" descr="Resultado de imagen para inscripcion">
            <a:extLst>
              <a:ext uri="{FF2B5EF4-FFF2-40B4-BE49-F238E27FC236}">
                <a16:creationId xmlns:a16="http://schemas.microsoft.com/office/drawing/2014/main" id="{7ABA5036-6314-4806-BDB6-00CC97ED4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696" y="2423697"/>
            <a:ext cx="2015819" cy="15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inscripcion">
            <a:extLst>
              <a:ext uri="{FF2B5EF4-FFF2-40B4-BE49-F238E27FC236}">
                <a16:creationId xmlns:a16="http://schemas.microsoft.com/office/drawing/2014/main" id="{0F40C55B-CFDE-479E-837D-24FC9B399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833" y="4599366"/>
            <a:ext cx="3738102" cy="157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30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201512-F22A-41E0-A88E-67A41F48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60142"/>
            <a:ext cx="7886700" cy="535531"/>
          </a:xfrm>
          <a:solidFill>
            <a:srgbClr val="66003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Franklin Gothic Book" panose="020B0503020102020204" pitchFamily="34" charset="0"/>
                <a:ea typeface="+mn-ea"/>
                <a:cs typeface="Arial" panose="020B0604020202020204" pitchFamily="34" charset="0"/>
              </a:rPr>
              <a:t>REUNIONES</a:t>
            </a:r>
            <a:endParaRPr lang="es-CO" sz="3200" b="1" i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Franklin Gothic Book" panose="020B0503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8149AB-9951-47F3-B2E7-93CE8075B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29 de enero: presentación del semillero – la familia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CO" sz="1200" dirty="0">
                <a:hlinkClick r:id="rId2"/>
              </a:rPr>
              <a:t>https://www.youtube.com/watch?v=vRxeug8n7PI</a:t>
            </a:r>
            <a:r>
              <a:rPr lang="es-CO" sz="1200" dirty="0"/>
              <a:t> ) </a:t>
            </a:r>
          </a:p>
          <a:p>
            <a:r>
              <a:rPr lang="es-CO" sz="1200" dirty="0"/>
              <a:t>(</a:t>
            </a:r>
            <a:r>
              <a:rPr lang="es-CO" sz="1200" dirty="0">
                <a:hlinkClick r:id="rId3"/>
              </a:rPr>
              <a:t>https://www.youtube.com/watch?v=fasE2JspSUU</a:t>
            </a:r>
            <a:r>
              <a:rPr lang="es-CO" sz="1200" dirty="0"/>
              <a:t>)</a:t>
            </a:r>
          </a:p>
          <a:p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1029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1126</TotalTime>
  <Words>461</Words>
  <Application>Microsoft Office PowerPoint</Application>
  <PresentationFormat>Presentación en pantalla (4:3)</PresentationFormat>
  <Paragraphs>55</Paragraphs>
  <Slides>9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Comic Sans MS</vt:lpstr>
      <vt:lpstr>Franklin Gothic Book</vt:lpstr>
      <vt:lpstr>Tahoma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REUNIONES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Semillero de Investigación</dc:title>
  <dc:creator>Hernán Darío Cortés Pérez</dc:creator>
  <cp:lastModifiedBy>Rafael Galindo Monsalve</cp:lastModifiedBy>
  <cp:revision>62</cp:revision>
  <cp:lastPrinted>2016-07-22T20:50:57Z</cp:lastPrinted>
  <dcterms:created xsi:type="dcterms:W3CDTF">2016-02-04T14:06:41Z</dcterms:created>
  <dcterms:modified xsi:type="dcterms:W3CDTF">2022-02-02T00:56:36Z</dcterms:modified>
</cp:coreProperties>
</file>