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6" r:id="rId7"/>
    <p:sldId id="265" r:id="rId8"/>
    <p:sldId id="267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6E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C4FADE-533D-4F29-AE81-4CDE1501092B}" v="88" dt="2022-12-06T16:46:32.8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44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onica Jaramillo Palacio" userId="2d73f635-aafd-4d0d-890e-de63de3e4a3c" providerId="ADAL" clId="{64C4FADE-533D-4F29-AE81-4CDE1501092B}"/>
    <pc:docChg chg="undo custSel addSld delSld modSld">
      <pc:chgData name="Veronica Jaramillo Palacio" userId="2d73f635-aafd-4d0d-890e-de63de3e4a3c" providerId="ADAL" clId="{64C4FADE-533D-4F29-AE81-4CDE1501092B}" dt="2022-12-06T16:46:32.814" v="1267"/>
      <pc:docMkLst>
        <pc:docMk/>
      </pc:docMkLst>
      <pc:sldChg chg="del">
        <pc:chgData name="Veronica Jaramillo Palacio" userId="2d73f635-aafd-4d0d-890e-de63de3e4a3c" providerId="ADAL" clId="{64C4FADE-533D-4F29-AE81-4CDE1501092B}" dt="2022-12-05T16:55:42.537" v="400" actId="47"/>
        <pc:sldMkLst>
          <pc:docMk/>
          <pc:sldMk cId="1090975834" sldId="258"/>
        </pc:sldMkLst>
      </pc:sldChg>
      <pc:sldChg chg="del">
        <pc:chgData name="Veronica Jaramillo Palacio" userId="2d73f635-aafd-4d0d-890e-de63de3e4a3c" providerId="ADAL" clId="{64C4FADE-533D-4F29-AE81-4CDE1501092B}" dt="2022-12-05T16:55:42.933" v="402" actId="47"/>
        <pc:sldMkLst>
          <pc:docMk/>
          <pc:sldMk cId="2239545020" sldId="259"/>
        </pc:sldMkLst>
      </pc:sldChg>
      <pc:sldChg chg="del">
        <pc:chgData name="Veronica Jaramillo Palacio" userId="2d73f635-aafd-4d0d-890e-de63de3e4a3c" providerId="ADAL" clId="{64C4FADE-533D-4F29-AE81-4CDE1501092B}" dt="2022-12-05T16:55:42.741" v="401" actId="47"/>
        <pc:sldMkLst>
          <pc:docMk/>
          <pc:sldMk cId="4121996982" sldId="260"/>
        </pc:sldMkLst>
      </pc:sldChg>
      <pc:sldChg chg="del">
        <pc:chgData name="Veronica Jaramillo Palacio" userId="2d73f635-aafd-4d0d-890e-de63de3e4a3c" providerId="ADAL" clId="{64C4FADE-533D-4F29-AE81-4CDE1501092B}" dt="2022-12-05T16:55:43.134" v="403" actId="47"/>
        <pc:sldMkLst>
          <pc:docMk/>
          <pc:sldMk cId="699784839" sldId="261"/>
        </pc:sldMkLst>
      </pc:sldChg>
      <pc:sldChg chg="del">
        <pc:chgData name="Veronica Jaramillo Palacio" userId="2d73f635-aafd-4d0d-890e-de63de3e4a3c" providerId="ADAL" clId="{64C4FADE-533D-4F29-AE81-4CDE1501092B}" dt="2022-12-05T16:55:43.709" v="404" actId="47"/>
        <pc:sldMkLst>
          <pc:docMk/>
          <pc:sldMk cId="3555096089" sldId="262"/>
        </pc:sldMkLst>
      </pc:sldChg>
      <pc:sldChg chg="del">
        <pc:chgData name="Veronica Jaramillo Palacio" userId="2d73f635-aafd-4d0d-890e-de63de3e4a3c" providerId="ADAL" clId="{64C4FADE-533D-4F29-AE81-4CDE1501092B}" dt="2022-12-05T16:55:44.666" v="405" actId="47"/>
        <pc:sldMkLst>
          <pc:docMk/>
          <pc:sldMk cId="220868583" sldId="263"/>
        </pc:sldMkLst>
      </pc:sldChg>
      <pc:sldChg chg="del">
        <pc:chgData name="Veronica Jaramillo Palacio" userId="2d73f635-aafd-4d0d-890e-de63de3e4a3c" providerId="ADAL" clId="{64C4FADE-533D-4F29-AE81-4CDE1501092B}" dt="2022-12-05T16:55:45.175" v="406" actId="47"/>
        <pc:sldMkLst>
          <pc:docMk/>
          <pc:sldMk cId="4208392583" sldId="264"/>
        </pc:sldMkLst>
      </pc:sldChg>
      <pc:sldChg chg="modSp mod">
        <pc:chgData name="Veronica Jaramillo Palacio" userId="2d73f635-aafd-4d0d-890e-de63de3e4a3c" providerId="ADAL" clId="{64C4FADE-533D-4F29-AE81-4CDE1501092B}" dt="2022-12-05T16:54:25.361" v="399" actId="1076"/>
        <pc:sldMkLst>
          <pc:docMk/>
          <pc:sldMk cId="383632355" sldId="265"/>
        </pc:sldMkLst>
        <pc:spChg chg="mod">
          <ac:chgData name="Veronica Jaramillo Palacio" userId="2d73f635-aafd-4d0d-890e-de63de3e4a3c" providerId="ADAL" clId="{64C4FADE-533D-4F29-AE81-4CDE1501092B}" dt="2022-12-05T16:54:25.361" v="399" actId="1076"/>
          <ac:spMkLst>
            <pc:docMk/>
            <pc:sldMk cId="383632355" sldId="265"/>
            <ac:spMk id="17" creationId="{F7B01832-BCB4-B204-C3D3-3B799B9ED90E}"/>
          </ac:spMkLst>
        </pc:spChg>
      </pc:sldChg>
      <pc:sldChg chg="addSp delSp modSp mod">
        <pc:chgData name="Veronica Jaramillo Palacio" userId="2d73f635-aafd-4d0d-890e-de63de3e4a3c" providerId="ADAL" clId="{64C4FADE-533D-4F29-AE81-4CDE1501092B}" dt="2022-12-05T17:05:28.971" v="1089" actId="404"/>
        <pc:sldMkLst>
          <pc:docMk/>
          <pc:sldMk cId="1758367004" sldId="266"/>
        </pc:sldMkLst>
        <pc:spChg chg="mod">
          <ac:chgData name="Veronica Jaramillo Palacio" userId="2d73f635-aafd-4d0d-890e-de63de3e4a3c" providerId="ADAL" clId="{64C4FADE-533D-4F29-AE81-4CDE1501092B}" dt="2022-12-05T17:05:28.971" v="1089" actId="404"/>
          <ac:spMkLst>
            <pc:docMk/>
            <pc:sldMk cId="1758367004" sldId="266"/>
            <ac:spMk id="17" creationId="{F7B01832-BCB4-B204-C3D3-3B799B9ED90E}"/>
          </ac:spMkLst>
        </pc:spChg>
        <pc:spChg chg="add mod">
          <ac:chgData name="Veronica Jaramillo Palacio" userId="2d73f635-aafd-4d0d-890e-de63de3e4a3c" providerId="ADAL" clId="{64C4FADE-533D-4F29-AE81-4CDE1501092B}" dt="2022-12-05T17:03:24.381" v="1074" actId="1076"/>
          <ac:spMkLst>
            <pc:docMk/>
            <pc:sldMk cId="1758367004" sldId="266"/>
            <ac:spMk id="19" creationId="{356F89B3-02A0-A692-CAE8-EC03727EE182}"/>
          </ac:spMkLst>
        </pc:spChg>
        <pc:spChg chg="add mod">
          <ac:chgData name="Veronica Jaramillo Palacio" userId="2d73f635-aafd-4d0d-890e-de63de3e4a3c" providerId="ADAL" clId="{64C4FADE-533D-4F29-AE81-4CDE1501092B}" dt="2022-12-05T16:52:19.761" v="148" actId="1076"/>
          <ac:spMkLst>
            <pc:docMk/>
            <pc:sldMk cId="1758367004" sldId="266"/>
            <ac:spMk id="24" creationId="{657D3540-1B13-1EAC-E7CF-B6D8D08D6559}"/>
          </ac:spMkLst>
        </pc:spChg>
        <pc:graphicFrameChg chg="add del mod">
          <ac:chgData name="Veronica Jaramillo Palacio" userId="2d73f635-aafd-4d0d-890e-de63de3e4a3c" providerId="ADAL" clId="{64C4FADE-533D-4F29-AE81-4CDE1501092B}" dt="2022-12-05T16:49:11.793" v="5" actId="478"/>
          <ac:graphicFrameMkLst>
            <pc:docMk/>
            <pc:sldMk cId="1758367004" sldId="266"/>
            <ac:graphicFrameMk id="14" creationId="{362F30E7-CE0D-BCDE-9055-7EBCEE8BD57B}"/>
          </ac:graphicFrameMkLst>
        </pc:graphicFrameChg>
        <pc:graphicFrameChg chg="add del mod">
          <ac:chgData name="Veronica Jaramillo Palacio" userId="2d73f635-aafd-4d0d-890e-de63de3e4a3c" providerId="ADAL" clId="{64C4FADE-533D-4F29-AE81-4CDE1501092B}" dt="2022-12-05T16:49:50.799" v="9" actId="478"/>
          <ac:graphicFrameMkLst>
            <pc:docMk/>
            <pc:sldMk cId="1758367004" sldId="266"/>
            <ac:graphicFrameMk id="16" creationId="{2952BDE6-D875-46B2-3A37-E46DC19CBAF9}"/>
          </ac:graphicFrameMkLst>
        </pc:graphicFrameChg>
        <pc:graphicFrameChg chg="add mod">
          <ac:chgData name="Veronica Jaramillo Palacio" userId="2d73f635-aafd-4d0d-890e-de63de3e4a3c" providerId="ADAL" clId="{64C4FADE-533D-4F29-AE81-4CDE1501092B}" dt="2022-12-05T17:02:23.543" v="1058"/>
          <ac:graphicFrameMkLst>
            <pc:docMk/>
            <pc:sldMk cId="1758367004" sldId="266"/>
            <ac:graphicFrameMk id="18" creationId="{31DAEDF7-2B63-62CE-FE46-802488311F5D}"/>
          </ac:graphicFrameMkLst>
        </pc:graphicFrameChg>
        <pc:picChg chg="mod">
          <ac:chgData name="Veronica Jaramillo Palacio" userId="2d73f635-aafd-4d0d-890e-de63de3e4a3c" providerId="ADAL" clId="{64C4FADE-533D-4F29-AE81-4CDE1501092B}" dt="2022-12-05T16:51:40.245" v="104" actId="1035"/>
          <ac:picMkLst>
            <pc:docMk/>
            <pc:sldMk cId="1758367004" sldId="266"/>
            <ac:picMk id="2050" creationId="{535A3927-2093-B964-0530-E3EB5B1E6D32}"/>
          </ac:picMkLst>
        </pc:picChg>
        <pc:cxnChg chg="add mod">
          <ac:chgData name="Veronica Jaramillo Palacio" userId="2d73f635-aafd-4d0d-890e-de63de3e4a3c" providerId="ADAL" clId="{64C4FADE-533D-4F29-AE81-4CDE1501092B}" dt="2022-12-05T16:52:09.367" v="140" actId="1076"/>
          <ac:cxnSpMkLst>
            <pc:docMk/>
            <pc:sldMk cId="1758367004" sldId="266"/>
            <ac:cxnSpMk id="21" creationId="{8EC5154D-AC03-2D55-AA0C-20C1BE4656B1}"/>
          </ac:cxnSpMkLst>
        </pc:cxnChg>
      </pc:sldChg>
      <pc:sldChg chg="addSp delSp modSp add mod">
        <pc:chgData name="Veronica Jaramillo Palacio" userId="2d73f635-aafd-4d0d-890e-de63de3e4a3c" providerId="ADAL" clId="{64C4FADE-533D-4F29-AE81-4CDE1501092B}" dt="2022-12-06T16:46:32.814" v="1267"/>
        <pc:sldMkLst>
          <pc:docMk/>
          <pc:sldMk cId="1544269282" sldId="267"/>
        </pc:sldMkLst>
        <pc:spChg chg="mod">
          <ac:chgData name="Veronica Jaramillo Palacio" userId="2d73f635-aafd-4d0d-890e-de63de3e4a3c" providerId="ADAL" clId="{64C4FADE-533D-4F29-AE81-4CDE1501092B}" dt="2022-12-05T16:56:27.294" v="428" actId="20577"/>
          <ac:spMkLst>
            <pc:docMk/>
            <pc:sldMk cId="1544269282" sldId="267"/>
            <ac:spMk id="4" creationId="{F7563805-0407-6BFD-9DFF-DB5002BC12A0}"/>
          </ac:spMkLst>
        </pc:spChg>
        <pc:spChg chg="add mod">
          <ac:chgData name="Veronica Jaramillo Palacio" userId="2d73f635-aafd-4d0d-890e-de63de3e4a3c" providerId="ADAL" clId="{64C4FADE-533D-4F29-AE81-4CDE1501092B}" dt="2022-12-06T15:36:52.393" v="1182" actId="14100"/>
          <ac:spMkLst>
            <pc:docMk/>
            <pc:sldMk cId="1544269282" sldId="267"/>
            <ac:spMk id="5" creationId="{C4ECBCAA-F76B-160D-F6C1-B669E7A156F4}"/>
          </ac:spMkLst>
        </pc:spChg>
        <pc:spChg chg="add mod">
          <ac:chgData name="Veronica Jaramillo Palacio" userId="2d73f635-aafd-4d0d-890e-de63de3e4a3c" providerId="ADAL" clId="{64C4FADE-533D-4F29-AE81-4CDE1501092B}" dt="2022-12-06T15:37:03.833" v="1185" actId="1076"/>
          <ac:spMkLst>
            <pc:docMk/>
            <pc:sldMk cId="1544269282" sldId="267"/>
            <ac:spMk id="6" creationId="{075D9400-F3A6-6D12-9410-890BBD0B0C7A}"/>
          </ac:spMkLst>
        </pc:spChg>
        <pc:spChg chg="add mod">
          <ac:chgData name="Veronica Jaramillo Palacio" userId="2d73f635-aafd-4d0d-890e-de63de3e4a3c" providerId="ADAL" clId="{64C4FADE-533D-4F29-AE81-4CDE1501092B}" dt="2022-12-06T16:42:57.616" v="1261" actId="1076"/>
          <ac:spMkLst>
            <pc:docMk/>
            <pc:sldMk cId="1544269282" sldId="267"/>
            <ac:spMk id="8" creationId="{CD0039C7-AD34-7041-ED8C-B82BF918E2BD}"/>
          </ac:spMkLst>
        </pc:spChg>
        <pc:spChg chg="add mod">
          <ac:chgData name="Veronica Jaramillo Palacio" userId="2d73f635-aafd-4d0d-890e-de63de3e4a3c" providerId="ADAL" clId="{64C4FADE-533D-4F29-AE81-4CDE1501092B}" dt="2022-12-06T16:43:04.480" v="1263" actId="1076"/>
          <ac:spMkLst>
            <pc:docMk/>
            <pc:sldMk cId="1544269282" sldId="267"/>
            <ac:spMk id="9" creationId="{C2B27838-7927-B00B-14B1-94ED9059C225}"/>
          </ac:spMkLst>
        </pc:spChg>
        <pc:spChg chg="add mod">
          <ac:chgData name="Veronica Jaramillo Palacio" userId="2d73f635-aafd-4d0d-890e-de63de3e4a3c" providerId="ADAL" clId="{64C4FADE-533D-4F29-AE81-4CDE1501092B}" dt="2022-12-06T16:40:30.810" v="1249" actId="20577"/>
          <ac:spMkLst>
            <pc:docMk/>
            <pc:sldMk cId="1544269282" sldId="267"/>
            <ac:spMk id="10" creationId="{1D39362E-984A-5096-50B1-2ABFFD16C732}"/>
          </ac:spMkLst>
        </pc:spChg>
        <pc:spChg chg="add mod">
          <ac:chgData name="Veronica Jaramillo Palacio" userId="2d73f635-aafd-4d0d-890e-de63de3e4a3c" providerId="ADAL" clId="{64C4FADE-533D-4F29-AE81-4CDE1501092B}" dt="2022-12-06T16:42:50.276" v="1259" actId="207"/>
          <ac:spMkLst>
            <pc:docMk/>
            <pc:sldMk cId="1544269282" sldId="267"/>
            <ac:spMk id="13" creationId="{7639728A-9F19-C0DB-0998-2E1B57B8BA6A}"/>
          </ac:spMkLst>
        </pc:spChg>
        <pc:spChg chg="mod">
          <ac:chgData name="Veronica Jaramillo Palacio" userId="2d73f635-aafd-4d0d-890e-de63de3e4a3c" providerId="ADAL" clId="{64C4FADE-533D-4F29-AE81-4CDE1501092B}" dt="2022-12-05T16:58:22.077" v="858" actId="123"/>
          <ac:spMkLst>
            <pc:docMk/>
            <pc:sldMk cId="1544269282" sldId="267"/>
            <ac:spMk id="17" creationId="{F7B01832-BCB4-B204-C3D3-3B799B9ED90E}"/>
          </ac:spMkLst>
        </pc:spChg>
        <pc:graphicFrameChg chg="add mod">
          <ac:chgData name="Veronica Jaramillo Palacio" userId="2d73f635-aafd-4d0d-890e-de63de3e4a3c" providerId="ADAL" clId="{64C4FADE-533D-4F29-AE81-4CDE1501092B}" dt="2022-12-06T16:46:32.814" v="1267"/>
          <ac:graphicFrameMkLst>
            <pc:docMk/>
            <pc:sldMk cId="1544269282" sldId="267"/>
            <ac:graphicFrameMk id="2" creationId="{645DEC14-A817-547E-6E03-63F54A914B2C}"/>
          </ac:graphicFrameMkLst>
        </pc:graphicFrameChg>
        <pc:graphicFrameChg chg="add mod">
          <ac:chgData name="Veronica Jaramillo Palacio" userId="2d73f635-aafd-4d0d-890e-de63de3e4a3c" providerId="ADAL" clId="{64C4FADE-533D-4F29-AE81-4CDE1501092B}" dt="2022-12-06T16:43:00.590" v="1262" actId="1076"/>
          <ac:graphicFrameMkLst>
            <pc:docMk/>
            <pc:sldMk cId="1544269282" sldId="267"/>
            <ac:graphicFrameMk id="3" creationId="{389176CE-6F3D-BAE0-69F4-24EBA49552A5}"/>
          </ac:graphicFrameMkLst>
        </pc:graphicFrameChg>
        <pc:graphicFrameChg chg="add mod">
          <ac:chgData name="Veronica Jaramillo Palacio" userId="2d73f635-aafd-4d0d-890e-de63de3e4a3c" providerId="ADAL" clId="{64C4FADE-533D-4F29-AE81-4CDE1501092B}" dt="2022-12-06T16:44:07.783" v="1265"/>
          <ac:graphicFrameMkLst>
            <pc:docMk/>
            <pc:sldMk cId="1544269282" sldId="267"/>
            <ac:graphicFrameMk id="11" creationId="{A443420C-C3E2-167B-BCED-6EA6BC8B111D}"/>
          </ac:graphicFrameMkLst>
        </pc:graphicFrameChg>
        <pc:picChg chg="del">
          <ac:chgData name="Veronica Jaramillo Palacio" userId="2d73f635-aafd-4d0d-890e-de63de3e4a3c" providerId="ADAL" clId="{64C4FADE-533D-4F29-AE81-4CDE1501092B}" dt="2022-12-05T16:56:20.941" v="408" actId="478"/>
          <ac:picMkLst>
            <pc:docMk/>
            <pc:sldMk cId="1544269282" sldId="267"/>
            <ac:picMk id="1028" creationId="{1171B337-4FE0-7374-8241-EE310A197D7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9C1874-07DC-162D-E6F5-5175A92B30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4710B27-3721-A57E-4756-03C03C9EB4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87E261-A8A4-8F85-4620-074C51E23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B868E5-39A1-4942-8228-1E93BECD9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DC14D48-93CC-8C85-7CA8-CF05FA7DB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3232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14B6E0-57D1-24ED-D518-EF9C89274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0BDF5B5-7C23-3364-158C-3C15184AB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8FA5B0-C36F-49A7-70EE-0A217BC6B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2D27CB-FF39-4BCF-78C9-DB65F5529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B6F593-0BDF-8FBD-97F2-186CAC52B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851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BF2B37D-C144-8BC0-1D00-724809915E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45C85C3-5008-671E-3916-6E624B4E9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58FCD6-C7EA-8F94-5AE1-F9B66466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F88FB0-9690-EE01-7F93-E08AC37D5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334E39-F850-BC95-4A73-305BD9BA1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051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EAECC9-C72C-1746-9314-05651381F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DB17B4-3467-405C-FEE3-B6D3B29272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7F39A0-AF6A-B5B7-DF6C-6F83D4DC8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907CD2-E180-426F-2CE1-E0B71873B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665BD7-06F9-9F3B-F36E-C8DE74153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046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01A8DE-2D0B-E83B-2FB6-ECB57AD5D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CB8B28-2671-0FF1-FB9D-BE10059D9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40B4FB-E8FD-8055-4A93-14D4B6315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F774F8-A6BA-CE21-5663-D5A19CF72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671645-FB44-D938-E28F-377C08466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1558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DD1D14-0E17-FC8C-615E-BA49CCDDD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399CA3-7F80-D616-CF11-BCBE744A52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7817C57-FBF3-5324-CFF5-71AD4A8AE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E1E13B3-3E2A-CBA5-2827-6BC0C0AD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84B862A-4B03-3434-7AF0-13614BBCB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2880CF-2CE7-B7BC-2EA7-15859DED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763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E5A446-DF3F-C955-B61E-643F50176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C461E6-461F-B008-11C4-62EACAC30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9D2CD5D-84AA-4B07-CD75-747D711F2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54198C7-AE04-F652-1A2A-BAE3CB3450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97F76F6-A8CF-A291-B0CC-EF52EAFA2B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815E784-7FE9-8E23-E0D9-76F86F9BF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688ECA1-1FBD-E8AC-748E-6C4E02AFC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FCEBC98-0612-13A0-B69F-27AB4F190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5092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92E84E-43F9-7B22-DE2E-51DCB4619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CAE7337-26BC-5F51-2E4E-2267154F0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6A90F80-7347-E7AA-E04F-7345B77B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A179AA9-D68F-CD20-A745-78591665E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2976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3DB96EC-D04B-6861-5BEB-BBB85198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586832A-3E36-11D2-EA27-751164413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AFF1AC3-A42A-7B5F-BB0E-D5250BCFC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786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C15F40-2994-8F9A-CF57-E42E08110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7E4185-4ED0-40C3-DA7F-85EE3ECFF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480E7C4-C1B2-67CD-D16A-283BE1CE64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E22115-03BC-D51F-8C43-69C8EEA60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392FD65-D778-980E-FADD-9CD2BD225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0A288B-C4CC-19A5-9CFD-E3E9BE9E3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737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4235DF-68B6-A6FB-9B3A-799FF16E0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F800F7A-8030-93D9-A216-A86DB27DD5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CAB6DED-382B-F432-B459-3F60F06C7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DDC40DF-4F1B-1AFE-1416-1D9531D0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5D13CA1-0E3A-4B27-B997-55B19E91A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0F35273-999D-30B6-3EF0-5727518FF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5804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2DAF589-1BBE-8A82-B73B-D5F9D16FE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76ABB9-35E4-A6A2-A24A-3C32953C35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16D933-0C0E-78A9-1481-7B73B1BFE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E43A4-B359-4B0F-B6B3-C9AC128344CA}" type="datetimeFigureOut">
              <a:rPr lang="es-CO" smtClean="0"/>
              <a:t>2022/12/05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4DB780-B59C-A91F-AD6D-E0DBEB55ED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AB6399-F84B-B06C-C22E-5D44822016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D4A2B-A970-4D1B-B114-DEE28FA94D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888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0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AAEAFF-0BA2-19D4-A6FB-418A7AB772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r>
              <a:rPr lang="es-CO" sz="4800" b="1" dirty="0">
                <a:solidFill>
                  <a:srgbClr val="002060"/>
                </a:solidFill>
                <a:latin typeface="Arial Nova Light" panose="020B0304020202020204" pitchFamily="34" charset="0"/>
              </a:rPr>
              <a:t>Evidencias semillero de Introducción al Machine </a:t>
            </a:r>
            <a:r>
              <a:rPr lang="es-CO" sz="4800" b="1" dirty="0" err="1">
                <a:solidFill>
                  <a:srgbClr val="002060"/>
                </a:solidFill>
                <a:latin typeface="Arial Nova Light" panose="020B0304020202020204" pitchFamily="34" charset="0"/>
              </a:rPr>
              <a:t>Learning</a:t>
            </a:r>
            <a:r>
              <a:rPr lang="es-CO" sz="4800" b="1" dirty="0">
                <a:solidFill>
                  <a:srgbClr val="002060"/>
                </a:solidFill>
                <a:latin typeface="Arial Nova Light" panose="020B0304020202020204" pitchFamily="34" charset="0"/>
              </a:rPr>
              <a:t> para Economía y Finanzas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BADF79-BA8C-903B-87CF-14A938A83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r>
              <a:rPr lang="es-CO" b="1" dirty="0">
                <a:latin typeface="Arial Nova Light" panose="020B0304020202020204" pitchFamily="34" charset="0"/>
              </a:rPr>
              <a:t>Coordinadora: Verónica Jaramillo Palacio</a:t>
            </a:r>
          </a:p>
          <a:p>
            <a:r>
              <a:rPr lang="es-CO" b="1" dirty="0">
                <a:latin typeface="Arial Nova Light" panose="020B0304020202020204" pitchFamily="34" charset="0"/>
              </a:rPr>
              <a:t>Periodo 2022 – 2 </a:t>
            </a:r>
          </a:p>
          <a:p>
            <a:r>
              <a:rPr lang="es-CO" b="1" dirty="0">
                <a:latin typeface="Arial Nova Light" panose="020B0304020202020204" pitchFamily="34" charset="0"/>
              </a:rPr>
              <a:t>Estudiantes aprobados</a:t>
            </a:r>
          </a:p>
        </p:txBody>
      </p:sp>
    </p:spTree>
    <p:extLst>
      <p:ext uri="{BB962C8B-B14F-4D97-AF65-F5344CB8AC3E}">
        <p14:creationId xmlns:p14="http://schemas.microsoft.com/office/powerpoint/2010/main" val="3958711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7563805-0407-6BFD-9DFF-DB5002BC1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latin typeface="Arial Nova Light" panose="020B0304020202020204" pitchFamily="34" charset="0"/>
              </a:rPr>
              <a:t>Plan de estudio</a:t>
            </a:r>
            <a:br>
              <a:rPr lang="es-CO" b="1" dirty="0">
                <a:latin typeface="Arial Nova Light" panose="020B0304020202020204" pitchFamily="34" charset="0"/>
              </a:rPr>
            </a:br>
            <a:endParaRPr lang="es-CO" b="1" dirty="0">
              <a:latin typeface="Arial Nova Light" panose="020B030402020202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00FDFB6C-2F5E-C060-13EB-15BD2E9B4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987" y="1201527"/>
            <a:ext cx="8582025" cy="3743325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F7B01832-BCB4-B204-C3D3-3B799B9ED90E}"/>
              </a:ext>
            </a:extLst>
          </p:cNvPr>
          <p:cNvSpPr txBox="1"/>
          <p:nvPr/>
        </p:nvSpPr>
        <p:spPr>
          <a:xfrm>
            <a:off x="648182" y="5197031"/>
            <a:ext cx="10705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Arial Nova Light" panose="020B0304020202020204" pitchFamily="34" charset="0"/>
              </a:rPr>
              <a:t>Teniendo en cuenta que el semillero se trabajó de la mano con                      ,   los estudiantes aplicaron sus conocimientos adquiridos de aprendizaje supervisado para la solución de un problema planteado por la compañía y para el trabajo final, estos debieron investigar sobre metodología más robustas para la solución del problema.</a:t>
            </a:r>
          </a:p>
        </p:txBody>
      </p:sp>
      <p:pic>
        <p:nvPicPr>
          <p:cNvPr id="1028" name="Picture 4" descr="CorporaciÃ³n Interactuar - CrÃ©dito y capacitaciÃ³n para emprendedores">
            <a:extLst>
              <a:ext uri="{FF2B5EF4-FFF2-40B4-BE49-F238E27FC236}">
                <a16:creationId xmlns:a16="http://schemas.microsoft.com/office/drawing/2014/main" id="{1171B337-4FE0-7374-8241-EE310A197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757" y="5116008"/>
            <a:ext cx="1157469" cy="42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52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7563805-0407-6BFD-9DFF-DB5002BC1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latin typeface="Arial Nova Light" panose="020B0304020202020204" pitchFamily="34" charset="0"/>
              </a:rPr>
              <a:t>Bases e introducción con Python</a:t>
            </a:r>
            <a:br>
              <a:rPr lang="es-CO" b="1" dirty="0">
                <a:latin typeface="Arial Nova Light" panose="020B0304020202020204" pitchFamily="34" charset="0"/>
              </a:rPr>
            </a:br>
            <a:endParaRPr lang="es-CO" b="1" dirty="0">
              <a:latin typeface="Arial Nova Light" panose="020B030402020202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7B01832-BCB4-B204-C3D3-3B799B9ED90E}"/>
              </a:ext>
            </a:extLst>
          </p:cNvPr>
          <p:cNvSpPr txBox="1"/>
          <p:nvPr/>
        </p:nvSpPr>
        <p:spPr>
          <a:xfrm>
            <a:off x="838200" y="1557888"/>
            <a:ext cx="58904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Arial Nova Light" panose="020B0304020202020204" pitchFamily="34" charset="0"/>
              </a:rPr>
              <a:t>Los estudiantes desarrollaron en clase ejercicios de análisis descriptivo de datos y aprendieron el uso de librerías básicas fundamentales (</a:t>
            </a:r>
            <a:r>
              <a:rPr lang="es-CO" dirty="0" err="1">
                <a:latin typeface="Arial Nova Light" panose="020B0304020202020204" pitchFamily="34" charset="0"/>
              </a:rPr>
              <a:t>numpy</a:t>
            </a:r>
            <a:r>
              <a:rPr lang="es-CO" dirty="0">
                <a:latin typeface="Arial Nova Light" panose="020B0304020202020204" pitchFamily="34" charset="0"/>
              </a:rPr>
              <a:t> y pandas).</a:t>
            </a:r>
          </a:p>
          <a:p>
            <a:endParaRPr lang="es-CO" dirty="0">
              <a:latin typeface="Arial Nova Light" panose="020B0304020202020204" pitchFamily="34" charset="0"/>
            </a:endParaRPr>
          </a:p>
          <a:p>
            <a:r>
              <a:rPr lang="es-CO" dirty="0">
                <a:latin typeface="Arial Nova Light" panose="020B0304020202020204" pitchFamily="34" charset="0"/>
              </a:rPr>
              <a:t>Para aplicar todos los conocimientos básicos, se realizó un taller donde los estudiantes trabajaron en clase y en la casa.</a:t>
            </a:r>
          </a:p>
          <a:p>
            <a:endParaRPr lang="es-CO" dirty="0">
              <a:latin typeface="Arial Nova Light" panose="020B0304020202020204" pitchFamily="34" charset="0"/>
            </a:endParaRPr>
          </a:p>
          <a:p>
            <a:r>
              <a:rPr lang="es-CO" dirty="0">
                <a:latin typeface="Arial Nova Light" panose="020B0304020202020204" pitchFamily="34" charset="0"/>
              </a:rPr>
              <a:t>Al final del taller había un reto que los estudiantes si querían podían enviar resuelto.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512B55E-5D71-5EDA-B061-CDA5905A6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050" y="1557888"/>
            <a:ext cx="3986393" cy="151779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0E6FC05-0BAB-E3C7-DBD2-7ED5B419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050" y="3255187"/>
            <a:ext cx="3790927" cy="161690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3FF3685-2F52-3D25-2CCF-79E8CB1099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050" y="5051595"/>
            <a:ext cx="3986393" cy="1106126"/>
          </a:xfrm>
          <a:prstGeom prst="rect">
            <a:avLst/>
          </a:prstGeom>
        </p:spPr>
      </p:pic>
      <p:pic>
        <p:nvPicPr>
          <p:cNvPr id="2050" name="Picture 2" descr="Jupyter Publishing Guide: From Embedded to Book | Ezequiel Leonardo CastaÃ±o  Personal Website">
            <a:extLst>
              <a:ext uri="{FF2B5EF4-FFF2-40B4-BE49-F238E27FC236}">
                <a16:creationId xmlns:a16="http://schemas.microsoft.com/office/drawing/2014/main" id="{535A3927-2093-B964-0530-E3EB5B1E6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97" y="5335374"/>
            <a:ext cx="849559" cy="110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Objeto 17">
            <a:extLst>
              <a:ext uri="{FF2B5EF4-FFF2-40B4-BE49-F238E27FC236}">
                <a16:creationId xmlns:a16="http://schemas.microsoft.com/office/drawing/2014/main" id="{31DAEDF7-2B63-62CE-FE46-802488311F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8496014"/>
              </p:ext>
            </p:extLst>
          </p:nvPr>
        </p:nvGraphicFramePr>
        <p:xfrm>
          <a:off x="4719171" y="5342070"/>
          <a:ext cx="849560" cy="1099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3886044" imgH="5029200" progId="Acrobat.Document.DC">
                  <p:embed/>
                </p:oleObj>
              </mc:Choice>
              <mc:Fallback>
                <p:oleObj name="Acrobat Document" r:id="rId6" imgW="3886044" imgH="5029200" progId="Acrobat.Document.DC">
                  <p:embed/>
                  <p:pic>
                    <p:nvPicPr>
                      <p:cNvPr id="18" name="Objeto 17">
                        <a:extLst>
                          <a:ext uri="{FF2B5EF4-FFF2-40B4-BE49-F238E27FC236}">
                            <a16:creationId xmlns:a16="http://schemas.microsoft.com/office/drawing/2014/main" id="{31DAEDF7-2B63-62CE-FE46-802488311F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19171" y="5342070"/>
                        <a:ext cx="849560" cy="1099430"/>
                      </a:xfrm>
                      <a:prstGeom prst="rect">
                        <a:avLst/>
                      </a:prstGeom>
                      <a:ln w="28575">
                        <a:solidFill>
                          <a:srgbClr val="D36E2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uadroTexto 18">
            <a:extLst>
              <a:ext uri="{FF2B5EF4-FFF2-40B4-BE49-F238E27FC236}">
                <a16:creationId xmlns:a16="http://schemas.microsoft.com/office/drawing/2014/main" id="{356F89B3-02A0-A692-CAE8-EC03727EE182}"/>
              </a:ext>
            </a:extLst>
          </p:cNvPr>
          <p:cNvSpPr txBox="1"/>
          <p:nvPr/>
        </p:nvSpPr>
        <p:spPr>
          <a:xfrm>
            <a:off x="2736358" y="5375203"/>
            <a:ext cx="1687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rial Nova Light" panose="020B0304020202020204" pitchFamily="34" charset="0"/>
              </a:rPr>
              <a:t>Dar doble clic a el cuadro naranja para descargar el archivo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8EC5154D-AC03-2D55-AA0C-20C1BE4656B1}"/>
              </a:ext>
            </a:extLst>
          </p:cNvPr>
          <p:cNvCxnSpPr>
            <a:cxnSpLocks/>
          </p:cNvCxnSpPr>
          <p:nvPr/>
        </p:nvCxnSpPr>
        <p:spPr>
          <a:xfrm>
            <a:off x="2854400" y="6138823"/>
            <a:ext cx="145166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57D3540-1B13-1EAC-E7CF-B6D8D08D6559}"/>
              </a:ext>
            </a:extLst>
          </p:cNvPr>
          <p:cNvSpPr txBox="1"/>
          <p:nvPr/>
        </p:nvSpPr>
        <p:spPr>
          <a:xfrm>
            <a:off x="2272917" y="4882318"/>
            <a:ext cx="2614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latin typeface="Arial Nova Light" panose="020B0304020202020204" pitchFamily="34" charset="0"/>
              </a:rPr>
              <a:t>Taller realizado en clase</a:t>
            </a:r>
          </a:p>
        </p:txBody>
      </p:sp>
    </p:spTree>
    <p:extLst>
      <p:ext uri="{BB962C8B-B14F-4D97-AF65-F5344CB8AC3E}">
        <p14:creationId xmlns:p14="http://schemas.microsoft.com/office/powerpoint/2010/main" val="1758367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7563805-0407-6BFD-9DFF-DB5002BC1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latin typeface="Arial Nova Light" panose="020B0304020202020204" pitchFamily="34" charset="0"/>
              </a:rPr>
              <a:t>Problema planteado por</a:t>
            </a:r>
            <a:br>
              <a:rPr lang="es-CO" b="1" dirty="0">
                <a:latin typeface="Arial Nova Light" panose="020B0304020202020204" pitchFamily="34" charset="0"/>
              </a:rPr>
            </a:br>
            <a:endParaRPr lang="es-CO" b="1" dirty="0">
              <a:latin typeface="Arial Nova Light" panose="020B030402020202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7B01832-BCB4-B204-C3D3-3B799B9ED90E}"/>
              </a:ext>
            </a:extLst>
          </p:cNvPr>
          <p:cNvSpPr txBox="1"/>
          <p:nvPr/>
        </p:nvSpPr>
        <p:spPr>
          <a:xfrm>
            <a:off x="960383" y="2727100"/>
            <a:ext cx="102712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latin typeface="Arial Nova Light" panose="020B0304020202020204" pitchFamily="34" charset="0"/>
              </a:rPr>
              <a:t>Como se mencionó anteriormente, se trabajó junto con interactuar para solucionar una problemática, puesto que sus modelos de score crediticio presentaban oportunidades de mejora, el objetivo era el siguiente:</a:t>
            </a:r>
          </a:p>
          <a:p>
            <a:pPr algn="ctr"/>
            <a:endParaRPr lang="es-CO" sz="2400" dirty="0">
              <a:latin typeface="Arial Nova Light" panose="020B0304020202020204" pitchFamily="34" charset="0"/>
            </a:endParaRPr>
          </a:p>
          <a:p>
            <a:pPr algn="ctr"/>
            <a:r>
              <a:rPr lang="es-CO" sz="2400" dirty="0">
                <a:latin typeface="Arial Nova Light" panose="020B0304020202020204" pitchFamily="34" charset="0"/>
              </a:rPr>
              <a:t>Proponer una metodología que mejore la capacidad de asignar la probabilidad de default (no pago / riesgo crediticio) de un segmento poblacional de la compañía de microcréditos interactuar.</a:t>
            </a:r>
          </a:p>
        </p:txBody>
      </p:sp>
      <p:pic>
        <p:nvPicPr>
          <p:cNvPr id="1028" name="Picture 4" descr="CorporaciÃ³n Interactuar - CrÃ©dito y capacitaciÃ³n para emprendedores">
            <a:extLst>
              <a:ext uri="{FF2B5EF4-FFF2-40B4-BE49-F238E27FC236}">
                <a16:creationId xmlns:a16="http://schemas.microsoft.com/office/drawing/2014/main" id="{1171B337-4FE0-7374-8241-EE310A197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350" y="228491"/>
            <a:ext cx="2932683" cy="106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32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7563805-0407-6BFD-9DFF-DB5002BC1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latin typeface="Arial Nova Light" panose="020B0304020202020204" pitchFamily="34" charset="0"/>
              </a:rPr>
              <a:t>Proyectos por grupos</a:t>
            </a:r>
            <a:br>
              <a:rPr lang="es-CO" b="1" dirty="0">
                <a:latin typeface="Arial Nova Light" panose="020B0304020202020204" pitchFamily="34" charset="0"/>
              </a:rPr>
            </a:br>
            <a:endParaRPr lang="es-CO" b="1" dirty="0">
              <a:latin typeface="Arial Nova Light" panose="020B030402020202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7B01832-BCB4-B204-C3D3-3B799B9ED90E}"/>
              </a:ext>
            </a:extLst>
          </p:cNvPr>
          <p:cNvSpPr txBox="1"/>
          <p:nvPr/>
        </p:nvSpPr>
        <p:spPr>
          <a:xfrm>
            <a:off x="960383" y="1385888"/>
            <a:ext cx="102712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>
                <a:latin typeface="Arial Nova Light" panose="020B0304020202020204" pitchFamily="34" charset="0"/>
              </a:rPr>
              <a:t>Cada equipo debía entregar una investigación de como aplicar el score crediticio por medio de un modelo de elección binaria (</a:t>
            </a:r>
            <a:r>
              <a:rPr lang="es-CO" dirty="0" err="1">
                <a:latin typeface="Arial Nova Light" panose="020B0304020202020204" pitchFamily="34" charset="0"/>
              </a:rPr>
              <a:t>logit</a:t>
            </a:r>
            <a:r>
              <a:rPr lang="es-CO" dirty="0">
                <a:latin typeface="Arial Nova Light" panose="020B0304020202020204" pitchFamily="34" charset="0"/>
              </a:rPr>
              <a:t> y </a:t>
            </a:r>
            <a:r>
              <a:rPr lang="es-CO" dirty="0" err="1">
                <a:latin typeface="Arial Nova Light" panose="020B0304020202020204" pitchFamily="34" charset="0"/>
              </a:rPr>
              <a:t>probit</a:t>
            </a:r>
            <a:r>
              <a:rPr lang="es-CO" dirty="0">
                <a:latin typeface="Arial Nova Light" panose="020B0304020202020204" pitchFamily="34" charset="0"/>
              </a:rPr>
              <a:t>) que es el modelo actualmente implementado por interactuar, y una propuesta de un modelo mucho más robusto, con su metodología y revisión en la literatura de como sería su implementación.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4ECBCAA-F76B-160D-F6C1-B669E7A156F4}"/>
              </a:ext>
            </a:extLst>
          </p:cNvPr>
          <p:cNvSpPr txBox="1"/>
          <p:nvPr/>
        </p:nvSpPr>
        <p:spPr>
          <a:xfrm>
            <a:off x="960383" y="2816554"/>
            <a:ext cx="32981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latin typeface="Arial Nova Light" panose="020B0304020202020204" pitchFamily="34" charset="0"/>
              </a:rPr>
              <a:t>Equipo: </a:t>
            </a:r>
            <a:r>
              <a:rPr lang="es-CO" sz="1400" dirty="0">
                <a:latin typeface="Arial Nova Light" panose="020B0304020202020204" pitchFamily="34" charset="0"/>
              </a:rPr>
              <a:t>Daniel Mesa – Samuel Cano – Tomás Quintero – Miguel Echeverri</a:t>
            </a:r>
          </a:p>
          <a:p>
            <a:endParaRPr lang="es-CO" sz="1400" dirty="0">
              <a:latin typeface="Arial Nova Light" panose="020B0304020202020204" pitchFamily="34" charset="0"/>
            </a:endParaRPr>
          </a:p>
          <a:p>
            <a:r>
              <a:rPr lang="es-CO" sz="1400" b="1" dirty="0">
                <a:latin typeface="Arial Nova Light" panose="020B0304020202020204" pitchFamily="34" charset="0"/>
              </a:rPr>
              <a:t>Modelo a investigar: </a:t>
            </a:r>
            <a:r>
              <a:rPr lang="es-CO" sz="1400" dirty="0">
                <a:latin typeface="Arial Nova Light" panose="020B0304020202020204" pitchFamily="34" charset="0"/>
              </a:rPr>
              <a:t>Máquina de soporte vectorial </a:t>
            </a: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389176CE-6F3D-BAE0-69F4-24EBA49552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848080"/>
              </p:ext>
            </p:extLst>
          </p:nvPr>
        </p:nvGraphicFramePr>
        <p:xfrm>
          <a:off x="2058627" y="4487627"/>
          <a:ext cx="1101677" cy="1556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3784513" imgH="5346331" progId="Acrobat.Document.DC">
                  <p:embed/>
                </p:oleObj>
              </mc:Choice>
              <mc:Fallback>
                <p:oleObj name="Acrobat Document" r:id="rId2" imgW="3784513" imgH="5346331" progId="Acrobat.Document.DC">
                  <p:embed/>
                  <p:pic>
                    <p:nvPicPr>
                      <p:cNvPr id="3" name="Objeto 2">
                        <a:extLst>
                          <a:ext uri="{FF2B5EF4-FFF2-40B4-BE49-F238E27FC236}">
                            <a16:creationId xmlns:a16="http://schemas.microsoft.com/office/drawing/2014/main" id="{389176CE-6F3D-BAE0-69F4-24EBA49552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58627" y="4487627"/>
                        <a:ext cx="1101677" cy="1556396"/>
                      </a:xfrm>
                      <a:prstGeom prst="rect">
                        <a:avLst/>
                      </a:prstGeom>
                      <a:ln w="28575">
                        <a:solidFill>
                          <a:srgbClr val="7030A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075D9400-F3A6-6D12-9410-890BBD0B0C7A}"/>
              </a:ext>
            </a:extLst>
          </p:cNvPr>
          <p:cNvSpPr txBox="1"/>
          <p:nvPr/>
        </p:nvSpPr>
        <p:spPr>
          <a:xfrm>
            <a:off x="4638869" y="2805692"/>
            <a:ext cx="34129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600" b="1">
                <a:latin typeface="Arial Nova Light" panose="020B0304020202020204" pitchFamily="34" charset="0"/>
              </a:defRPr>
            </a:lvl1pPr>
          </a:lstStyle>
          <a:p>
            <a:r>
              <a:rPr lang="es-CO" sz="1400" dirty="0"/>
              <a:t>Equipo: </a:t>
            </a:r>
            <a:r>
              <a:rPr lang="es-ES" sz="1400" b="0" dirty="0"/>
              <a:t>Juan Diego Muñoz - Mauricio Jaramillo - Andrés González - Santiago Mejía - Nicolás Yarce – Verónica Escobar</a:t>
            </a:r>
          </a:p>
          <a:p>
            <a:endParaRPr lang="es-ES" sz="1400" dirty="0"/>
          </a:p>
          <a:p>
            <a:r>
              <a:rPr lang="es-CO" sz="1400" dirty="0"/>
              <a:t>Modelo a investigar: </a:t>
            </a:r>
            <a:r>
              <a:rPr lang="es-CO" sz="1400" b="0" dirty="0" err="1"/>
              <a:t>Gradient</a:t>
            </a:r>
            <a:r>
              <a:rPr lang="es-CO" sz="1400" b="0" dirty="0"/>
              <a:t> </a:t>
            </a:r>
            <a:r>
              <a:rPr lang="es-CO" sz="1400" b="0" dirty="0" err="1"/>
              <a:t>Boost</a:t>
            </a:r>
            <a:endParaRPr lang="es-CO" sz="1400" b="0" dirty="0"/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645DEC14-A817-547E-6E03-63F54A914B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065816"/>
              </p:ext>
            </p:extLst>
          </p:nvPr>
        </p:nvGraphicFramePr>
        <p:xfrm>
          <a:off x="5772693" y="4487627"/>
          <a:ext cx="1145317" cy="1482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3886044" imgH="5029200" progId="Acrobat.Document.DC">
                  <p:embed/>
                </p:oleObj>
              </mc:Choice>
              <mc:Fallback>
                <p:oleObj name="Acrobat Document" r:id="rId4" imgW="3886044" imgH="5029200" progId="Acrobat.Document.DC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645DEC14-A817-547E-6E03-63F54A914B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72693" y="4487627"/>
                        <a:ext cx="1145317" cy="1482176"/>
                      </a:xfrm>
                      <a:prstGeom prst="rect">
                        <a:avLst/>
                      </a:prstGeom>
                      <a:ln w="28575">
                        <a:solidFill>
                          <a:schemeClr val="accent5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CD0039C7-AD34-7041-ED8C-B82BF918E2BD}"/>
              </a:ext>
            </a:extLst>
          </p:cNvPr>
          <p:cNvSpPr txBox="1"/>
          <p:nvPr/>
        </p:nvSpPr>
        <p:spPr>
          <a:xfrm>
            <a:off x="5556732" y="6140621"/>
            <a:ext cx="1743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>
                <a:solidFill>
                  <a:srgbClr val="0070C0"/>
                </a:solidFill>
                <a:latin typeface="Arial Nova Light" panose="020B0304020202020204" pitchFamily="34" charset="0"/>
              </a:rPr>
              <a:t>Doble clic para abrir</a:t>
            </a:r>
            <a:endParaRPr lang="es-CO" sz="1400" i="1" dirty="0">
              <a:solidFill>
                <a:srgbClr val="0070C0"/>
              </a:solidFill>
              <a:latin typeface="Arial Nova Light" panose="020B03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2B27838-7927-B00B-14B1-94ED9059C225}"/>
              </a:ext>
            </a:extLst>
          </p:cNvPr>
          <p:cNvSpPr txBox="1"/>
          <p:nvPr/>
        </p:nvSpPr>
        <p:spPr>
          <a:xfrm>
            <a:off x="1889704" y="6140621"/>
            <a:ext cx="1743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>
                <a:solidFill>
                  <a:srgbClr val="7030A0"/>
                </a:solidFill>
                <a:latin typeface="Arial Nova Light" panose="020B0304020202020204" pitchFamily="34" charset="0"/>
              </a:rPr>
              <a:t>Doble clic para abrir</a:t>
            </a:r>
            <a:endParaRPr lang="es-CO" sz="1400" i="1" dirty="0">
              <a:solidFill>
                <a:srgbClr val="7030A0"/>
              </a:solidFill>
              <a:latin typeface="Arial Nova Light" panose="020B03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D39362E-984A-5096-50B1-2ABFFD16C732}"/>
              </a:ext>
            </a:extLst>
          </p:cNvPr>
          <p:cNvSpPr txBox="1"/>
          <p:nvPr/>
        </p:nvSpPr>
        <p:spPr>
          <a:xfrm>
            <a:off x="8315549" y="2816553"/>
            <a:ext cx="34129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600" b="1">
                <a:latin typeface="Arial Nova Light" panose="020B0304020202020204" pitchFamily="34" charset="0"/>
              </a:defRPr>
            </a:lvl1pPr>
          </a:lstStyle>
          <a:p>
            <a:r>
              <a:rPr lang="es-CO" sz="1400" dirty="0"/>
              <a:t>Equipo: </a:t>
            </a:r>
            <a:r>
              <a:rPr lang="it-IT" sz="1400" b="0" dirty="0"/>
              <a:t>Laura Santamaría - Laura Sarmiento - David Osorio</a:t>
            </a:r>
          </a:p>
          <a:p>
            <a:endParaRPr lang="es-ES" sz="1400" dirty="0"/>
          </a:p>
          <a:p>
            <a:r>
              <a:rPr lang="es-CO" sz="1400" dirty="0"/>
              <a:t>Modelo a investigar: </a:t>
            </a:r>
            <a:r>
              <a:rPr lang="es-CO" sz="1400" b="0" dirty="0"/>
              <a:t>Arboles de decisión – Red neuronal</a:t>
            </a:r>
          </a:p>
        </p:txBody>
      </p:sp>
      <p:graphicFrame>
        <p:nvGraphicFramePr>
          <p:cNvPr id="11" name="Objeto 10">
            <a:extLst>
              <a:ext uri="{FF2B5EF4-FFF2-40B4-BE49-F238E27FC236}">
                <a16:creationId xmlns:a16="http://schemas.microsoft.com/office/drawing/2014/main" id="{A443420C-C3E2-167B-BCED-6EA6BC8B11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553356"/>
              </p:ext>
            </p:extLst>
          </p:nvPr>
        </p:nvGraphicFramePr>
        <p:xfrm>
          <a:off x="8997653" y="4865985"/>
          <a:ext cx="1673490" cy="9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9144000" imgH="5143500" progId="Acrobat.Document.DC">
                  <p:embed/>
                </p:oleObj>
              </mc:Choice>
              <mc:Fallback>
                <p:oleObj name="Acrobat Document" r:id="rId6" imgW="9144000" imgH="5143500" progId="Acrobat.Document.DC">
                  <p:embed/>
                  <p:pic>
                    <p:nvPicPr>
                      <p:cNvPr id="11" name="Objeto 10">
                        <a:extLst>
                          <a:ext uri="{FF2B5EF4-FFF2-40B4-BE49-F238E27FC236}">
                            <a16:creationId xmlns:a16="http://schemas.microsoft.com/office/drawing/2014/main" id="{A443420C-C3E2-167B-BCED-6EA6BC8B11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997653" y="4865985"/>
                        <a:ext cx="1673490" cy="941338"/>
                      </a:xfrm>
                      <a:prstGeom prst="rect">
                        <a:avLst/>
                      </a:prstGeom>
                      <a:ln w="28575">
                        <a:solidFill>
                          <a:schemeClr val="accent2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7639728A-9F19-C0DB-0998-2E1B57B8BA6A}"/>
              </a:ext>
            </a:extLst>
          </p:cNvPr>
          <p:cNvSpPr txBox="1"/>
          <p:nvPr/>
        </p:nvSpPr>
        <p:spPr>
          <a:xfrm>
            <a:off x="8997653" y="6140621"/>
            <a:ext cx="1743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>
                <a:solidFill>
                  <a:srgbClr val="D36E2F"/>
                </a:solidFill>
                <a:latin typeface="Arial Nova Light" panose="020B0304020202020204" pitchFamily="34" charset="0"/>
              </a:rPr>
              <a:t>Doble clic para abrir</a:t>
            </a:r>
            <a:endParaRPr lang="es-CO" sz="1400" i="1" dirty="0">
              <a:solidFill>
                <a:srgbClr val="D36E2F"/>
              </a:solidFill>
              <a:latin typeface="Arial Nova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2692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7EB50FD43F54468119BE1E35410D30" ma:contentTypeVersion="15" ma:contentTypeDescription="Create a new document." ma:contentTypeScope="" ma:versionID="31f3804a80477657d50d46df5756e01f">
  <xsd:schema xmlns:xsd="http://www.w3.org/2001/XMLSchema" xmlns:xs="http://www.w3.org/2001/XMLSchema" xmlns:p="http://schemas.microsoft.com/office/2006/metadata/properties" xmlns:ns2="97da15e8-544f-4882-a130-17dfc6f40568" xmlns:ns3="53062d9f-a22b-4805-9d1f-e8f584f14633" targetNamespace="http://schemas.microsoft.com/office/2006/metadata/properties" ma:root="true" ma:fieldsID="aa719375cd33703342aa7372731c0440" ns2:_="" ns3:_="">
    <xsd:import namespace="97da15e8-544f-4882-a130-17dfc6f40568"/>
    <xsd:import namespace="53062d9f-a22b-4805-9d1f-e8f584f146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a15e8-544f-4882-a130-17dfc6f405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Length (seconds)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ae7bf6-5ac9-4edb-a7e0-886d92fb71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062d9f-a22b-4805-9d1f-e8f584f14633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c2e1cbd-bce8-443e-83c3-16cc57b0b45b}" ma:internalName="TaxCatchAll" ma:showField="CatchAllData" ma:web="53062d9f-a22b-4805-9d1f-e8f584f146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3062d9f-a22b-4805-9d1f-e8f584f14633" xsi:nil="true"/>
    <lcf76f155ced4ddcb4097134ff3c332f xmlns="97da15e8-544f-4882-a130-17dfc6f4056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2A1C885-6545-47D7-940C-C3868330E8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B55F0D-B8ED-46A1-AE8A-DD472DF517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a15e8-544f-4882-a130-17dfc6f40568"/>
    <ds:schemaRef ds:uri="53062d9f-a22b-4805-9d1f-e8f584f146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9B2D856-3426-4D8E-A9BD-C7BCB13509BE}">
  <ds:schemaRefs>
    <ds:schemaRef ds:uri="http://schemas.microsoft.com/office/2006/metadata/properties"/>
    <ds:schemaRef ds:uri="http://schemas.microsoft.com/office/infopath/2007/PartnerControls"/>
    <ds:schemaRef ds:uri="53062d9f-a22b-4805-9d1f-e8f584f14633"/>
    <ds:schemaRef ds:uri="97da15e8-544f-4882-a130-17dfc6f4056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2514</TotalTime>
  <Words>369</Words>
  <Application>Microsoft Office PowerPoint</Application>
  <PresentationFormat>Panorámica</PresentationFormat>
  <Paragraphs>32</Paragraphs>
  <Slides>5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Arial Nova Light</vt:lpstr>
      <vt:lpstr>Calibri</vt:lpstr>
      <vt:lpstr>Calibri Light</vt:lpstr>
      <vt:lpstr>Tema de Office</vt:lpstr>
      <vt:lpstr>Acrobat Document</vt:lpstr>
      <vt:lpstr>Adobe Acrobat Document</vt:lpstr>
      <vt:lpstr>Evidencias semillero de Introducción al Machine Learning para Economía y Finanzas</vt:lpstr>
      <vt:lpstr>Plan de estudio </vt:lpstr>
      <vt:lpstr>Bases e introducción con Python </vt:lpstr>
      <vt:lpstr>Problema planteado por </vt:lpstr>
      <vt:lpstr>Proyectos por grupos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Evidencias semillero de nanotecnología iniciación</dc:title>
  <dc:creator>María Camila Patiño González</dc:creator>
  <cp:lastModifiedBy>Veronica Jaramillo Palacio</cp:lastModifiedBy>
  <cp:revision>2</cp:revision>
  <dcterms:created xsi:type="dcterms:W3CDTF">2022-11-24T21:38:58Z</dcterms:created>
  <dcterms:modified xsi:type="dcterms:W3CDTF">2022-12-06T16:46:38Z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0x010100AC7EB50FD43F54468119BE1E35410D30</vt:lpwstr>
  </property>
  <property fmtid="{D5CDD505-2E9C-101B-9397-08002B2CF9AE}" pid="3" name="MediaServiceImageTags">
    <vt:lpwstr/>
  </property>
</Properties>
</file>