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9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3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361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93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00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997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5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58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5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3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E02B7-9A71-409D-ACAF-0C83DA05FB2C}" type="datetimeFigureOut">
              <a:rPr lang="en-US" smtClean="0"/>
              <a:t>1/23/2022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C52F1-E12E-45F9-8346-F5D4C8BEA68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08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s-media-cache-ak0.pinimg.com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www.supertiendas.com.co/uploads/image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3-eu-west-1.amazonaws.com/rankia/images/valoraciones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5.jpg"/><Relationship Id="rId4" Type="http://schemas.openxmlformats.org/officeDocument/2006/relationships/hyperlink" Target="https://s3-eu-west-1.amazonaws.com/rankia" TargetMode="Externa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abiusmaximus.com/2020/10/29/our-future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33600" y="1447800"/>
            <a:ext cx="7772400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609600" indent="-609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s-CO" sz="2400"/>
          </a:p>
        </p:txBody>
      </p:sp>
      <p:sp>
        <p:nvSpPr>
          <p:cNvPr id="6" name="WordArt 9"/>
          <p:cNvSpPr>
            <a:spLocks noChangeArrowheads="1" noChangeShapeType="1" noTextEdit="1"/>
          </p:cNvSpPr>
          <p:nvPr/>
        </p:nvSpPr>
        <p:spPr bwMode="auto">
          <a:xfrm>
            <a:off x="2213348" y="4679916"/>
            <a:ext cx="4125835" cy="106027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CO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REUNIÓN INICIAL </a:t>
            </a:r>
          </a:p>
          <a:p>
            <a:pPr algn="ctr"/>
            <a:r>
              <a:rPr lang="es-CO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VIRTUAL  POR TEAMS </a:t>
            </a:r>
          </a:p>
        </p:txBody>
      </p:sp>
      <p:sp>
        <p:nvSpPr>
          <p:cNvPr id="11" name="3 CuadroTexto"/>
          <p:cNvSpPr txBox="1"/>
          <p:nvPr/>
        </p:nvSpPr>
        <p:spPr>
          <a:xfrm>
            <a:off x="7066261" y="4936485"/>
            <a:ext cx="28397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es-CO" sz="1400" b="1" u="sng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>
              <a:defRPr/>
            </a:pPr>
            <a:endParaRPr lang="es-CO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2055531" y="4520588"/>
            <a:ext cx="4441471" cy="1394734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Rectángulo redondeado 15"/>
          <p:cNvSpPr/>
          <p:nvPr/>
        </p:nvSpPr>
        <p:spPr>
          <a:xfrm>
            <a:off x="1564343" y="696686"/>
            <a:ext cx="8646458" cy="5469164"/>
          </a:xfrm>
          <a:prstGeom prst="roundRect">
            <a:avLst>
              <a:gd name="adj" fmla="val 2919"/>
            </a:avLst>
          </a:prstGeom>
          <a:noFill/>
          <a:ln w="73025" cmpd="thinThick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9661518" y="6312341"/>
            <a:ext cx="758541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http://bit.ly/2nfdWWq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938732" y="661106"/>
            <a:ext cx="78166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Semillero de Investigación</a:t>
            </a:r>
          </a:p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Observatorio empresarial 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213" y="1748119"/>
            <a:ext cx="2716729" cy="2407023"/>
          </a:xfrm>
          <a:prstGeom prst="rect">
            <a:avLst/>
          </a:prstGeom>
        </p:spPr>
      </p:pic>
      <p:pic>
        <p:nvPicPr>
          <p:cNvPr id="1030" name="Picture 6" descr="Resultado de imagen para empresas colombian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272" y="1702397"/>
            <a:ext cx="2131527" cy="107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ángulo 19"/>
          <p:cNvSpPr/>
          <p:nvPr/>
        </p:nvSpPr>
        <p:spPr>
          <a:xfrm>
            <a:off x="8352272" y="2554673"/>
            <a:ext cx="206264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00" dirty="0">
                <a:hlinkClick r:id="rId4"/>
              </a:rPr>
              <a:t>https://s3-eu-west-1.amazonaws.com/rankia</a:t>
            </a:r>
            <a:endParaRPr lang="es-CO" sz="500" dirty="0"/>
          </a:p>
          <a:p>
            <a:r>
              <a:rPr lang="es-CO" sz="500" dirty="0" err="1"/>
              <a:t>images</a:t>
            </a:r>
            <a:r>
              <a:rPr lang="es-CO" sz="500" dirty="0"/>
              <a:t>/valoraciones/0022/9525/</a:t>
            </a:r>
          </a:p>
          <a:p>
            <a:r>
              <a:rPr lang="es-CO" sz="500" dirty="0"/>
              <a:t>banco_bancolombia.png?1457620118</a:t>
            </a:r>
          </a:p>
        </p:txBody>
      </p:sp>
      <p:pic>
        <p:nvPicPr>
          <p:cNvPr id="1032" name="Picture 8" descr="Resultado de imagen para empresas colombiana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705" y="3506189"/>
            <a:ext cx="1705562" cy="78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ángulo 20"/>
          <p:cNvSpPr/>
          <p:nvPr/>
        </p:nvSpPr>
        <p:spPr>
          <a:xfrm>
            <a:off x="5667312" y="4199907"/>
            <a:ext cx="289229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00" dirty="0">
                <a:hlinkClick r:id="rId6"/>
              </a:rPr>
              <a:t>https://s3-eu-west-1.amazonaws.com/rankia/images/valoraciones</a:t>
            </a:r>
            <a:endParaRPr lang="es-CO" sz="500" dirty="0"/>
          </a:p>
          <a:p>
            <a:r>
              <a:rPr lang="es-CO" sz="500" dirty="0"/>
              <a:t>/0022/9532/grupo_sura.png?1457620598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5714039" y="3065459"/>
            <a:ext cx="231289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http://www.supertiendas.com.co/uploads/images</a:t>
            </a:r>
            <a:endParaRPr lang="es-CO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500" dirty="0">
                <a:latin typeface="Arial" panose="020B0604020202020204" pitchFamily="34" charset="0"/>
                <a:cs typeface="Arial" panose="020B0604020202020204" pitchFamily="34" charset="0"/>
              </a:rPr>
              <a:t>/noticias/principales/2010/diciembre/Navidad.jp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8430919" y="4430739"/>
            <a:ext cx="211313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00" dirty="0">
                <a:hlinkClick r:id="rId8"/>
              </a:rPr>
              <a:t>https://s-media-cache-ak0.pinimg.com/</a:t>
            </a:r>
            <a:endParaRPr lang="es-CO" sz="500" dirty="0"/>
          </a:p>
          <a:p>
            <a:r>
              <a:rPr lang="es-CO" sz="500" dirty="0" err="1"/>
              <a:t>originals</a:t>
            </a:r>
            <a:r>
              <a:rPr lang="es-CO" sz="500" dirty="0"/>
              <a:t>/f5/6e/a4</a:t>
            </a:r>
          </a:p>
          <a:p>
            <a:r>
              <a:rPr lang="es-CO" sz="500" dirty="0"/>
              <a:t>/f56ea465935240acee8eb3300336fa96.jpg</a:t>
            </a:r>
          </a:p>
        </p:txBody>
      </p:sp>
      <p:pic>
        <p:nvPicPr>
          <p:cNvPr id="19" name="Picture 10" descr="Resultado de imagen para logotipos de empresas colombianas">
            <a:extLst>
              <a:ext uri="{FF2B5EF4-FFF2-40B4-BE49-F238E27FC236}">
                <a16:creationId xmlns:a16="http://schemas.microsoft.com/office/drawing/2014/main" id="{7E4021C8-6A8C-4935-87A6-81BD283B7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753" y="3087343"/>
            <a:ext cx="1523316" cy="103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Resultado de imagen de Logo Grupo Nutresa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Resultado de imagen de Logo Grupo Nutresa 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694" y="1698152"/>
            <a:ext cx="861032" cy="1131283"/>
          </a:xfrm>
          <a:prstGeom prst="rect">
            <a:avLst/>
          </a:prstGeom>
        </p:spPr>
      </p:pic>
      <p:sp>
        <p:nvSpPr>
          <p:cNvPr id="25" name="3 CuadroTexto"/>
          <p:cNvSpPr txBox="1"/>
          <p:nvPr/>
        </p:nvSpPr>
        <p:spPr>
          <a:xfrm>
            <a:off x="6369686" y="5019071"/>
            <a:ext cx="38411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Martes  </a:t>
            </a:r>
            <a:r>
              <a:rPr lang="es-C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 de febrero  </a:t>
            </a: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 2022</a:t>
            </a:r>
          </a:p>
          <a:p>
            <a:pPr algn="ctr">
              <a:defRPr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Horario:  20:00 horas (8:00 de la noche)</a:t>
            </a:r>
          </a:p>
        </p:txBody>
      </p:sp>
    </p:spTree>
    <p:extLst>
      <p:ext uri="{BB962C8B-B14F-4D97-AF65-F5344CB8AC3E}">
        <p14:creationId xmlns:p14="http://schemas.microsoft.com/office/powerpoint/2010/main" val="3850999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179695-33BF-4672-A8AE-BC64034F8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5264" y="365125"/>
            <a:ext cx="4242816" cy="963803"/>
          </a:xfrm>
        </p:spPr>
        <p:txBody>
          <a:bodyPr>
            <a:normAutofit/>
          </a:bodyPr>
          <a:lstStyle/>
          <a:p>
            <a:pPr algn="ctr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Direcciones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EC7669-0FEE-4E17-9AC0-E657C4451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1328928"/>
            <a:ext cx="10927080" cy="481584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37431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121</Words>
  <Application>Microsoft Office PowerPoint</Application>
  <PresentationFormat>Panorámica</PresentationFormat>
  <Paragraphs>19</Paragraphs>
  <Slides>2</Slides>
  <Notes>0</Notes>
  <HiddenSlides>1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Comic Sans MS</vt:lpstr>
      <vt:lpstr>Tahoma</vt:lpstr>
      <vt:lpstr>Times New Roman</vt:lpstr>
      <vt:lpstr>Office Theme</vt:lpstr>
      <vt:lpstr>Presentación de PowerPoint</vt:lpstr>
      <vt:lpstr>Direcciones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Rafael Galindo Monsalve</cp:lastModifiedBy>
  <cp:revision>3</cp:revision>
  <dcterms:created xsi:type="dcterms:W3CDTF">2021-12-06T15:43:11Z</dcterms:created>
  <dcterms:modified xsi:type="dcterms:W3CDTF">2022-01-23T16:21:02Z</dcterms:modified>
</cp:coreProperties>
</file>